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330" r:id="rId7"/>
    <p:sldId id="329" r:id="rId8"/>
    <p:sldId id="331" r:id="rId9"/>
    <p:sldId id="327" r:id="rId10"/>
    <p:sldId id="333" r:id="rId11"/>
    <p:sldId id="332" r:id="rId12"/>
    <p:sldId id="266" r:id="rId13"/>
    <p:sldId id="268" r:id="rId14"/>
    <p:sldId id="325" r:id="rId15"/>
    <p:sldId id="326" r:id="rId16"/>
    <p:sldId id="267" r:id="rId17"/>
    <p:sldId id="271" r:id="rId18"/>
    <p:sldId id="269" r:id="rId19"/>
    <p:sldId id="272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0" r:id="rId56"/>
    <p:sldId id="309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261" r:id="rId7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ΛΟΓΙΣΤΙΚΑ ΦΥΛΛΑ-</a:t>
            </a:r>
            <a:r>
              <a:rPr lang="en-US" dirty="0" smtClean="0"/>
              <a:t>EXCEL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1008"/>
            <a:ext cx="252028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22892"/>
            <a:ext cx="3631842" cy="24063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1115616" y="5810413"/>
            <a:ext cx="2589698" cy="1037390"/>
          </a:xfrm>
          <a:prstGeom prst="wedgeRectCallout">
            <a:avLst>
              <a:gd name="adj1" fmla="val 9756"/>
              <a:gd name="adj2" fmla="val -178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?????????????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1617244" y="2636912"/>
            <a:ext cx="3818852" cy="266429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>
                <a:effectLst/>
                <a:latin typeface="Times New Roman"/>
                <a:ea typeface="Times New Roman"/>
              </a:rPr>
              <a:t> </a:t>
            </a:r>
            <a:endParaRPr lang="el-GR" sz="200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1817522" y="2934630"/>
            <a:ext cx="1467950" cy="1485633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940152" y="4043374"/>
            <a:ext cx="1136015" cy="753778"/>
          </a:xfrm>
          <a:prstGeom prst="wedgeRectCallout">
            <a:avLst>
              <a:gd name="adj1" fmla="val -92973"/>
              <a:gd name="adj2" fmla="val 5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4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Μενού έναρξη</a:t>
            </a:r>
            <a:endParaRPr lang="el-GR" sz="24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4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22892"/>
            <a:ext cx="3631842" cy="24063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1115616" y="5810413"/>
            <a:ext cx="2589698" cy="1037390"/>
          </a:xfrm>
          <a:prstGeom prst="wedgeRectCallout">
            <a:avLst>
              <a:gd name="adj1" fmla="val 9756"/>
              <a:gd name="adj2" fmla="val -178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Λίστα συχνά χρησιμοποιούμενων προγραμμάτων</a:t>
            </a:r>
            <a:endParaRPr lang="el-GR" sz="2000">
              <a:effectLst/>
              <a:latin typeface="Times New Roman"/>
              <a:ea typeface="Times New Roman"/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1617244" y="2636912"/>
            <a:ext cx="3818852" cy="266429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>
                <a:effectLst/>
                <a:latin typeface="Times New Roman"/>
                <a:ea typeface="Times New Roman"/>
              </a:rPr>
              <a:t> </a:t>
            </a:r>
            <a:endParaRPr lang="el-GR" sz="200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1817522" y="2934630"/>
            <a:ext cx="1467950" cy="1485633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940152" y="4043374"/>
            <a:ext cx="1136015" cy="753778"/>
          </a:xfrm>
          <a:prstGeom prst="wedgeRectCallout">
            <a:avLst>
              <a:gd name="adj1" fmla="val -92973"/>
              <a:gd name="adj2" fmla="val 5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4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Μενού έναρξη</a:t>
            </a:r>
            <a:endParaRPr lang="el-GR" sz="24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8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448232" y="2967335"/>
            <a:ext cx="6247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Κάνω ενεργό κελί το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Β3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22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58" y="2492896"/>
            <a:ext cx="423490" cy="42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9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543821" cy="23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043608" y="2756853"/>
            <a:ext cx="1502875" cy="1360339"/>
          </a:xfrm>
          <a:prstGeom prst="wedgeRectCallout">
            <a:avLst>
              <a:gd name="adj1" fmla="val 67280"/>
              <a:gd name="adj2" fmla="val -253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????????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823513" y="2756852"/>
            <a:ext cx="1388447" cy="51244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9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543821" cy="23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043608" y="2756853"/>
            <a:ext cx="1502875" cy="1360339"/>
          </a:xfrm>
          <a:prstGeom prst="wedgeRectCallout">
            <a:avLst>
              <a:gd name="adj1" fmla="val 67280"/>
              <a:gd name="adj2" fmla="val -253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περιοχή διεύθυνσης ενεργού κελιού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823513" y="2756852"/>
            <a:ext cx="1388447" cy="51244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12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543821" cy="23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043608" y="2756853"/>
            <a:ext cx="1502875" cy="1360339"/>
          </a:xfrm>
          <a:prstGeom prst="wedgeRectCallout">
            <a:avLst>
              <a:gd name="adj1" fmla="val 67280"/>
              <a:gd name="adj2" fmla="val -253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περιοχή διεύθυνσης ενεργού κελιού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823513" y="2756852"/>
            <a:ext cx="1388447" cy="51244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4755678" y="4581128"/>
            <a:ext cx="1544514" cy="720080"/>
          </a:xfrm>
          <a:prstGeom prst="wedgeRectCallout">
            <a:avLst>
              <a:gd name="adj1" fmla="val -62963"/>
              <a:gd name="adj2" fmla="val -134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???????</a:t>
            </a:r>
            <a:endParaRPr lang="el-GR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48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543821" cy="23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043608" y="2756853"/>
            <a:ext cx="1502875" cy="1360339"/>
          </a:xfrm>
          <a:prstGeom prst="wedgeRectCallout">
            <a:avLst>
              <a:gd name="adj1" fmla="val 67280"/>
              <a:gd name="adj2" fmla="val -253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περιοχή διεύθυνσης ενεργού κελιού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823513" y="2756852"/>
            <a:ext cx="1388447" cy="51244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4755678" y="4581128"/>
            <a:ext cx="1544514" cy="720080"/>
          </a:xfrm>
          <a:prstGeom prst="wedgeRectCallout">
            <a:avLst>
              <a:gd name="adj1" fmla="val -62963"/>
              <a:gd name="adj2" fmla="val -134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4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ενεργό κελί</a:t>
            </a:r>
            <a:endParaRPr lang="el-GR" sz="24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4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ΑΝΟΙΓΜΑ </a:t>
            </a:r>
            <a:r>
              <a:rPr lang="en-US" dirty="0" smtClean="0"/>
              <a:t>EXCEL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543821" cy="23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043608" y="2756853"/>
            <a:ext cx="1502875" cy="1360339"/>
          </a:xfrm>
          <a:prstGeom prst="wedgeRectCallout">
            <a:avLst>
              <a:gd name="adj1" fmla="val 67280"/>
              <a:gd name="adj2" fmla="val -253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περιοχή διεύθυνσης ενεργού κελιού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823513" y="2756852"/>
            <a:ext cx="1388447" cy="51244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4755678" y="4581128"/>
            <a:ext cx="1544514" cy="720080"/>
          </a:xfrm>
          <a:prstGeom prst="wedgeRectCallout">
            <a:avLst>
              <a:gd name="adj1" fmla="val -62963"/>
              <a:gd name="adj2" fmla="val -134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4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ενεργό κελί</a:t>
            </a:r>
            <a:endParaRPr lang="el-GR" sz="2400">
              <a:effectLst/>
              <a:latin typeface="Times New Roman"/>
              <a:ea typeface="Times New Roman"/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5526509" y="2666066"/>
            <a:ext cx="1358899" cy="610137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7031812" y="3320758"/>
            <a:ext cx="1642899" cy="808832"/>
          </a:xfrm>
          <a:prstGeom prst="wedgeRectCallout">
            <a:avLst>
              <a:gd name="adj1" fmla="val -59713"/>
              <a:gd name="adj2" fmla="val -612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????????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89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543821" cy="23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043608" y="2756853"/>
            <a:ext cx="1502875" cy="1360339"/>
          </a:xfrm>
          <a:prstGeom prst="wedgeRectCallout">
            <a:avLst>
              <a:gd name="adj1" fmla="val 67280"/>
              <a:gd name="adj2" fmla="val -253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περιοχή διεύθυνσης ενεργού κελιού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823513" y="2756852"/>
            <a:ext cx="1388447" cy="51244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4755678" y="4581128"/>
            <a:ext cx="1544514" cy="720080"/>
          </a:xfrm>
          <a:prstGeom prst="wedgeRectCallout">
            <a:avLst>
              <a:gd name="adj1" fmla="val -62963"/>
              <a:gd name="adj2" fmla="val -134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4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ενεργό κελί</a:t>
            </a:r>
            <a:endParaRPr lang="el-GR" sz="2400">
              <a:effectLst/>
              <a:latin typeface="Times New Roman"/>
              <a:ea typeface="Times New Roman"/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5526509" y="2666066"/>
            <a:ext cx="1358899" cy="610137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7031812" y="3320758"/>
            <a:ext cx="1642899" cy="808832"/>
          </a:xfrm>
          <a:prstGeom prst="wedgeRectCallout">
            <a:avLst>
              <a:gd name="adj1" fmla="val -59713"/>
              <a:gd name="adj2" fmla="val -612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γραμμή τύπων</a:t>
            </a:r>
            <a:endParaRPr lang="el-GR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81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Μετάβαση σε άλλο κελί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4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99706" y="2967335"/>
            <a:ext cx="5544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κανω</a:t>
            </a:r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κλικ στο ε7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2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50237" y="4221088"/>
            <a:ext cx="6440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Θέλω να μεταβώ στο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κελί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C3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07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423490" cy="42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411760" y="4293096"/>
            <a:ext cx="3493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Κάνω κλικ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9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853264" y="2967335"/>
            <a:ext cx="74374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ΜΕΤΑΒΑΣΗ ΣΕ ΓΕΙΤΟΝΙΚΟ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ΚΕΛΙ ΜΕ ΧΡΗΣΗ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ΠΛΗΚΤΡΟΛΟΓΙΟΥ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14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853264" y="2967335"/>
            <a:ext cx="74374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ΜΕΤΑΒΑΣΗ ΣΕ ΓΕΙΤΟΝΙΚΟ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ΚΕΛΙ ΜΕ ΧΡΗΣΗ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ΠΛΗΚΤΡΟΛΟΓΙΟΥ.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19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ΑΝΟΙΓΜΑ </a:t>
            </a:r>
            <a:r>
              <a:rPr lang="en-US" dirty="0" smtClean="0"/>
              <a:t>EXCEL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93522" y="2967335"/>
            <a:ext cx="835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Μέσα από το μενού </a:t>
            </a:r>
            <a:r>
              <a:rPr lang="el-GR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Έναρξη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1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853264" y="2967335"/>
            <a:ext cx="74374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ΜΕΤΑΒΑΣΗ ΣΕ ΓΕΙΤΟΝΙΚΟ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ΚΕΛΙ ΜΕ ΧΡΗΣΗ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ΠΛΗΚΤΡΟΛΟΓΙΟΥ..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19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853264" y="2967335"/>
            <a:ext cx="74374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ΜΕΤΑΒΑΣΗ ΣΕ ΓΕΙΤΟΝΙΚΟ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ΚΕΛΙ ΜΕ ΧΡΗΣΗ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ΠΛΗΚΤΡΟΛΟΓΙΟΥ...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40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69674" y="2967335"/>
            <a:ext cx="6004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ΓΙΑ ΝΑ ΠΑΩ ΣΤΟ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D3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31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69674" y="2967335"/>
            <a:ext cx="6004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ΓΙΑ ΝΑ ΠΑΩ ΣΤΟ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D3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697170" y="4365104"/>
            <a:ext cx="5179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ΠΑΤΏ ΤΟ ΒΕΛΑΚΙ 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1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69674" y="2967335"/>
            <a:ext cx="6004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ΓΙΑ ΝΑ ΠΑΩ ΣΤΟ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D3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697170" y="4365104"/>
            <a:ext cx="5179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ΠΑΤΏ ΤΟ ΒΕΛΑΚΙ 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31" y="4375522"/>
            <a:ext cx="990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2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864804" y="2967335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85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864804" y="2967335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500883" y="4221088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7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864804" y="2967335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500883" y="4221088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Εικόνα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71" y="4221088"/>
            <a:ext cx="972111" cy="95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4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864804" y="2967335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500883" y="4221088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Εικόνα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71" y="4221088"/>
            <a:ext cx="972111" cy="9540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2617603" y="5301208"/>
            <a:ext cx="3681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τι θα γίνει;;;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6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6290"/>
            <a:ext cx="2358107" cy="102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53359"/>
            <a:ext cx="423490" cy="42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62673" y="2967335"/>
            <a:ext cx="56186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Θα μεταβούμε στο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πρώτο κελί 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της τρέχουσας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γραμμής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62673" y="2967335"/>
            <a:ext cx="56186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Θα μεταβούμε στο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πρώτο κελί 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της τρέχουσας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γραμμής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22495" y="2046467"/>
            <a:ext cx="4840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/>
                <a:solidFill>
                  <a:schemeClr val="accent3"/>
                </a:solidFill>
                <a:effectLst/>
              </a:rPr>
              <a:t>Δηλαδή το Α3!!!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97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864804" y="2967335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09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864804" y="2967335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00883" y="4221088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6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864804" y="2967335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00883" y="4221088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459190"/>
              </p:ext>
            </p:extLst>
          </p:nvPr>
        </p:nvGraphicFramePr>
        <p:xfrm>
          <a:off x="6162271" y="4526384"/>
          <a:ext cx="1490650" cy="77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Εικόνα Bitmap" r:id="rId4" imgW="601905" imgH="312447" progId="Paint.Picture">
                  <p:embed/>
                </p:oleObj>
              </mc:Choice>
              <mc:Fallback>
                <p:oleObj name="Εικόνα Bitmap" r:id="rId4" imgW="601905" imgH="31244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271" y="4526384"/>
                        <a:ext cx="1490650" cy="77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1" name="Εικόνα 2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936104" cy="8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864804" y="2967335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00883" y="4221088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56655"/>
              </p:ext>
            </p:extLst>
          </p:nvPr>
        </p:nvGraphicFramePr>
        <p:xfrm>
          <a:off x="6162271" y="4526384"/>
          <a:ext cx="1490650" cy="77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Εικόνα Bitmap" r:id="rId4" imgW="601905" imgH="312447" progId="Paint.Picture">
                  <p:embed/>
                </p:oleObj>
              </mc:Choice>
              <mc:Fallback>
                <p:oleObj name="Εικόνα Bitmap" r:id="rId4" imgW="601905" imgH="3124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271" y="4526384"/>
                        <a:ext cx="1490650" cy="77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1" name="Εικόνα 2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936104" cy="8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617603" y="5301208"/>
            <a:ext cx="3681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τι θα γίνει;;;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6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341212" y="3645024"/>
            <a:ext cx="64615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Θα μεταβούμε στο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πρώτο κελί 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του φύλλου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32197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341212" y="3645024"/>
            <a:ext cx="64615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Θα μεταβούμε στο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πρώτο κελί 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του φύλλου εργασίας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054839" y="2967335"/>
            <a:ext cx="5034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δηλαδή το Α1!!!!</a:t>
            </a:r>
            <a:endParaRPr lang="el-G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6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8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04048" y="2530917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24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22892"/>
            <a:ext cx="3631842" cy="2406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04048" y="2530917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148064" y="3454247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04048" y="2530917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148064" y="3454247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96252"/>
              </p:ext>
            </p:extLst>
          </p:nvPr>
        </p:nvGraphicFramePr>
        <p:xfrm>
          <a:off x="5436096" y="5085183"/>
          <a:ext cx="1275150" cy="66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Εικόνα Bitmap" r:id="rId4" imgW="601905" imgH="312447" progId="Paint.Picture">
                  <p:embed/>
                </p:oleObj>
              </mc:Choice>
              <mc:Fallback>
                <p:oleObj name="Εικόνα Bitmap" r:id="rId4" imgW="601905" imgH="3124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085183"/>
                        <a:ext cx="1275150" cy="662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7" name="Εικόνα 2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3"/>
            <a:ext cx="792088" cy="9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04048" y="2530917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148064" y="3454247"/>
            <a:ext cx="36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πλήκτρο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00336"/>
              </p:ext>
            </p:extLst>
          </p:nvPr>
        </p:nvGraphicFramePr>
        <p:xfrm>
          <a:off x="5436096" y="5085183"/>
          <a:ext cx="1275150" cy="66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Εικόνα Bitmap" r:id="rId4" imgW="601905" imgH="312447" progId="Paint.Picture">
                  <p:embed/>
                </p:oleObj>
              </mc:Choice>
              <mc:Fallback>
                <p:oleObj name="Εικόνα Bitmap" r:id="rId4" imgW="601905" imgH="3124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085183"/>
                        <a:ext cx="1275150" cy="662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7" name="Εικόνα 2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3"/>
            <a:ext cx="792088" cy="9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867971" y="2069252"/>
            <a:ext cx="310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τι θα γίνει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7297" y="2967335"/>
            <a:ext cx="89094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Μεταβαίνουμε στο τελευταίο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κελί του φύλου εργασίας 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που χρησιμοποιείται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3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222018" y="2204864"/>
            <a:ext cx="323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Δηλαδή το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51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048093" y="2204864"/>
            <a:ext cx="3582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Δηλαδή το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3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572000" y="2204864"/>
            <a:ext cx="453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Δηλαδή το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G11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24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67971" y="2069252"/>
            <a:ext cx="310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τι θα γίνει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2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67971" y="2069252"/>
            <a:ext cx="310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τι θα γίνει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861788" y="2997047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79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67971" y="2069252"/>
            <a:ext cx="310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τι θα γίνει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861788" y="2997047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55443" y="4365104"/>
            <a:ext cx="3433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το πλήκτρο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6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22892"/>
            <a:ext cx="3631842" cy="24063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617244" y="2636912"/>
            <a:ext cx="3818852" cy="266429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>
                <a:effectLst/>
                <a:latin typeface="Times New Roman"/>
                <a:ea typeface="Times New Roman"/>
              </a:rPr>
              <a:t> </a:t>
            </a:r>
            <a:endParaRPr lang="el-GR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0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67971" y="2069252"/>
            <a:ext cx="310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τι θα γίνει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861788" y="2997047"/>
            <a:ext cx="341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Αν πατήσω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55443" y="4365104"/>
            <a:ext cx="3433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το πλήκτρο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512749"/>
              </p:ext>
            </p:extLst>
          </p:nvPr>
        </p:nvGraphicFramePr>
        <p:xfrm>
          <a:off x="5292080" y="4365104"/>
          <a:ext cx="1490650" cy="77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Εικόνα Bitmap" r:id="rId4" imgW="601905" imgH="312447" progId="Paint.Picture">
                  <p:embed/>
                </p:oleObj>
              </mc:Choice>
              <mc:Fallback>
                <p:oleObj name="Εικόνα Bitmap" r:id="rId4" imgW="601905" imgH="31244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365104"/>
                        <a:ext cx="1490650" cy="77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89" name="Εικόνα 2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35" y="4183107"/>
            <a:ext cx="1008112" cy="9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1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381271" y="2997047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1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285893" y="299704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1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190515" y="2997047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;;;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1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0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398813" y="2967335"/>
            <a:ext cx="4346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θα μεταβούμε</a:t>
            </a:r>
          </a:p>
        </p:txBody>
      </p:sp>
    </p:spTree>
    <p:extLst>
      <p:ext uri="{BB962C8B-B14F-4D97-AF65-F5344CB8AC3E}">
        <p14:creationId xmlns:p14="http://schemas.microsoft.com/office/powerpoint/2010/main" val="39443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90442" y="2967335"/>
            <a:ext cx="5563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θα μεταβούμε</a:t>
            </a:r>
          </a:p>
          <a:p>
            <a:pPr algn="ctr"/>
            <a:r>
              <a:rPr lang="el-GR" sz="54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στο τελευταίο κελί</a:t>
            </a:r>
          </a:p>
        </p:txBody>
      </p:sp>
    </p:spTree>
    <p:extLst>
      <p:ext uri="{BB962C8B-B14F-4D97-AF65-F5344CB8AC3E}">
        <p14:creationId xmlns:p14="http://schemas.microsoft.com/office/powerpoint/2010/main" val="15535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90442" y="2967335"/>
            <a:ext cx="55631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θα μεταβούμε</a:t>
            </a:r>
          </a:p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στο τελευταίο κελί</a:t>
            </a:r>
          </a:p>
          <a:p>
            <a:pPr algn="ctr"/>
            <a:r>
              <a:rPr lang="el-GR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της γραμμής</a:t>
            </a:r>
            <a:endParaRPr lang="el-G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5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90215" y="2967335"/>
            <a:ext cx="7963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σε αυτό με αριθμό στήλης;</a:t>
            </a:r>
            <a:endParaRPr lang="el-G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90215" y="2967335"/>
            <a:ext cx="7963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σε αυτό με αριθμό στήλης;</a:t>
            </a:r>
            <a:endParaRPr lang="el-G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392119" y="4437112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256!!!!</a:t>
            </a:r>
            <a:endParaRPr lang="el-GR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2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22892"/>
            <a:ext cx="3631842" cy="24063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617244" y="2636912"/>
            <a:ext cx="3818852" cy="266429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>
                <a:effectLst/>
                <a:latin typeface="Times New Roman"/>
                <a:ea typeface="Times New Roman"/>
              </a:rPr>
              <a:t> </a:t>
            </a:r>
            <a:endParaRPr lang="el-GR" sz="20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940152" y="4043374"/>
            <a:ext cx="1136015" cy="753778"/>
          </a:xfrm>
          <a:prstGeom prst="wedgeRectCallout">
            <a:avLst>
              <a:gd name="adj1" fmla="val -92973"/>
              <a:gd name="adj2" fmla="val 5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??????</a:t>
            </a:r>
            <a:endParaRPr lang="el-GR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0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3515511" cy="2805807"/>
          </a:xfrm>
        </p:spPr>
      </p:pic>
      <p:sp>
        <p:nvSpPr>
          <p:cNvPr id="4" name="Ορθογώνιο 3"/>
          <p:cNvSpPr/>
          <p:nvPr/>
        </p:nvSpPr>
        <p:spPr>
          <a:xfrm>
            <a:off x="395536" y="1468261"/>
            <a:ext cx="8282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ΤΕΛΟΣ ΠΑΡΟΥΣΙΑΣΗΣ</a:t>
            </a:r>
            <a:endParaRPr lang="el-GR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90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22892"/>
            <a:ext cx="3631842" cy="24063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617244" y="2636912"/>
            <a:ext cx="3818852" cy="266429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>
                <a:effectLst/>
                <a:latin typeface="Times New Roman"/>
                <a:ea typeface="Times New Roman"/>
              </a:rPr>
              <a:t> </a:t>
            </a:r>
            <a:endParaRPr lang="el-GR" sz="20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940152" y="4043374"/>
            <a:ext cx="1136015" cy="753778"/>
          </a:xfrm>
          <a:prstGeom prst="wedgeRectCallout">
            <a:avLst>
              <a:gd name="adj1" fmla="val -92973"/>
              <a:gd name="adj2" fmla="val 5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4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Μενού έναρξη</a:t>
            </a:r>
            <a:endParaRPr lang="el-GR" sz="24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29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22892"/>
            <a:ext cx="3631842" cy="24063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1617244" y="2636912"/>
            <a:ext cx="3818852" cy="2664295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>
                <a:effectLst/>
                <a:latin typeface="Times New Roman"/>
                <a:ea typeface="Times New Roman"/>
              </a:rPr>
              <a:t> </a:t>
            </a:r>
            <a:endParaRPr lang="el-GR" sz="2000">
              <a:effectLst/>
              <a:latin typeface="Times New Roman"/>
              <a:ea typeface="Times New Roman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1817522" y="2934630"/>
            <a:ext cx="1467950" cy="1485633"/>
          </a:xfrm>
          <a:prstGeom prst="wedgeRectCallout">
            <a:avLst>
              <a:gd name="adj1" fmla="val -20833"/>
              <a:gd name="adj2" fmla="val 48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940152" y="4043374"/>
            <a:ext cx="1136015" cy="753778"/>
          </a:xfrm>
          <a:prstGeom prst="wedgeRectCallout">
            <a:avLst>
              <a:gd name="adj1" fmla="val -92973"/>
              <a:gd name="adj2" fmla="val 5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2400" b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Μενού έναρξη</a:t>
            </a:r>
            <a:endParaRPr lang="el-GR" sz="24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4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320</Words>
  <Application>Microsoft Office PowerPoint</Application>
  <PresentationFormat>Προβολή στην οθόνη (4:3)</PresentationFormat>
  <Paragraphs>145</Paragraphs>
  <Slides>70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72" baseType="lpstr">
      <vt:lpstr>Θέμα του Office</vt:lpstr>
      <vt:lpstr>Εικόνα Bitmap</vt:lpstr>
      <vt:lpstr>ΛΟΓΙΣΤΙΚΑ ΦΥΛΛΑ-EXCEL</vt:lpstr>
      <vt:lpstr>ΑΝΟΙΓΜΑ EXCEL</vt:lpstr>
      <vt:lpstr>ΑΝΟΙΓΜΑ EXCEL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Μετάβαση σε άλλο κελί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ΛΟΓΙΣΤΙΚΑ ΦΥΛΛΑ-EXCEL</dc:title>
  <dc:creator>pkakavou</dc:creator>
  <cp:lastModifiedBy>pkakavou</cp:lastModifiedBy>
  <cp:revision>9</cp:revision>
  <dcterms:created xsi:type="dcterms:W3CDTF">2011-12-07T06:29:58Z</dcterms:created>
  <dcterms:modified xsi:type="dcterms:W3CDTF">2013-11-03T18:25:30Z</dcterms:modified>
</cp:coreProperties>
</file>