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369" r:id="rId2"/>
    <p:sldId id="370" r:id="rId3"/>
    <p:sldId id="323" r:id="rId4"/>
    <p:sldId id="325" r:id="rId5"/>
    <p:sldId id="272" r:id="rId6"/>
    <p:sldId id="371" r:id="rId7"/>
    <p:sldId id="348" r:id="rId8"/>
    <p:sldId id="381" r:id="rId9"/>
    <p:sldId id="373" r:id="rId10"/>
    <p:sldId id="374" r:id="rId11"/>
    <p:sldId id="380" r:id="rId12"/>
    <p:sldId id="375" r:id="rId13"/>
    <p:sldId id="296" r:id="rId14"/>
    <p:sldId id="297" r:id="rId15"/>
    <p:sldId id="372" r:id="rId16"/>
  </p:sldIdLst>
  <p:sldSz cx="9144000" cy="6858000" type="screen4x3"/>
  <p:notesSz cx="6858000" cy="9144000"/>
  <p:embeddedFontLst>
    <p:embeddedFont>
      <p:font typeface="Verdana" pitchFamily="34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Franklin Gothic Book" pitchFamily="34" charset="0"/>
      <p:regular r:id="rId27"/>
      <p:italic r:id="rId28"/>
    </p:embeddedFont>
    <p:embeddedFont>
      <p:font typeface="Century Gothic" pitchFamily="34" charset="0"/>
      <p:regular r:id="rId29"/>
      <p:bold r:id="rId30"/>
      <p:italic r:id="rId31"/>
      <p:boldItalic r:id="rId32"/>
    </p:embeddedFont>
    <p:embeddedFont>
      <p:font typeface="Wingdings 2" pitchFamily="18" charset="2"/>
      <p:regular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339933"/>
    <a:srgbClr val="EF2B2B"/>
    <a:srgbClr val="0E1B8D"/>
    <a:srgbClr val="EF6C00"/>
    <a:srgbClr val="996600"/>
    <a:srgbClr val="FFFF00"/>
    <a:srgbClr val="E0E1D5"/>
    <a:srgbClr val="818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2" autoAdjust="0"/>
    <p:restoredTop sz="91532" autoAdjust="0"/>
  </p:normalViewPr>
  <p:slideViewPr>
    <p:cSldViewPr snapToGrid="0">
      <p:cViewPr>
        <p:scale>
          <a:sx n="70" d="100"/>
          <a:sy n="70" d="100"/>
        </p:scale>
        <p:origin x="-101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5857E-ED61-47C8-ADE1-C75B6940098D}" type="doc">
      <dgm:prSet loTypeId="urn:microsoft.com/office/officeart/2005/8/layout/pList1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FE1E07F-D729-4F3F-8FEB-511829A8D0E3}">
      <dgm:prSet phldrT="[Κείμενο]"/>
      <dgm:spPr/>
      <dgm:t>
        <a:bodyPr/>
        <a:lstStyle/>
        <a:p>
          <a:r>
            <a:rPr lang="el-GR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Η οθόνη</a:t>
          </a:r>
          <a:endParaRPr lang="el-GR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A2AF18B0-D4B5-42D8-B21A-44D8B716924C}" type="parTrans" cxnId="{C9F153C3-3184-4C5D-823A-5887A111DEC6}">
      <dgm:prSet/>
      <dgm:spPr/>
      <dgm:t>
        <a:bodyPr/>
        <a:lstStyle/>
        <a:p>
          <a:endParaRPr lang="el-GR"/>
        </a:p>
      </dgm:t>
    </dgm:pt>
    <dgm:pt modelId="{D5EB8A0E-18E9-49FF-803E-FBC68E317647}" type="sibTrans" cxnId="{C9F153C3-3184-4C5D-823A-5887A111DEC6}">
      <dgm:prSet/>
      <dgm:spPr/>
      <dgm:t>
        <a:bodyPr/>
        <a:lstStyle/>
        <a:p>
          <a:endParaRPr lang="el-GR"/>
        </a:p>
      </dgm:t>
    </dgm:pt>
    <dgm:pt modelId="{776C7DE6-8618-438D-AA66-CDB4E486713D}">
      <dgm:prSet phldrT="[Κείμενο]"/>
      <dgm:spPr/>
      <dgm:t>
        <a:bodyPr/>
        <a:lstStyle/>
        <a:p>
          <a:r>
            <a:rPr lang="el-GR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Το ποντίκι</a:t>
          </a:r>
          <a:endParaRPr lang="el-GR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F7676386-83DD-454D-9DCC-B32053028452}" type="parTrans" cxnId="{E70A1793-9B17-445C-9DC4-6906F011E2DF}">
      <dgm:prSet/>
      <dgm:spPr/>
      <dgm:t>
        <a:bodyPr/>
        <a:lstStyle/>
        <a:p>
          <a:endParaRPr lang="el-GR"/>
        </a:p>
      </dgm:t>
    </dgm:pt>
    <dgm:pt modelId="{0D9CD16A-AFAE-4B42-9B00-47305C54347C}" type="sibTrans" cxnId="{E70A1793-9B17-445C-9DC4-6906F011E2DF}">
      <dgm:prSet/>
      <dgm:spPr/>
      <dgm:t>
        <a:bodyPr/>
        <a:lstStyle/>
        <a:p>
          <a:endParaRPr lang="el-GR"/>
        </a:p>
      </dgm:t>
    </dgm:pt>
    <dgm:pt modelId="{BA075064-26B9-4FBE-A1B3-F7A6F6F0B399}">
      <dgm:prSet phldrT="[Κείμενο]"/>
      <dgm:spPr/>
      <dgm:t>
        <a:bodyPr/>
        <a:lstStyle/>
        <a:p>
          <a:r>
            <a:rPr lang="el-GR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Το πληκτρολόγιο</a:t>
          </a:r>
          <a:endParaRPr lang="el-GR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40027A48-8372-4809-A059-8120DE55E8CF}" type="parTrans" cxnId="{208E7B83-62BA-43B2-931E-49172BC39572}">
      <dgm:prSet/>
      <dgm:spPr/>
      <dgm:t>
        <a:bodyPr/>
        <a:lstStyle/>
        <a:p>
          <a:endParaRPr lang="el-GR"/>
        </a:p>
      </dgm:t>
    </dgm:pt>
    <dgm:pt modelId="{17AD3152-536F-4B32-85F0-8F930EA6C698}" type="sibTrans" cxnId="{208E7B83-62BA-43B2-931E-49172BC39572}">
      <dgm:prSet/>
      <dgm:spPr/>
      <dgm:t>
        <a:bodyPr/>
        <a:lstStyle/>
        <a:p>
          <a:endParaRPr lang="el-GR"/>
        </a:p>
      </dgm:t>
    </dgm:pt>
    <dgm:pt modelId="{0167098A-2073-4EC8-B78E-39D7DA6FE89A}" type="pres">
      <dgm:prSet presAssocID="{DD75857E-ED61-47C8-ADE1-C75B694009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D2A69C6-3AA9-4EE0-AF78-720542E8466F}" type="pres">
      <dgm:prSet presAssocID="{AFE1E07F-D729-4F3F-8FEB-511829A8D0E3}" presName="compNode" presStyleCnt="0"/>
      <dgm:spPr/>
    </dgm:pt>
    <dgm:pt modelId="{E2E65CC5-6628-484E-8825-83569A44AEBD}" type="pres">
      <dgm:prSet presAssocID="{AFE1E07F-D729-4F3F-8FEB-511829A8D0E3}" presName="pictRect" presStyleLbl="node1" presStyleIdx="0" presStyleCnt="3" custScaleX="61824" custScaleY="823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C14B29-E6F1-475D-BEE3-74FFEBB19804}" type="pres">
      <dgm:prSet presAssocID="{AFE1E07F-D729-4F3F-8FEB-511829A8D0E3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A78544-C360-4060-9077-4ED30E911426}" type="pres">
      <dgm:prSet presAssocID="{D5EB8A0E-18E9-49FF-803E-FBC68E317647}" presName="sibTrans" presStyleLbl="sibTrans2D1" presStyleIdx="0" presStyleCnt="0"/>
      <dgm:spPr/>
      <dgm:t>
        <a:bodyPr/>
        <a:lstStyle/>
        <a:p>
          <a:endParaRPr lang="el-GR"/>
        </a:p>
      </dgm:t>
    </dgm:pt>
    <dgm:pt modelId="{52F3474A-D653-40BF-AB97-052649FC2222}" type="pres">
      <dgm:prSet presAssocID="{776C7DE6-8618-438D-AA66-CDB4E486713D}" presName="compNode" presStyleCnt="0"/>
      <dgm:spPr/>
    </dgm:pt>
    <dgm:pt modelId="{FFB2D02D-A4D5-4F73-926F-197BE4570F69}" type="pres">
      <dgm:prSet presAssocID="{776C7DE6-8618-438D-AA66-CDB4E486713D}" presName="pictRect" presStyleLbl="node1" presStyleIdx="1" presStyleCnt="3" custScaleX="61824" custScaleY="823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4D1B9DE-9E63-48CB-8C17-5EEFF69AA044}" type="pres">
      <dgm:prSet presAssocID="{776C7DE6-8618-438D-AA66-CDB4E486713D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BB6011-5419-49F1-A933-6752D9846666}" type="pres">
      <dgm:prSet presAssocID="{0D9CD16A-AFAE-4B42-9B00-47305C54347C}" presName="sibTrans" presStyleLbl="sibTrans2D1" presStyleIdx="0" presStyleCnt="0"/>
      <dgm:spPr/>
      <dgm:t>
        <a:bodyPr/>
        <a:lstStyle/>
        <a:p>
          <a:endParaRPr lang="el-GR"/>
        </a:p>
      </dgm:t>
    </dgm:pt>
    <dgm:pt modelId="{80622F0A-2EA1-47D5-88FD-81A0DE515C1C}" type="pres">
      <dgm:prSet presAssocID="{BA075064-26B9-4FBE-A1B3-F7A6F6F0B399}" presName="compNode" presStyleCnt="0"/>
      <dgm:spPr/>
    </dgm:pt>
    <dgm:pt modelId="{8371BCC5-34DF-4A37-8732-8D9B702E2206}" type="pres">
      <dgm:prSet presAssocID="{BA075064-26B9-4FBE-A1B3-F7A6F6F0B399}" presName="pictRect" presStyleLbl="node1" presStyleIdx="2" presStyleCnt="3" custScaleX="61824" custScaleY="823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2FCAC7C-1CA9-4607-B75E-F903279FE0E4}" type="pres">
      <dgm:prSet presAssocID="{BA075064-26B9-4FBE-A1B3-F7A6F6F0B399}" presName="textRect" presStyleLbl="revTx" presStyleIdx="2" presStyleCnt="3" custScaleX="12575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6C7515B-3789-4047-BA0F-85C83DEB5D53}" type="presOf" srcId="{DD75857E-ED61-47C8-ADE1-C75B6940098D}" destId="{0167098A-2073-4EC8-B78E-39D7DA6FE89A}" srcOrd="0" destOrd="0" presId="urn:microsoft.com/office/officeart/2005/8/layout/pList1#1"/>
    <dgm:cxn modelId="{E70A1793-9B17-445C-9DC4-6906F011E2DF}" srcId="{DD75857E-ED61-47C8-ADE1-C75B6940098D}" destId="{776C7DE6-8618-438D-AA66-CDB4E486713D}" srcOrd="1" destOrd="0" parTransId="{F7676386-83DD-454D-9DCC-B32053028452}" sibTransId="{0D9CD16A-AFAE-4B42-9B00-47305C54347C}"/>
    <dgm:cxn modelId="{F1FC0E3D-B8B9-4B92-A28C-851DF12CBD68}" type="presOf" srcId="{0D9CD16A-AFAE-4B42-9B00-47305C54347C}" destId="{79BB6011-5419-49F1-A933-6752D9846666}" srcOrd="0" destOrd="0" presId="urn:microsoft.com/office/officeart/2005/8/layout/pList1#1"/>
    <dgm:cxn modelId="{F504A640-764D-4071-BC23-CFC7238554AF}" type="presOf" srcId="{BA075064-26B9-4FBE-A1B3-F7A6F6F0B399}" destId="{F2FCAC7C-1CA9-4607-B75E-F903279FE0E4}" srcOrd="0" destOrd="0" presId="urn:microsoft.com/office/officeart/2005/8/layout/pList1#1"/>
    <dgm:cxn modelId="{208E7B83-62BA-43B2-931E-49172BC39572}" srcId="{DD75857E-ED61-47C8-ADE1-C75B6940098D}" destId="{BA075064-26B9-4FBE-A1B3-F7A6F6F0B399}" srcOrd="2" destOrd="0" parTransId="{40027A48-8372-4809-A059-8120DE55E8CF}" sibTransId="{17AD3152-536F-4B32-85F0-8F930EA6C698}"/>
    <dgm:cxn modelId="{C9F153C3-3184-4C5D-823A-5887A111DEC6}" srcId="{DD75857E-ED61-47C8-ADE1-C75B6940098D}" destId="{AFE1E07F-D729-4F3F-8FEB-511829A8D0E3}" srcOrd="0" destOrd="0" parTransId="{A2AF18B0-D4B5-42D8-B21A-44D8B716924C}" sibTransId="{D5EB8A0E-18E9-49FF-803E-FBC68E317647}"/>
    <dgm:cxn modelId="{772EF85B-698B-4A19-9BF4-5E3E8796866D}" type="presOf" srcId="{776C7DE6-8618-438D-AA66-CDB4E486713D}" destId="{B4D1B9DE-9E63-48CB-8C17-5EEFF69AA044}" srcOrd="0" destOrd="0" presId="urn:microsoft.com/office/officeart/2005/8/layout/pList1#1"/>
    <dgm:cxn modelId="{95A9C6B0-A087-4743-8510-EC6280A3A148}" type="presOf" srcId="{D5EB8A0E-18E9-49FF-803E-FBC68E317647}" destId="{10A78544-C360-4060-9077-4ED30E911426}" srcOrd="0" destOrd="0" presId="urn:microsoft.com/office/officeart/2005/8/layout/pList1#1"/>
    <dgm:cxn modelId="{660BCB0E-66D3-4B53-8730-5D6F5F9072B0}" type="presOf" srcId="{AFE1E07F-D729-4F3F-8FEB-511829A8D0E3}" destId="{74C14B29-E6F1-475D-BEE3-74FFEBB19804}" srcOrd="0" destOrd="0" presId="urn:microsoft.com/office/officeart/2005/8/layout/pList1#1"/>
    <dgm:cxn modelId="{731EFECD-FD25-4F39-A41A-C475EA261EC1}" type="presParOf" srcId="{0167098A-2073-4EC8-B78E-39D7DA6FE89A}" destId="{CD2A69C6-3AA9-4EE0-AF78-720542E8466F}" srcOrd="0" destOrd="0" presId="urn:microsoft.com/office/officeart/2005/8/layout/pList1#1"/>
    <dgm:cxn modelId="{AA44156D-EBA7-422F-A6AD-7B8C8738A1DD}" type="presParOf" srcId="{CD2A69C6-3AA9-4EE0-AF78-720542E8466F}" destId="{E2E65CC5-6628-484E-8825-83569A44AEBD}" srcOrd="0" destOrd="0" presId="urn:microsoft.com/office/officeart/2005/8/layout/pList1#1"/>
    <dgm:cxn modelId="{60067F63-06DC-4575-B5E9-6594C4237DFE}" type="presParOf" srcId="{CD2A69C6-3AA9-4EE0-AF78-720542E8466F}" destId="{74C14B29-E6F1-475D-BEE3-74FFEBB19804}" srcOrd="1" destOrd="0" presId="urn:microsoft.com/office/officeart/2005/8/layout/pList1#1"/>
    <dgm:cxn modelId="{A42CEA56-FC97-4FF7-8381-69A47F2BECF5}" type="presParOf" srcId="{0167098A-2073-4EC8-B78E-39D7DA6FE89A}" destId="{10A78544-C360-4060-9077-4ED30E911426}" srcOrd="1" destOrd="0" presId="urn:microsoft.com/office/officeart/2005/8/layout/pList1#1"/>
    <dgm:cxn modelId="{C73B4021-00CD-4023-8092-138756F5E7E8}" type="presParOf" srcId="{0167098A-2073-4EC8-B78E-39D7DA6FE89A}" destId="{52F3474A-D653-40BF-AB97-052649FC2222}" srcOrd="2" destOrd="0" presId="urn:microsoft.com/office/officeart/2005/8/layout/pList1#1"/>
    <dgm:cxn modelId="{CC7CA38D-5B81-4561-8204-19AB5D302EC5}" type="presParOf" srcId="{52F3474A-D653-40BF-AB97-052649FC2222}" destId="{FFB2D02D-A4D5-4F73-926F-197BE4570F69}" srcOrd="0" destOrd="0" presId="urn:microsoft.com/office/officeart/2005/8/layout/pList1#1"/>
    <dgm:cxn modelId="{C04ED7FD-A95A-441B-A470-984E3361A294}" type="presParOf" srcId="{52F3474A-D653-40BF-AB97-052649FC2222}" destId="{B4D1B9DE-9E63-48CB-8C17-5EEFF69AA044}" srcOrd="1" destOrd="0" presId="urn:microsoft.com/office/officeart/2005/8/layout/pList1#1"/>
    <dgm:cxn modelId="{55BD12B5-911F-4756-B61E-2525BED0CC0B}" type="presParOf" srcId="{0167098A-2073-4EC8-B78E-39D7DA6FE89A}" destId="{79BB6011-5419-49F1-A933-6752D9846666}" srcOrd="3" destOrd="0" presId="urn:microsoft.com/office/officeart/2005/8/layout/pList1#1"/>
    <dgm:cxn modelId="{EFF50EE1-0E9F-4F5B-8A51-E8298F2C9813}" type="presParOf" srcId="{0167098A-2073-4EC8-B78E-39D7DA6FE89A}" destId="{80622F0A-2EA1-47D5-88FD-81A0DE515C1C}" srcOrd="4" destOrd="0" presId="urn:microsoft.com/office/officeart/2005/8/layout/pList1#1"/>
    <dgm:cxn modelId="{2A7BC463-9998-4668-A145-708AE6A666CD}" type="presParOf" srcId="{80622F0A-2EA1-47D5-88FD-81A0DE515C1C}" destId="{8371BCC5-34DF-4A37-8732-8D9B702E2206}" srcOrd="0" destOrd="0" presId="urn:microsoft.com/office/officeart/2005/8/layout/pList1#1"/>
    <dgm:cxn modelId="{0742229D-7FEA-4BDB-9388-4ED2D344B8A2}" type="presParOf" srcId="{80622F0A-2EA1-47D5-88FD-81A0DE515C1C}" destId="{F2FCAC7C-1CA9-4607-B75E-F903279FE0E4}" srcOrd="1" destOrd="0" presId="urn:microsoft.com/office/officeart/2005/8/layout/pList1#1"/>
  </dgm:cxnLst>
  <dgm:bg>
    <a:solidFill>
      <a:schemeClr val="accent2">
        <a:lumMod val="60000"/>
        <a:lumOff val="40000"/>
      </a:schemeClr>
    </a:solidFill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409CF-EE46-419F-B6B1-8F2B93779655}" type="doc">
      <dgm:prSet loTypeId="urn:microsoft.com/office/officeart/2005/8/layout/hList2#1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89C3453B-F2EA-4505-B19D-0002452EAFE5}">
      <dgm:prSet phldrT="[Κείμενο]" phldr="1"/>
      <dgm:spPr/>
      <dgm:t>
        <a:bodyPr/>
        <a:lstStyle/>
        <a:p>
          <a:endParaRPr lang="el-GR"/>
        </a:p>
      </dgm:t>
    </dgm:pt>
    <dgm:pt modelId="{A80BE8BC-09F2-49E0-A62A-1337EF67A6E1}" type="parTrans" cxnId="{228CF13D-A5AD-494C-946A-F57831F493C7}">
      <dgm:prSet/>
      <dgm:spPr/>
      <dgm:t>
        <a:bodyPr/>
        <a:lstStyle/>
        <a:p>
          <a:endParaRPr lang="el-GR"/>
        </a:p>
      </dgm:t>
    </dgm:pt>
    <dgm:pt modelId="{1037926B-587E-419F-9910-73A04C27F877}" type="sibTrans" cxnId="{228CF13D-A5AD-494C-946A-F57831F493C7}">
      <dgm:prSet/>
      <dgm:spPr/>
      <dgm:t>
        <a:bodyPr/>
        <a:lstStyle/>
        <a:p>
          <a:endParaRPr lang="el-GR"/>
        </a:p>
      </dgm:t>
    </dgm:pt>
    <dgm:pt modelId="{E772C0EF-C907-4DAA-8176-3E24997BA46F}">
      <dgm:prSet phldrT="[Κείμενο]" custT="1"/>
      <dgm:spPr/>
      <dgm:t>
        <a:bodyPr/>
        <a:lstStyle/>
        <a:p>
          <a:pPr algn="l"/>
          <a:r>
            <a:rPr lang="el-GR" sz="1400" dirty="0" smtClean="0"/>
            <a:t>Η οθόνη χρησιμοποιείται για να προβάλλει τις πληροφορίες που εξάγει ο υπολογιστής.</a:t>
          </a:r>
          <a:endParaRPr lang="el-GR" sz="1400" dirty="0"/>
        </a:p>
      </dgm:t>
    </dgm:pt>
    <dgm:pt modelId="{47C6EE2D-1DF8-4D7D-949E-62B9446577A9}" type="parTrans" cxnId="{464A8F07-B5F6-4B50-893E-B9E2D9C899FE}">
      <dgm:prSet/>
      <dgm:spPr/>
      <dgm:t>
        <a:bodyPr/>
        <a:lstStyle/>
        <a:p>
          <a:endParaRPr lang="el-GR"/>
        </a:p>
      </dgm:t>
    </dgm:pt>
    <dgm:pt modelId="{257B223A-5B56-42CB-B3BA-D8D661E0F5EB}" type="sibTrans" cxnId="{464A8F07-B5F6-4B50-893E-B9E2D9C899FE}">
      <dgm:prSet/>
      <dgm:spPr/>
      <dgm:t>
        <a:bodyPr/>
        <a:lstStyle/>
        <a:p>
          <a:endParaRPr lang="el-GR"/>
        </a:p>
      </dgm:t>
    </dgm:pt>
    <dgm:pt modelId="{8B8B1176-A238-449D-9C14-40024C1986F6}">
      <dgm:prSet phldrT="[Κείμενο]" phldr="1"/>
      <dgm:spPr/>
      <dgm:t>
        <a:bodyPr/>
        <a:lstStyle/>
        <a:p>
          <a:endParaRPr lang="el-GR"/>
        </a:p>
      </dgm:t>
    </dgm:pt>
    <dgm:pt modelId="{1F821302-790B-44E9-B409-2F2314720332}" type="parTrans" cxnId="{B05BECFA-71A0-4316-AF3C-B94821516154}">
      <dgm:prSet/>
      <dgm:spPr/>
      <dgm:t>
        <a:bodyPr/>
        <a:lstStyle/>
        <a:p>
          <a:endParaRPr lang="el-GR"/>
        </a:p>
      </dgm:t>
    </dgm:pt>
    <dgm:pt modelId="{50DEC3A4-2FD4-45D9-A820-117A3324F97C}" type="sibTrans" cxnId="{B05BECFA-71A0-4316-AF3C-B94821516154}">
      <dgm:prSet/>
      <dgm:spPr/>
      <dgm:t>
        <a:bodyPr/>
        <a:lstStyle/>
        <a:p>
          <a:endParaRPr lang="el-GR"/>
        </a:p>
      </dgm:t>
    </dgm:pt>
    <dgm:pt modelId="{6651ED92-B230-462A-9EA1-7B589FAE5D6C}">
      <dgm:prSet phldrT="[Κείμενο]"/>
      <dgm:spPr/>
      <dgm:t>
        <a:bodyPr/>
        <a:lstStyle/>
        <a:p>
          <a:pPr algn="l"/>
          <a:r>
            <a:rPr lang="el-GR" dirty="0" smtClean="0"/>
            <a:t>Το ποντίκι χρησιμοποιείται για να μετακινεί τον κέρσορα στην οθόνη του υπολογιστή</a:t>
          </a:r>
          <a:r>
            <a:rPr lang="en-US" dirty="0" smtClean="0"/>
            <a:t>. </a:t>
          </a:r>
          <a:endParaRPr lang="el-GR" dirty="0"/>
        </a:p>
      </dgm:t>
    </dgm:pt>
    <dgm:pt modelId="{E010D123-8CB2-4FB3-9AC0-9BC950980481}" type="parTrans" cxnId="{7F8C759F-EBBB-4777-92E2-316C81953E93}">
      <dgm:prSet/>
      <dgm:spPr/>
      <dgm:t>
        <a:bodyPr/>
        <a:lstStyle/>
        <a:p>
          <a:endParaRPr lang="el-GR"/>
        </a:p>
      </dgm:t>
    </dgm:pt>
    <dgm:pt modelId="{4590ADC5-E9A3-4E0D-90CB-931AB864E51C}" type="sibTrans" cxnId="{7F8C759F-EBBB-4777-92E2-316C81953E93}">
      <dgm:prSet/>
      <dgm:spPr/>
      <dgm:t>
        <a:bodyPr/>
        <a:lstStyle/>
        <a:p>
          <a:endParaRPr lang="el-GR"/>
        </a:p>
      </dgm:t>
    </dgm:pt>
    <dgm:pt modelId="{DF573F50-D948-49F3-B760-F626E55941DA}">
      <dgm:prSet phldrT="[Κείμενο]" phldr="1"/>
      <dgm:spPr/>
      <dgm:t>
        <a:bodyPr/>
        <a:lstStyle/>
        <a:p>
          <a:endParaRPr lang="el-GR"/>
        </a:p>
      </dgm:t>
    </dgm:pt>
    <dgm:pt modelId="{D3F31834-5609-455C-A279-3AE7730A6EE6}" type="parTrans" cxnId="{473BFEB0-E77D-4711-BBE9-D8AEFB6BA42D}">
      <dgm:prSet/>
      <dgm:spPr/>
      <dgm:t>
        <a:bodyPr/>
        <a:lstStyle/>
        <a:p>
          <a:endParaRPr lang="el-GR"/>
        </a:p>
      </dgm:t>
    </dgm:pt>
    <dgm:pt modelId="{0C635949-DA2B-409F-84F9-3B30E29BED82}" type="sibTrans" cxnId="{473BFEB0-E77D-4711-BBE9-D8AEFB6BA42D}">
      <dgm:prSet/>
      <dgm:spPr/>
      <dgm:t>
        <a:bodyPr/>
        <a:lstStyle/>
        <a:p>
          <a:endParaRPr lang="el-GR"/>
        </a:p>
      </dgm:t>
    </dgm:pt>
    <dgm:pt modelId="{65554083-58CF-46EB-8BA1-9FD8C3E00AFA}">
      <dgm:prSet phldrT="[Κείμενο]"/>
      <dgm:spPr/>
      <dgm:t>
        <a:bodyPr/>
        <a:lstStyle/>
        <a:p>
          <a:pPr algn="l"/>
          <a:r>
            <a:rPr lang="el-GR" dirty="0" smtClean="0"/>
            <a:t>Το πληκτρολόγιο χρησιμοποιείται για την εισαγωγή πληροφοριών π.χ. γραμμάτων και αριθμών</a:t>
          </a:r>
          <a:r>
            <a:rPr lang="en-US" dirty="0" smtClean="0"/>
            <a:t>.</a:t>
          </a:r>
          <a:endParaRPr lang="el-GR" dirty="0"/>
        </a:p>
      </dgm:t>
    </dgm:pt>
    <dgm:pt modelId="{87F31E4A-0EB5-41B8-9223-823585B3D546}" type="parTrans" cxnId="{56CC2F97-63F6-48BA-8294-E813B0ED7544}">
      <dgm:prSet/>
      <dgm:spPr/>
      <dgm:t>
        <a:bodyPr/>
        <a:lstStyle/>
        <a:p>
          <a:endParaRPr lang="el-GR"/>
        </a:p>
      </dgm:t>
    </dgm:pt>
    <dgm:pt modelId="{1FBBBC81-44C9-4A4C-B95B-09226311538D}" type="sibTrans" cxnId="{56CC2F97-63F6-48BA-8294-E813B0ED7544}">
      <dgm:prSet/>
      <dgm:spPr/>
      <dgm:t>
        <a:bodyPr/>
        <a:lstStyle/>
        <a:p>
          <a:endParaRPr lang="el-GR"/>
        </a:p>
      </dgm:t>
    </dgm:pt>
    <dgm:pt modelId="{EF4ED0C3-D710-4FD9-A3B8-842251A35845}">
      <dgm:prSet/>
      <dgm:spPr/>
      <dgm:t>
        <a:bodyPr/>
        <a:lstStyle/>
        <a:p>
          <a:pPr algn="just"/>
          <a:endParaRPr lang="el-GR" dirty="0" smtClean="0"/>
        </a:p>
      </dgm:t>
    </dgm:pt>
    <dgm:pt modelId="{F40C700D-B905-4C1A-9148-110D85E30694}" type="parTrans" cxnId="{6B669A97-C0C0-4F17-9609-2017F8FEB533}">
      <dgm:prSet/>
      <dgm:spPr/>
      <dgm:t>
        <a:bodyPr/>
        <a:lstStyle/>
        <a:p>
          <a:endParaRPr lang="el-GR"/>
        </a:p>
      </dgm:t>
    </dgm:pt>
    <dgm:pt modelId="{82B51B56-06E8-4BEF-91A6-079D36C3A0E8}" type="sibTrans" cxnId="{6B669A97-C0C0-4F17-9609-2017F8FEB533}">
      <dgm:prSet/>
      <dgm:spPr/>
      <dgm:t>
        <a:bodyPr/>
        <a:lstStyle/>
        <a:p>
          <a:endParaRPr lang="el-GR"/>
        </a:p>
      </dgm:t>
    </dgm:pt>
    <dgm:pt modelId="{266DE7A1-0C91-448D-979E-1290A90D8ECE}">
      <dgm:prSet/>
      <dgm:spPr/>
      <dgm:t>
        <a:bodyPr/>
        <a:lstStyle/>
        <a:p>
          <a:pPr algn="l"/>
          <a:r>
            <a:rPr lang="el-GR" dirty="0" smtClean="0"/>
            <a:t>Τα κουμπιά στο επάνω μέρος του ποντικιού χρησιμοποιούνται για να δίνονται εντολές</a:t>
          </a:r>
          <a:r>
            <a:rPr lang="en-US" dirty="0" smtClean="0"/>
            <a:t>.</a:t>
          </a:r>
          <a:endParaRPr lang="en-US" i="1" dirty="0" smtClean="0"/>
        </a:p>
      </dgm:t>
    </dgm:pt>
    <dgm:pt modelId="{6BBDE81E-CB29-48B1-AEC0-734AE72E81AE}" type="parTrans" cxnId="{7D8CAB3C-44B7-4BD7-B90F-13F3E63A837F}">
      <dgm:prSet/>
      <dgm:spPr/>
      <dgm:t>
        <a:bodyPr/>
        <a:lstStyle/>
        <a:p>
          <a:endParaRPr lang="el-GR"/>
        </a:p>
      </dgm:t>
    </dgm:pt>
    <dgm:pt modelId="{D9014874-9130-48D1-9A69-A229389069DD}" type="sibTrans" cxnId="{7D8CAB3C-44B7-4BD7-B90F-13F3E63A837F}">
      <dgm:prSet/>
      <dgm:spPr/>
      <dgm:t>
        <a:bodyPr/>
        <a:lstStyle/>
        <a:p>
          <a:endParaRPr lang="el-GR"/>
        </a:p>
      </dgm:t>
    </dgm:pt>
    <dgm:pt modelId="{95BAB70F-8515-474F-BEB5-9AC2521E8EA3}" type="pres">
      <dgm:prSet presAssocID="{E35409CF-EE46-419F-B6B1-8F2B9377965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B656FD65-A743-4133-9708-44C46EEC978F}" type="pres">
      <dgm:prSet presAssocID="{89C3453B-F2EA-4505-B19D-0002452EAFE5}" presName="compositeNode" presStyleCnt="0">
        <dgm:presLayoutVars>
          <dgm:bulletEnabled val="1"/>
        </dgm:presLayoutVars>
      </dgm:prSet>
      <dgm:spPr/>
    </dgm:pt>
    <dgm:pt modelId="{03674A9C-AAD7-4DD1-A89B-F157C4CDF97C}" type="pres">
      <dgm:prSet presAssocID="{89C3453B-F2EA-4505-B19D-0002452EAFE5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0C54E27-3231-4341-8B82-0A3317E2586B}" type="pres">
      <dgm:prSet presAssocID="{89C3453B-F2EA-4505-B19D-0002452EAFE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24480C-CFDF-46B4-9638-A1071B689D78}" type="pres">
      <dgm:prSet presAssocID="{89C3453B-F2EA-4505-B19D-0002452EAFE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9F8442-5EA2-4956-B75B-E2296F0A0356}" type="pres">
      <dgm:prSet presAssocID="{1037926B-587E-419F-9910-73A04C27F877}" presName="sibTrans" presStyleCnt="0"/>
      <dgm:spPr/>
    </dgm:pt>
    <dgm:pt modelId="{894C6588-82FE-4A82-92C3-F7A89217E01D}" type="pres">
      <dgm:prSet presAssocID="{8B8B1176-A238-449D-9C14-40024C1986F6}" presName="compositeNode" presStyleCnt="0">
        <dgm:presLayoutVars>
          <dgm:bulletEnabled val="1"/>
        </dgm:presLayoutVars>
      </dgm:prSet>
      <dgm:spPr/>
    </dgm:pt>
    <dgm:pt modelId="{7F56A51B-A92D-4A60-B0F1-864F676E4105}" type="pres">
      <dgm:prSet presAssocID="{8B8B1176-A238-449D-9C14-40024C1986F6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417A940-3511-4358-AB86-AEAB21DF9AC7}" type="pres">
      <dgm:prSet presAssocID="{8B8B1176-A238-449D-9C14-40024C1986F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9294DF-F3BF-46D2-BDA5-DD7D90DC9A5A}" type="pres">
      <dgm:prSet presAssocID="{8B8B1176-A238-449D-9C14-40024C1986F6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D579BA1-BBBB-4CF6-81CC-DC3193BBFA58}" type="pres">
      <dgm:prSet presAssocID="{50DEC3A4-2FD4-45D9-A820-117A3324F97C}" presName="sibTrans" presStyleCnt="0"/>
      <dgm:spPr/>
    </dgm:pt>
    <dgm:pt modelId="{E134E870-2736-405C-AC00-1F58E93F326A}" type="pres">
      <dgm:prSet presAssocID="{DF573F50-D948-49F3-B760-F626E55941DA}" presName="compositeNode" presStyleCnt="0">
        <dgm:presLayoutVars>
          <dgm:bulletEnabled val="1"/>
        </dgm:presLayoutVars>
      </dgm:prSet>
      <dgm:spPr/>
    </dgm:pt>
    <dgm:pt modelId="{A973E7CF-AC93-4249-B303-711F7D38141E}" type="pres">
      <dgm:prSet presAssocID="{DF573F50-D948-49F3-B760-F626E55941DA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C548F37-6E8B-4372-A159-33C1B78B509D}" type="pres">
      <dgm:prSet presAssocID="{DF573F50-D948-49F3-B760-F626E55941D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85EA85-779E-4742-AC47-0BCFBFFDFA39}" type="pres">
      <dgm:prSet presAssocID="{DF573F50-D948-49F3-B760-F626E55941D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B52912B-D51A-4567-95DC-ED4643A6565B}" type="presOf" srcId="{89C3453B-F2EA-4505-B19D-0002452EAFE5}" destId="{0624480C-CFDF-46B4-9638-A1071B689D78}" srcOrd="0" destOrd="0" presId="urn:microsoft.com/office/officeart/2005/8/layout/hList2#1"/>
    <dgm:cxn modelId="{D1D177D8-CD70-4B93-8CF8-AE6D11BFEA24}" type="presOf" srcId="{65554083-58CF-46EB-8BA1-9FD8C3E00AFA}" destId="{9C548F37-6E8B-4372-A159-33C1B78B509D}" srcOrd="0" destOrd="0" presId="urn:microsoft.com/office/officeart/2005/8/layout/hList2#1"/>
    <dgm:cxn modelId="{6E421896-AF8C-4EB9-BED3-DBAF29EE8158}" type="presOf" srcId="{E35409CF-EE46-419F-B6B1-8F2B93779655}" destId="{95BAB70F-8515-474F-BEB5-9AC2521E8EA3}" srcOrd="0" destOrd="0" presId="urn:microsoft.com/office/officeart/2005/8/layout/hList2#1"/>
    <dgm:cxn modelId="{086FFDD9-CFD1-46C8-AA8A-A230086E0BDB}" type="presOf" srcId="{DF573F50-D948-49F3-B760-F626E55941DA}" destId="{A685EA85-779E-4742-AC47-0BCFBFFDFA39}" srcOrd="0" destOrd="0" presId="urn:microsoft.com/office/officeart/2005/8/layout/hList2#1"/>
    <dgm:cxn modelId="{55742425-7F9F-46F7-A9D3-B18FDD15DDAF}" type="presOf" srcId="{266DE7A1-0C91-448D-979E-1290A90D8ECE}" destId="{B417A940-3511-4358-AB86-AEAB21DF9AC7}" srcOrd="0" destOrd="2" presId="urn:microsoft.com/office/officeart/2005/8/layout/hList2#1"/>
    <dgm:cxn modelId="{7D8CAB3C-44B7-4BD7-B90F-13F3E63A837F}" srcId="{8B8B1176-A238-449D-9C14-40024C1986F6}" destId="{266DE7A1-0C91-448D-979E-1290A90D8ECE}" srcOrd="2" destOrd="0" parTransId="{6BBDE81E-CB29-48B1-AEC0-734AE72E81AE}" sibTransId="{D9014874-9130-48D1-9A69-A229389069DD}"/>
    <dgm:cxn modelId="{56CC2F97-63F6-48BA-8294-E813B0ED7544}" srcId="{DF573F50-D948-49F3-B760-F626E55941DA}" destId="{65554083-58CF-46EB-8BA1-9FD8C3E00AFA}" srcOrd="0" destOrd="0" parTransId="{87F31E4A-0EB5-41B8-9223-823585B3D546}" sibTransId="{1FBBBC81-44C9-4A4C-B95B-09226311538D}"/>
    <dgm:cxn modelId="{464A8F07-B5F6-4B50-893E-B9E2D9C899FE}" srcId="{89C3453B-F2EA-4505-B19D-0002452EAFE5}" destId="{E772C0EF-C907-4DAA-8176-3E24997BA46F}" srcOrd="0" destOrd="0" parTransId="{47C6EE2D-1DF8-4D7D-949E-62B9446577A9}" sibTransId="{257B223A-5B56-42CB-B3BA-D8D661E0F5EB}"/>
    <dgm:cxn modelId="{B4832495-2D80-4255-8827-BB50A7509CAB}" type="presOf" srcId="{8B8B1176-A238-449D-9C14-40024C1986F6}" destId="{799294DF-F3BF-46D2-BDA5-DD7D90DC9A5A}" srcOrd="0" destOrd="0" presId="urn:microsoft.com/office/officeart/2005/8/layout/hList2#1"/>
    <dgm:cxn modelId="{19970005-54B1-427F-9754-77EA6DE030DD}" type="presOf" srcId="{6651ED92-B230-462A-9EA1-7B589FAE5D6C}" destId="{B417A940-3511-4358-AB86-AEAB21DF9AC7}" srcOrd="0" destOrd="0" presId="urn:microsoft.com/office/officeart/2005/8/layout/hList2#1"/>
    <dgm:cxn modelId="{473BFEB0-E77D-4711-BBE9-D8AEFB6BA42D}" srcId="{E35409CF-EE46-419F-B6B1-8F2B93779655}" destId="{DF573F50-D948-49F3-B760-F626E55941DA}" srcOrd="2" destOrd="0" parTransId="{D3F31834-5609-455C-A279-3AE7730A6EE6}" sibTransId="{0C635949-DA2B-409F-84F9-3B30E29BED82}"/>
    <dgm:cxn modelId="{B05BECFA-71A0-4316-AF3C-B94821516154}" srcId="{E35409CF-EE46-419F-B6B1-8F2B93779655}" destId="{8B8B1176-A238-449D-9C14-40024C1986F6}" srcOrd="1" destOrd="0" parTransId="{1F821302-790B-44E9-B409-2F2314720332}" sibTransId="{50DEC3A4-2FD4-45D9-A820-117A3324F97C}"/>
    <dgm:cxn modelId="{6B66D2D0-61C1-4D87-80F8-A858CF47CC43}" type="presOf" srcId="{EF4ED0C3-D710-4FD9-A3B8-842251A35845}" destId="{B417A940-3511-4358-AB86-AEAB21DF9AC7}" srcOrd="0" destOrd="1" presId="urn:microsoft.com/office/officeart/2005/8/layout/hList2#1"/>
    <dgm:cxn modelId="{7F8C759F-EBBB-4777-92E2-316C81953E93}" srcId="{8B8B1176-A238-449D-9C14-40024C1986F6}" destId="{6651ED92-B230-462A-9EA1-7B589FAE5D6C}" srcOrd="0" destOrd="0" parTransId="{E010D123-8CB2-4FB3-9AC0-9BC950980481}" sibTransId="{4590ADC5-E9A3-4E0D-90CB-931AB864E51C}"/>
    <dgm:cxn modelId="{228CF13D-A5AD-494C-946A-F57831F493C7}" srcId="{E35409CF-EE46-419F-B6B1-8F2B93779655}" destId="{89C3453B-F2EA-4505-B19D-0002452EAFE5}" srcOrd="0" destOrd="0" parTransId="{A80BE8BC-09F2-49E0-A62A-1337EF67A6E1}" sibTransId="{1037926B-587E-419F-9910-73A04C27F877}"/>
    <dgm:cxn modelId="{D0F142B8-218A-4765-AD0C-7F1D986E8707}" type="presOf" srcId="{E772C0EF-C907-4DAA-8176-3E24997BA46F}" destId="{30C54E27-3231-4341-8B82-0A3317E2586B}" srcOrd="0" destOrd="0" presId="urn:microsoft.com/office/officeart/2005/8/layout/hList2#1"/>
    <dgm:cxn modelId="{6B669A97-C0C0-4F17-9609-2017F8FEB533}" srcId="{8B8B1176-A238-449D-9C14-40024C1986F6}" destId="{EF4ED0C3-D710-4FD9-A3B8-842251A35845}" srcOrd="1" destOrd="0" parTransId="{F40C700D-B905-4C1A-9148-110D85E30694}" sibTransId="{82B51B56-06E8-4BEF-91A6-079D36C3A0E8}"/>
    <dgm:cxn modelId="{FAF898FD-8511-47F6-88F4-45861168059F}" type="presParOf" srcId="{95BAB70F-8515-474F-BEB5-9AC2521E8EA3}" destId="{B656FD65-A743-4133-9708-44C46EEC978F}" srcOrd="0" destOrd="0" presId="urn:microsoft.com/office/officeart/2005/8/layout/hList2#1"/>
    <dgm:cxn modelId="{3C204D12-5FF2-4A25-B7AB-5D6BFF93B684}" type="presParOf" srcId="{B656FD65-A743-4133-9708-44C46EEC978F}" destId="{03674A9C-AAD7-4DD1-A89B-F157C4CDF97C}" srcOrd="0" destOrd="0" presId="urn:microsoft.com/office/officeart/2005/8/layout/hList2#1"/>
    <dgm:cxn modelId="{EEB32D09-7874-4C04-AD00-EE2122840D04}" type="presParOf" srcId="{B656FD65-A743-4133-9708-44C46EEC978F}" destId="{30C54E27-3231-4341-8B82-0A3317E2586B}" srcOrd="1" destOrd="0" presId="urn:microsoft.com/office/officeart/2005/8/layout/hList2#1"/>
    <dgm:cxn modelId="{38987283-C3C6-42D0-B9E5-8B1292DB12A7}" type="presParOf" srcId="{B656FD65-A743-4133-9708-44C46EEC978F}" destId="{0624480C-CFDF-46B4-9638-A1071B689D78}" srcOrd="2" destOrd="0" presId="urn:microsoft.com/office/officeart/2005/8/layout/hList2#1"/>
    <dgm:cxn modelId="{34EA762B-EBBA-456B-BDE2-9A363C0D0B8E}" type="presParOf" srcId="{95BAB70F-8515-474F-BEB5-9AC2521E8EA3}" destId="{399F8442-5EA2-4956-B75B-E2296F0A0356}" srcOrd="1" destOrd="0" presId="urn:microsoft.com/office/officeart/2005/8/layout/hList2#1"/>
    <dgm:cxn modelId="{F4A49B56-D111-48FB-8A1C-B351D1994004}" type="presParOf" srcId="{95BAB70F-8515-474F-BEB5-9AC2521E8EA3}" destId="{894C6588-82FE-4A82-92C3-F7A89217E01D}" srcOrd="2" destOrd="0" presId="urn:microsoft.com/office/officeart/2005/8/layout/hList2#1"/>
    <dgm:cxn modelId="{D3942906-5A11-428E-99F0-B8AE0964231A}" type="presParOf" srcId="{894C6588-82FE-4A82-92C3-F7A89217E01D}" destId="{7F56A51B-A92D-4A60-B0F1-864F676E4105}" srcOrd="0" destOrd="0" presId="urn:microsoft.com/office/officeart/2005/8/layout/hList2#1"/>
    <dgm:cxn modelId="{036E7787-5174-448C-81EF-B35256E3D6FE}" type="presParOf" srcId="{894C6588-82FE-4A82-92C3-F7A89217E01D}" destId="{B417A940-3511-4358-AB86-AEAB21DF9AC7}" srcOrd="1" destOrd="0" presId="urn:microsoft.com/office/officeart/2005/8/layout/hList2#1"/>
    <dgm:cxn modelId="{8DEB805B-B4E7-4121-BA4A-B141D4EA11DE}" type="presParOf" srcId="{894C6588-82FE-4A82-92C3-F7A89217E01D}" destId="{799294DF-F3BF-46D2-BDA5-DD7D90DC9A5A}" srcOrd="2" destOrd="0" presId="urn:microsoft.com/office/officeart/2005/8/layout/hList2#1"/>
    <dgm:cxn modelId="{691E5A35-303E-408B-AD84-06A9AF2D7217}" type="presParOf" srcId="{95BAB70F-8515-474F-BEB5-9AC2521E8EA3}" destId="{7D579BA1-BBBB-4CF6-81CC-DC3193BBFA58}" srcOrd="3" destOrd="0" presId="urn:microsoft.com/office/officeart/2005/8/layout/hList2#1"/>
    <dgm:cxn modelId="{D82886DC-219A-41FF-B298-979B0644B057}" type="presParOf" srcId="{95BAB70F-8515-474F-BEB5-9AC2521E8EA3}" destId="{E134E870-2736-405C-AC00-1F58E93F326A}" srcOrd="4" destOrd="0" presId="urn:microsoft.com/office/officeart/2005/8/layout/hList2#1"/>
    <dgm:cxn modelId="{384F4C54-CE4C-4933-A505-44C160B8E3E0}" type="presParOf" srcId="{E134E870-2736-405C-AC00-1F58E93F326A}" destId="{A973E7CF-AC93-4249-B303-711F7D38141E}" srcOrd="0" destOrd="0" presId="urn:microsoft.com/office/officeart/2005/8/layout/hList2#1"/>
    <dgm:cxn modelId="{2122C8A0-CC5E-4EE2-B88C-BD6D5B54E42B}" type="presParOf" srcId="{E134E870-2736-405C-AC00-1F58E93F326A}" destId="{9C548F37-6E8B-4372-A159-33C1B78B509D}" srcOrd="1" destOrd="0" presId="urn:microsoft.com/office/officeart/2005/8/layout/hList2#1"/>
    <dgm:cxn modelId="{87ED1801-5D21-41A2-91F6-606C6C151D6D}" type="presParOf" srcId="{E134E870-2736-405C-AC00-1F58E93F326A}" destId="{A685EA85-779E-4742-AC47-0BCFBFFDFA39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4A3FDF-D6ED-47F1-B309-D2BA9C974BCC}" type="doc">
      <dgm:prSet loTypeId="urn:microsoft.com/office/officeart/2005/8/layout/vList3#1" loCatId="list" qsTypeId="urn:microsoft.com/office/officeart/2005/8/quickstyle/simple2" qsCatId="simple" csTypeId="urn:microsoft.com/office/officeart/2005/8/colors/colorful2" csCatId="colorful" phldr="1"/>
      <dgm:spPr/>
    </dgm:pt>
    <dgm:pt modelId="{99BBC082-9C73-468F-8EDD-A094968E2E7B}">
      <dgm:prSet phldrT="[Κείμενο]"/>
      <dgm:spPr/>
      <dgm:t>
        <a:bodyPr/>
        <a:lstStyle/>
        <a:p>
          <a:pPr algn="ctr"/>
          <a:r>
            <a:rPr lang="el-GR" dirty="0" smtClean="0"/>
            <a:t>Δισκέτα</a:t>
          </a:r>
          <a:endParaRPr lang="el-GR" dirty="0"/>
        </a:p>
      </dgm:t>
    </dgm:pt>
    <dgm:pt modelId="{A2D41BC6-25B9-46F1-A4FB-80A024D3652C}" type="parTrans" cxnId="{144F6445-791A-414B-8CD5-C3DF601288BC}">
      <dgm:prSet/>
      <dgm:spPr/>
      <dgm:t>
        <a:bodyPr/>
        <a:lstStyle/>
        <a:p>
          <a:pPr algn="ctr"/>
          <a:endParaRPr lang="el-GR"/>
        </a:p>
      </dgm:t>
    </dgm:pt>
    <dgm:pt modelId="{D6B06DE9-651B-4141-ACA2-753FB8071FB6}" type="sibTrans" cxnId="{144F6445-791A-414B-8CD5-C3DF601288BC}">
      <dgm:prSet/>
      <dgm:spPr/>
      <dgm:t>
        <a:bodyPr/>
        <a:lstStyle/>
        <a:p>
          <a:pPr algn="ctr"/>
          <a:endParaRPr lang="el-GR"/>
        </a:p>
      </dgm:t>
    </dgm:pt>
    <dgm:pt modelId="{57F681AA-13F8-416B-9EA3-785DA221686B}">
      <dgm:prSet phldrT="[Κείμενο]"/>
      <dgm:spPr/>
      <dgm:t>
        <a:bodyPr/>
        <a:lstStyle/>
        <a:p>
          <a:pPr algn="ctr"/>
          <a:r>
            <a:rPr lang="en-US" dirty="0" smtClean="0"/>
            <a:t>CD (CD Rom, CD-R, CD-RW)</a:t>
          </a:r>
          <a:endParaRPr lang="el-GR" dirty="0"/>
        </a:p>
      </dgm:t>
    </dgm:pt>
    <dgm:pt modelId="{C8F33D6A-ADEC-47EE-B05C-E447183C8AFF}" type="parTrans" cxnId="{A4C9FAA0-7638-4730-9873-90E55EBDCBD3}">
      <dgm:prSet/>
      <dgm:spPr/>
      <dgm:t>
        <a:bodyPr/>
        <a:lstStyle/>
        <a:p>
          <a:pPr algn="ctr"/>
          <a:endParaRPr lang="el-GR"/>
        </a:p>
      </dgm:t>
    </dgm:pt>
    <dgm:pt modelId="{5CE932AB-784A-4F73-B05C-30DB6A91BB4A}" type="sibTrans" cxnId="{A4C9FAA0-7638-4730-9873-90E55EBDCBD3}">
      <dgm:prSet/>
      <dgm:spPr/>
      <dgm:t>
        <a:bodyPr/>
        <a:lstStyle/>
        <a:p>
          <a:pPr algn="ctr"/>
          <a:endParaRPr lang="el-GR"/>
        </a:p>
      </dgm:t>
    </dgm:pt>
    <dgm:pt modelId="{73A1AEB5-C683-4C8E-8BBB-A68447E36CF5}">
      <dgm:prSet phldrT="[Κείμενο]"/>
      <dgm:spPr/>
      <dgm:t>
        <a:bodyPr/>
        <a:lstStyle/>
        <a:p>
          <a:pPr algn="ctr"/>
          <a:r>
            <a:rPr lang="en-US" dirty="0" smtClean="0"/>
            <a:t>DVD</a:t>
          </a:r>
          <a:endParaRPr lang="el-GR" dirty="0"/>
        </a:p>
      </dgm:t>
    </dgm:pt>
    <dgm:pt modelId="{1A4EE340-C55D-4FB1-8173-ECB5C3ABFB56}" type="parTrans" cxnId="{4AB92CC9-9E63-4D46-B74D-DFC5B89237C1}">
      <dgm:prSet/>
      <dgm:spPr/>
      <dgm:t>
        <a:bodyPr/>
        <a:lstStyle/>
        <a:p>
          <a:pPr algn="ctr"/>
          <a:endParaRPr lang="el-GR"/>
        </a:p>
      </dgm:t>
    </dgm:pt>
    <dgm:pt modelId="{7C3D36DB-170D-4ADA-B50F-A7432B8D54DD}" type="sibTrans" cxnId="{4AB92CC9-9E63-4D46-B74D-DFC5B89237C1}">
      <dgm:prSet/>
      <dgm:spPr/>
      <dgm:t>
        <a:bodyPr/>
        <a:lstStyle/>
        <a:p>
          <a:pPr algn="ctr"/>
          <a:endParaRPr lang="el-GR"/>
        </a:p>
      </dgm:t>
    </dgm:pt>
    <dgm:pt modelId="{3A83785A-3B2D-41DB-9F75-EFAF6E01F202}">
      <dgm:prSet/>
      <dgm:spPr/>
      <dgm:t>
        <a:bodyPr/>
        <a:lstStyle/>
        <a:p>
          <a:pPr algn="ctr"/>
          <a:r>
            <a:rPr lang="en-US" smtClean="0"/>
            <a:t>USB Flash Disk</a:t>
          </a:r>
          <a:endParaRPr lang="en-US" dirty="0" smtClean="0"/>
        </a:p>
      </dgm:t>
    </dgm:pt>
    <dgm:pt modelId="{6EC8CA2A-75F5-4831-B24B-955FBD99D1F1}" type="parTrans" cxnId="{0F4A4459-0437-4962-8212-129BD688D395}">
      <dgm:prSet/>
      <dgm:spPr/>
      <dgm:t>
        <a:bodyPr/>
        <a:lstStyle/>
        <a:p>
          <a:pPr algn="ctr"/>
          <a:endParaRPr lang="el-GR"/>
        </a:p>
      </dgm:t>
    </dgm:pt>
    <dgm:pt modelId="{5DDB7440-3246-433E-AB39-700153DDB7D5}" type="sibTrans" cxnId="{0F4A4459-0437-4962-8212-129BD688D395}">
      <dgm:prSet/>
      <dgm:spPr/>
      <dgm:t>
        <a:bodyPr/>
        <a:lstStyle/>
        <a:p>
          <a:pPr algn="ctr"/>
          <a:endParaRPr lang="el-GR"/>
        </a:p>
      </dgm:t>
    </dgm:pt>
    <dgm:pt modelId="{A7C28897-F266-462B-ABBF-D66CDEA19AD4}" type="pres">
      <dgm:prSet presAssocID="{424A3FDF-D6ED-47F1-B309-D2BA9C974BCC}" presName="linearFlow" presStyleCnt="0">
        <dgm:presLayoutVars>
          <dgm:dir/>
          <dgm:resizeHandles val="exact"/>
        </dgm:presLayoutVars>
      </dgm:prSet>
      <dgm:spPr/>
    </dgm:pt>
    <dgm:pt modelId="{689EEACE-E626-4716-8DC6-6137C4F1D15F}" type="pres">
      <dgm:prSet presAssocID="{99BBC082-9C73-468F-8EDD-A094968E2E7B}" presName="composite" presStyleCnt="0"/>
      <dgm:spPr/>
    </dgm:pt>
    <dgm:pt modelId="{A32A36D5-6772-4E7D-A7CF-D6EE09AB2F11}" type="pres">
      <dgm:prSet presAssocID="{99BBC082-9C73-468F-8EDD-A094968E2E7B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9530C-8345-48DD-80F7-AE9B2B9047D9}" type="pres">
      <dgm:prSet presAssocID="{99BBC082-9C73-468F-8EDD-A094968E2E7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4F88BB-CE5A-4C5F-A030-B1D9CC6A7A61}" type="pres">
      <dgm:prSet presAssocID="{D6B06DE9-651B-4141-ACA2-753FB8071FB6}" presName="spacing" presStyleCnt="0"/>
      <dgm:spPr/>
    </dgm:pt>
    <dgm:pt modelId="{36F91881-33BF-43E7-B4B7-A8AA295D3415}" type="pres">
      <dgm:prSet presAssocID="{57F681AA-13F8-416B-9EA3-785DA221686B}" presName="composite" presStyleCnt="0"/>
      <dgm:spPr/>
    </dgm:pt>
    <dgm:pt modelId="{15AEB5A1-76CB-42EB-A095-AE6911C2F5DC}" type="pres">
      <dgm:prSet presAssocID="{57F681AA-13F8-416B-9EA3-785DA221686B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A01844-D608-4BBC-AC58-72613BC932F4}" type="pres">
      <dgm:prSet presAssocID="{57F681AA-13F8-416B-9EA3-785DA221686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61D8F9F-23F0-43D8-9A25-AA138220519B}" type="pres">
      <dgm:prSet presAssocID="{5CE932AB-784A-4F73-B05C-30DB6A91BB4A}" presName="spacing" presStyleCnt="0"/>
      <dgm:spPr/>
    </dgm:pt>
    <dgm:pt modelId="{89A7D157-F61D-4EDD-A9F5-AC640D81DEC8}" type="pres">
      <dgm:prSet presAssocID="{73A1AEB5-C683-4C8E-8BBB-A68447E36CF5}" presName="composite" presStyleCnt="0"/>
      <dgm:spPr/>
    </dgm:pt>
    <dgm:pt modelId="{5AD575A3-4DEB-4294-A214-D9563F59DF63}" type="pres">
      <dgm:prSet presAssocID="{73A1AEB5-C683-4C8E-8BBB-A68447E36CF5}" presName="imgShp" presStyleLbl="fgImgPlac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2ED54B3-CBB2-4B47-A6FA-A6EE729D8BAF}" type="pres">
      <dgm:prSet presAssocID="{73A1AEB5-C683-4C8E-8BBB-A68447E36CF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087FFF-AC30-4714-AA8A-B24DB4B46141}" type="pres">
      <dgm:prSet presAssocID="{7C3D36DB-170D-4ADA-B50F-A7432B8D54DD}" presName="spacing" presStyleCnt="0"/>
      <dgm:spPr/>
    </dgm:pt>
    <dgm:pt modelId="{8248773D-7BBB-43CB-B076-98DC46257587}" type="pres">
      <dgm:prSet presAssocID="{3A83785A-3B2D-41DB-9F75-EFAF6E01F202}" presName="composite" presStyleCnt="0"/>
      <dgm:spPr/>
    </dgm:pt>
    <dgm:pt modelId="{BDDFBBB5-A113-41FA-815D-EE98EBAB14D1}" type="pres">
      <dgm:prSet presAssocID="{3A83785A-3B2D-41DB-9F75-EFAF6E01F202}" presName="imgShp" presStyleLbl="fgImgPlace1" presStyleIdx="3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B8A4F98-B185-4E58-A282-903103DF5E66}" type="pres">
      <dgm:prSet presAssocID="{3A83785A-3B2D-41DB-9F75-EFAF6E01F20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F4A4459-0437-4962-8212-129BD688D395}" srcId="{424A3FDF-D6ED-47F1-B309-D2BA9C974BCC}" destId="{3A83785A-3B2D-41DB-9F75-EFAF6E01F202}" srcOrd="3" destOrd="0" parTransId="{6EC8CA2A-75F5-4831-B24B-955FBD99D1F1}" sibTransId="{5DDB7440-3246-433E-AB39-700153DDB7D5}"/>
    <dgm:cxn modelId="{4AB92CC9-9E63-4D46-B74D-DFC5B89237C1}" srcId="{424A3FDF-D6ED-47F1-B309-D2BA9C974BCC}" destId="{73A1AEB5-C683-4C8E-8BBB-A68447E36CF5}" srcOrd="2" destOrd="0" parTransId="{1A4EE340-C55D-4FB1-8173-ECB5C3ABFB56}" sibTransId="{7C3D36DB-170D-4ADA-B50F-A7432B8D54DD}"/>
    <dgm:cxn modelId="{3364B4C8-3728-4739-A6AD-64A6424C488A}" type="presOf" srcId="{424A3FDF-D6ED-47F1-B309-D2BA9C974BCC}" destId="{A7C28897-F266-462B-ABBF-D66CDEA19AD4}" srcOrd="0" destOrd="0" presId="urn:microsoft.com/office/officeart/2005/8/layout/vList3#1"/>
    <dgm:cxn modelId="{774C44E8-C7A3-4C3B-977F-994EE528BD35}" type="presOf" srcId="{73A1AEB5-C683-4C8E-8BBB-A68447E36CF5}" destId="{A2ED54B3-CBB2-4B47-A6FA-A6EE729D8BAF}" srcOrd="0" destOrd="0" presId="urn:microsoft.com/office/officeart/2005/8/layout/vList3#1"/>
    <dgm:cxn modelId="{78E0B152-968D-4C32-BFD2-739E5938C4CC}" type="presOf" srcId="{99BBC082-9C73-468F-8EDD-A094968E2E7B}" destId="{EA69530C-8345-48DD-80F7-AE9B2B9047D9}" srcOrd="0" destOrd="0" presId="urn:microsoft.com/office/officeart/2005/8/layout/vList3#1"/>
    <dgm:cxn modelId="{A4C9FAA0-7638-4730-9873-90E55EBDCBD3}" srcId="{424A3FDF-D6ED-47F1-B309-D2BA9C974BCC}" destId="{57F681AA-13F8-416B-9EA3-785DA221686B}" srcOrd="1" destOrd="0" parTransId="{C8F33D6A-ADEC-47EE-B05C-E447183C8AFF}" sibTransId="{5CE932AB-784A-4F73-B05C-30DB6A91BB4A}"/>
    <dgm:cxn modelId="{BC6FEB05-587F-4AA6-986A-A7C43C65EE52}" type="presOf" srcId="{3A83785A-3B2D-41DB-9F75-EFAF6E01F202}" destId="{DB8A4F98-B185-4E58-A282-903103DF5E66}" srcOrd="0" destOrd="0" presId="urn:microsoft.com/office/officeart/2005/8/layout/vList3#1"/>
    <dgm:cxn modelId="{144F6445-791A-414B-8CD5-C3DF601288BC}" srcId="{424A3FDF-D6ED-47F1-B309-D2BA9C974BCC}" destId="{99BBC082-9C73-468F-8EDD-A094968E2E7B}" srcOrd="0" destOrd="0" parTransId="{A2D41BC6-25B9-46F1-A4FB-80A024D3652C}" sibTransId="{D6B06DE9-651B-4141-ACA2-753FB8071FB6}"/>
    <dgm:cxn modelId="{32694843-90DA-4044-B951-FDBB3CF4DA78}" type="presOf" srcId="{57F681AA-13F8-416B-9EA3-785DA221686B}" destId="{7FA01844-D608-4BBC-AC58-72613BC932F4}" srcOrd="0" destOrd="0" presId="urn:microsoft.com/office/officeart/2005/8/layout/vList3#1"/>
    <dgm:cxn modelId="{22EA1326-59F2-4971-AFE9-7629C92FB089}" type="presParOf" srcId="{A7C28897-F266-462B-ABBF-D66CDEA19AD4}" destId="{689EEACE-E626-4716-8DC6-6137C4F1D15F}" srcOrd="0" destOrd="0" presId="urn:microsoft.com/office/officeart/2005/8/layout/vList3#1"/>
    <dgm:cxn modelId="{7908C12F-3F99-4139-B9F6-1C9AE70D2E38}" type="presParOf" srcId="{689EEACE-E626-4716-8DC6-6137C4F1D15F}" destId="{A32A36D5-6772-4E7D-A7CF-D6EE09AB2F11}" srcOrd="0" destOrd="0" presId="urn:microsoft.com/office/officeart/2005/8/layout/vList3#1"/>
    <dgm:cxn modelId="{B250E39F-5FFC-4547-BC38-003A8EE07CF4}" type="presParOf" srcId="{689EEACE-E626-4716-8DC6-6137C4F1D15F}" destId="{EA69530C-8345-48DD-80F7-AE9B2B9047D9}" srcOrd="1" destOrd="0" presId="urn:microsoft.com/office/officeart/2005/8/layout/vList3#1"/>
    <dgm:cxn modelId="{B6512E0E-BF42-4C54-BB65-F0125AF357F1}" type="presParOf" srcId="{A7C28897-F266-462B-ABBF-D66CDEA19AD4}" destId="{964F88BB-CE5A-4C5F-A030-B1D9CC6A7A61}" srcOrd="1" destOrd="0" presId="urn:microsoft.com/office/officeart/2005/8/layout/vList3#1"/>
    <dgm:cxn modelId="{FDCFACF0-8E1F-4B68-9BEA-D34ED6CF11B1}" type="presParOf" srcId="{A7C28897-F266-462B-ABBF-D66CDEA19AD4}" destId="{36F91881-33BF-43E7-B4B7-A8AA295D3415}" srcOrd="2" destOrd="0" presId="urn:microsoft.com/office/officeart/2005/8/layout/vList3#1"/>
    <dgm:cxn modelId="{C950CE06-6619-4380-AB12-A30AA10C44D6}" type="presParOf" srcId="{36F91881-33BF-43E7-B4B7-A8AA295D3415}" destId="{15AEB5A1-76CB-42EB-A095-AE6911C2F5DC}" srcOrd="0" destOrd="0" presId="urn:microsoft.com/office/officeart/2005/8/layout/vList3#1"/>
    <dgm:cxn modelId="{407C0037-9667-4A5F-B559-9F7ED3571D1F}" type="presParOf" srcId="{36F91881-33BF-43E7-B4B7-A8AA295D3415}" destId="{7FA01844-D608-4BBC-AC58-72613BC932F4}" srcOrd="1" destOrd="0" presId="urn:microsoft.com/office/officeart/2005/8/layout/vList3#1"/>
    <dgm:cxn modelId="{58B36690-A719-49F7-8115-F5459EC2F41E}" type="presParOf" srcId="{A7C28897-F266-462B-ABBF-D66CDEA19AD4}" destId="{C61D8F9F-23F0-43D8-9A25-AA138220519B}" srcOrd="3" destOrd="0" presId="urn:microsoft.com/office/officeart/2005/8/layout/vList3#1"/>
    <dgm:cxn modelId="{4EC389C3-E060-40C3-945E-1F90BF6D1219}" type="presParOf" srcId="{A7C28897-F266-462B-ABBF-D66CDEA19AD4}" destId="{89A7D157-F61D-4EDD-A9F5-AC640D81DEC8}" srcOrd="4" destOrd="0" presId="urn:microsoft.com/office/officeart/2005/8/layout/vList3#1"/>
    <dgm:cxn modelId="{A2199649-DD37-4C13-85FD-C50D5CAAA590}" type="presParOf" srcId="{89A7D157-F61D-4EDD-A9F5-AC640D81DEC8}" destId="{5AD575A3-4DEB-4294-A214-D9563F59DF63}" srcOrd="0" destOrd="0" presId="urn:microsoft.com/office/officeart/2005/8/layout/vList3#1"/>
    <dgm:cxn modelId="{A03FE5E8-A26C-4B28-B686-EDDB39781717}" type="presParOf" srcId="{89A7D157-F61D-4EDD-A9F5-AC640D81DEC8}" destId="{A2ED54B3-CBB2-4B47-A6FA-A6EE729D8BAF}" srcOrd="1" destOrd="0" presId="urn:microsoft.com/office/officeart/2005/8/layout/vList3#1"/>
    <dgm:cxn modelId="{21161534-0191-4868-8A2D-597CE53D28A1}" type="presParOf" srcId="{A7C28897-F266-462B-ABBF-D66CDEA19AD4}" destId="{AA087FFF-AC30-4714-AA8A-B24DB4B46141}" srcOrd="5" destOrd="0" presId="urn:microsoft.com/office/officeart/2005/8/layout/vList3#1"/>
    <dgm:cxn modelId="{F51F0115-8015-48AE-85F4-F25FAD84D6BF}" type="presParOf" srcId="{A7C28897-F266-462B-ABBF-D66CDEA19AD4}" destId="{8248773D-7BBB-43CB-B076-98DC46257587}" srcOrd="6" destOrd="0" presId="urn:microsoft.com/office/officeart/2005/8/layout/vList3#1"/>
    <dgm:cxn modelId="{E17F7113-6BE9-403C-ABB6-DAA91F48D586}" type="presParOf" srcId="{8248773D-7BBB-43CB-B076-98DC46257587}" destId="{BDDFBBB5-A113-41FA-815D-EE98EBAB14D1}" srcOrd="0" destOrd="0" presId="urn:microsoft.com/office/officeart/2005/8/layout/vList3#1"/>
    <dgm:cxn modelId="{3CBDDD2E-13E7-4850-B33C-0F9B7F08908C}" type="presParOf" srcId="{8248773D-7BBB-43CB-B076-98DC46257587}" destId="{DB8A4F98-B185-4E58-A282-903103DF5E6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C2D63D-A0C7-4599-850F-D6F0D05E5837}" type="doc">
      <dgm:prSet loTypeId="urn:microsoft.com/office/officeart/2005/8/layout/bList2#1" loCatId="list" qsTypeId="urn:microsoft.com/office/officeart/2005/8/quickstyle/simple1" qsCatId="simple" csTypeId="urn:microsoft.com/office/officeart/2005/8/colors/colorful1#2" csCatId="colorful" phldr="1"/>
      <dgm:spPr/>
    </dgm:pt>
    <dgm:pt modelId="{2BE6E058-4CB8-4107-9E92-E4ACCC99F477}">
      <dgm:prSet phldrT="[Κείμενο]"/>
      <dgm:spPr/>
      <dgm:t>
        <a:bodyPr/>
        <a:lstStyle/>
        <a:p>
          <a:pPr algn="ctr"/>
          <a:r>
            <a:rPr lang="el-GR" dirty="0" smtClean="0"/>
            <a:t>Ποντίκι</a:t>
          </a:r>
          <a:endParaRPr lang="el-GR" dirty="0"/>
        </a:p>
      </dgm:t>
    </dgm:pt>
    <dgm:pt modelId="{99008ECF-6E4A-43AD-90D4-AEE8EB4E2E57}" type="parTrans" cxnId="{ED760767-E5E0-471E-989E-129869267FB9}">
      <dgm:prSet/>
      <dgm:spPr/>
      <dgm:t>
        <a:bodyPr/>
        <a:lstStyle/>
        <a:p>
          <a:endParaRPr lang="el-GR"/>
        </a:p>
      </dgm:t>
    </dgm:pt>
    <dgm:pt modelId="{D77BCE09-D82D-4D1B-9842-198E22016FBE}" type="sibTrans" cxnId="{ED760767-E5E0-471E-989E-129869267FB9}">
      <dgm:prSet/>
      <dgm:spPr/>
      <dgm:t>
        <a:bodyPr/>
        <a:lstStyle/>
        <a:p>
          <a:endParaRPr lang="el-GR"/>
        </a:p>
      </dgm:t>
    </dgm:pt>
    <dgm:pt modelId="{59635148-297B-48C6-BDF4-B4E334806825}">
      <dgm:prSet phldrT="[Κείμενο]"/>
      <dgm:spPr/>
      <dgm:t>
        <a:bodyPr/>
        <a:lstStyle/>
        <a:p>
          <a:pPr algn="ctr"/>
          <a:r>
            <a:rPr lang="el-GR" dirty="0" smtClean="0"/>
            <a:t>Πληκτρολόγιο</a:t>
          </a:r>
          <a:endParaRPr lang="el-GR" dirty="0"/>
        </a:p>
      </dgm:t>
    </dgm:pt>
    <dgm:pt modelId="{806C23D6-3E9F-4C30-BFD2-4FC447B05902}" type="parTrans" cxnId="{9533DDB5-3A4C-4FF8-82B9-D20B168E5216}">
      <dgm:prSet/>
      <dgm:spPr/>
      <dgm:t>
        <a:bodyPr/>
        <a:lstStyle/>
        <a:p>
          <a:endParaRPr lang="el-GR"/>
        </a:p>
      </dgm:t>
    </dgm:pt>
    <dgm:pt modelId="{F3017377-F747-4961-BBC3-504EF1C03DEB}" type="sibTrans" cxnId="{9533DDB5-3A4C-4FF8-82B9-D20B168E5216}">
      <dgm:prSet/>
      <dgm:spPr/>
      <dgm:t>
        <a:bodyPr/>
        <a:lstStyle/>
        <a:p>
          <a:endParaRPr lang="el-GR"/>
        </a:p>
      </dgm:t>
    </dgm:pt>
    <dgm:pt modelId="{B97B8F3E-E4F9-4FA1-B11E-27955BFBE45B}">
      <dgm:prSet phldrT="[Κείμενο]"/>
      <dgm:spPr/>
      <dgm:t>
        <a:bodyPr/>
        <a:lstStyle/>
        <a:p>
          <a:pPr algn="ctr"/>
          <a:r>
            <a:rPr lang="el-GR" dirty="0" smtClean="0"/>
            <a:t>Σαρωτής</a:t>
          </a:r>
          <a:endParaRPr lang="el-GR" dirty="0"/>
        </a:p>
      </dgm:t>
    </dgm:pt>
    <dgm:pt modelId="{5332BBF9-3A49-4942-8E59-FDEF6E139530}" type="parTrans" cxnId="{95D89B6E-4495-4B2F-AF5E-97FFA32DC276}">
      <dgm:prSet/>
      <dgm:spPr/>
      <dgm:t>
        <a:bodyPr/>
        <a:lstStyle/>
        <a:p>
          <a:endParaRPr lang="el-GR"/>
        </a:p>
      </dgm:t>
    </dgm:pt>
    <dgm:pt modelId="{A9124007-B88A-4E06-9F06-D481AC17E808}" type="sibTrans" cxnId="{95D89B6E-4495-4B2F-AF5E-97FFA32DC276}">
      <dgm:prSet/>
      <dgm:spPr/>
      <dgm:t>
        <a:bodyPr/>
        <a:lstStyle/>
        <a:p>
          <a:endParaRPr lang="el-GR"/>
        </a:p>
      </dgm:t>
    </dgm:pt>
    <dgm:pt modelId="{10E91BBD-594E-457A-8281-CBDB7D32A857}">
      <dgm:prSet/>
      <dgm:spPr/>
      <dgm:t>
        <a:bodyPr/>
        <a:lstStyle/>
        <a:p>
          <a:pPr algn="ctr"/>
          <a:r>
            <a:rPr lang="en-US" dirty="0" smtClean="0"/>
            <a:t>CD-ROM</a:t>
          </a:r>
          <a:endParaRPr lang="el-GR" dirty="0"/>
        </a:p>
      </dgm:t>
    </dgm:pt>
    <dgm:pt modelId="{BD564229-9500-4652-A2DC-931B49BD362E}" type="parTrans" cxnId="{32E66587-AF2C-42D6-B139-FA7A128CE929}">
      <dgm:prSet/>
      <dgm:spPr/>
      <dgm:t>
        <a:bodyPr/>
        <a:lstStyle/>
        <a:p>
          <a:endParaRPr lang="el-GR"/>
        </a:p>
      </dgm:t>
    </dgm:pt>
    <dgm:pt modelId="{EF4F2064-4677-4BE3-9C81-D28C2A6F3AE0}" type="sibTrans" cxnId="{32E66587-AF2C-42D6-B139-FA7A128CE929}">
      <dgm:prSet/>
      <dgm:spPr/>
      <dgm:t>
        <a:bodyPr/>
        <a:lstStyle/>
        <a:p>
          <a:endParaRPr lang="el-GR"/>
        </a:p>
      </dgm:t>
    </dgm:pt>
    <dgm:pt modelId="{DC5B6FC1-0AF2-4D3B-BC84-1984660A5F38}" type="pres">
      <dgm:prSet presAssocID="{32C2D63D-A0C7-4599-850F-D6F0D05E5837}" presName="diagram" presStyleCnt="0">
        <dgm:presLayoutVars>
          <dgm:dir/>
          <dgm:animLvl val="lvl"/>
          <dgm:resizeHandles val="exact"/>
        </dgm:presLayoutVars>
      </dgm:prSet>
      <dgm:spPr/>
    </dgm:pt>
    <dgm:pt modelId="{2F16A886-8DC1-44F9-99E6-617841EBBCEE}" type="pres">
      <dgm:prSet presAssocID="{2BE6E058-4CB8-4107-9E92-E4ACCC99F477}" presName="compNode" presStyleCnt="0"/>
      <dgm:spPr/>
    </dgm:pt>
    <dgm:pt modelId="{8FE48B4B-EDC8-4431-9B72-EF0BF6758028}" type="pres">
      <dgm:prSet presAssocID="{2BE6E058-4CB8-4107-9E92-E4ACCC99F477}" presName="childRect" presStyleLbl="bgAcc1" presStyleIdx="0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/>
          <a:srcRect/>
          <a:tile tx="190500" ty="-38100" sx="84000" sy="63000" flip="none" algn="tl"/>
        </a:blipFill>
      </dgm:spPr>
    </dgm:pt>
    <dgm:pt modelId="{C07C864A-E3EF-49AC-8054-33C60B303429}" type="pres">
      <dgm:prSet presAssocID="{2BE6E058-4CB8-4107-9E92-E4ACCC99F47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233CCA-590D-477E-B081-0C092BFCA9A8}" type="pres">
      <dgm:prSet presAssocID="{2BE6E058-4CB8-4107-9E92-E4ACCC99F477}" presName="parentRect" presStyleLbl="alignNode1" presStyleIdx="0" presStyleCnt="4"/>
      <dgm:spPr/>
      <dgm:t>
        <a:bodyPr/>
        <a:lstStyle/>
        <a:p>
          <a:endParaRPr lang="el-GR"/>
        </a:p>
      </dgm:t>
    </dgm:pt>
    <dgm:pt modelId="{B667F26B-5072-448E-A489-B0AEEF3D6C77}" type="pres">
      <dgm:prSet presAssocID="{2BE6E058-4CB8-4107-9E92-E4ACCC99F477}" presName="adorn" presStyleLbl="fgAccFollow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12FE235B-02F6-4062-9960-56C4AC21EFE1}" type="pres">
      <dgm:prSet presAssocID="{D77BCE09-D82D-4D1B-9842-198E22016FBE}" presName="sibTrans" presStyleLbl="sibTrans2D1" presStyleIdx="0" presStyleCnt="0"/>
      <dgm:spPr/>
      <dgm:t>
        <a:bodyPr/>
        <a:lstStyle/>
        <a:p>
          <a:endParaRPr lang="el-GR"/>
        </a:p>
      </dgm:t>
    </dgm:pt>
    <dgm:pt modelId="{7D5D0196-2FA3-442C-91E5-CE50D2BCE32A}" type="pres">
      <dgm:prSet presAssocID="{59635148-297B-48C6-BDF4-B4E334806825}" presName="compNode" presStyleCnt="0"/>
      <dgm:spPr/>
    </dgm:pt>
    <dgm:pt modelId="{FAE2F3C9-F317-494B-9145-8B3A2D2633BF}" type="pres">
      <dgm:prSet presAssocID="{59635148-297B-48C6-BDF4-B4E334806825}" presName="childRect" presStyleLbl="bgAcc1" presStyleIdx="1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2"/>
          <a:srcRect/>
          <a:stretch>
            <a:fillRect l="3000" r="5000"/>
          </a:stretch>
        </a:blipFill>
      </dgm:spPr>
    </dgm:pt>
    <dgm:pt modelId="{52E57D44-6012-4108-9C80-A8CF4AAA2913}" type="pres">
      <dgm:prSet presAssocID="{59635148-297B-48C6-BDF4-B4E33480682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1262BF-5079-4E4B-A391-B58B79D5756B}" type="pres">
      <dgm:prSet presAssocID="{59635148-297B-48C6-BDF4-B4E334806825}" presName="parentRect" presStyleLbl="alignNode1" presStyleIdx="1" presStyleCnt="4"/>
      <dgm:spPr/>
      <dgm:t>
        <a:bodyPr/>
        <a:lstStyle/>
        <a:p>
          <a:endParaRPr lang="el-GR"/>
        </a:p>
      </dgm:t>
    </dgm:pt>
    <dgm:pt modelId="{7F1234EB-650E-4E71-8146-D22DD20924D2}" type="pres">
      <dgm:prSet presAssocID="{59635148-297B-48C6-BDF4-B4E334806825}" presName="adorn" presStyleLbl="fgAccFollow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AD6FFB3-ECF3-4242-82A2-B36A694AFBBB}" type="pres">
      <dgm:prSet presAssocID="{F3017377-F747-4961-BBC3-504EF1C03DE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702F1F3C-2E18-41DE-BCF8-EE7B48931772}" type="pres">
      <dgm:prSet presAssocID="{B97B8F3E-E4F9-4FA1-B11E-27955BFBE45B}" presName="compNode" presStyleCnt="0"/>
      <dgm:spPr/>
    </dgm:pt>
    <dgm:pt modelId="{51C92FED-04B6-4220-8892-6E5D30C2A84F}" type="pres">
      <dgm:prSet presAssocID="{B97B8F3E-E4F9-4FA1-B11E-27955BFBE45B}" presName="childRect" presStyleLbl="bgAcc1" presStyleIdx="2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3"/>
          <a:srcRect/>
          <a:stretch>
            <a:fillRect l="-7000" t="-13000" r="-14000" b="-17000"/>
          </a:stretch>
        </a:blipFill>
      </dgm:spPr>
    </dgm:pt>
    <dgm:pt modelId="{ECCF90C0-32B5-4C67-AF1A-7BB2D2ED38CB}" type="pres">
      <dgm:prSet presAssocID="{B97B8F3E-E4F9-4FA1-B11E-27955BFBE4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EDBDED-2D37-4E4C-BC26-6EB38B9B7AF0}" type="pres">
      <dgm:prSet presAssocID="{B97B8F3E-E4F9-4FA1-B11E-27955BFBE45B}" presName="parentRect" presStyleLbl="alignNode1" presStyleIdx="2" presStyleCnt="4"/>
      <dgm:spPr/>
      <dgm:t>
        <a:bodyPr/>
        <a:lstStyle/>
        <a:p>
          <a:endParaRPr lang="el-GR"/>
        </a:p>
      </dgm:t>
    </dgm:pt>
    <dgm:pt modelId="{F63DE3A3-9C20-4294-8818-6CBBD91D97A0}" type="pres">
      <dgm:prSet presAssocID="{B97B8F3E-E4F9-4FA1-B11E-27955BFBE45B}" presName="adorn" presStyleLbl="fgAccFollow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4D53D8C-6E4F-4D85-8C66-61138B794347}" type="pres">
      <dgm:prSet presAssocID="{A9124007-B88A-4E06-9F06-D481AC17E808}" presName="sibTrans" presStyleLbl="sibTrans2D1" presStyleIdx="0" presStyleCnt="0"/>
      <dgm:spPr/>
      <dgm:t>
        <a:bodyPr/>
        <a:lstStyle/>
        <a:p>
          <a:endParaRPr lang="el-GR"/>
        </a:p>
      </dgm:t>
    </dgm:pt>
    <dgm:pt modelId="{EE986590-D22A-4A48-B886-1FEA104F7691}" type="pres">
      <dgm:prSet presAssocID="{10E91BBD-594E-457A-8281-CBDB7D32A857}" presName="compNode" presStyleCnt="0"/>
      <dgm:spPr/>
    </dgm:pt>
    <dgm:pt modelId="{DB789AEC-1686-414C-A4A5-5064E32F2A1E}" type="pres">
      <dgm:prSet presAssocID="{10E91BBD-594E-457A-8281-CBDB7D32A857}" presName="childRect" presStyleLbl="bgAcc1" presStyleIdx="3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4"/>
          <a:srcRect/>
          <a:stretch>
            <a:fillRect l="13000" t="-4000" r="5000" b="-17000"/>
          </a:stretch>
        </a:blipFill>
      </dgm:spPr>
    </dgm:pt>
    <dgm:pt modelId="{C79803A4-95F3-4662-B5BE-50D2F2C351A7}" type="pres">
      <dgm:prSet presAssocID="{10E91BBD-594E-457A-8281-CBDB7D32A85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556BCE-8350-46DA-906B-56EF6305BF6A}" type="pres">
      <dgm:prSet presAssocID="{10E91BBD-594E-457A-8281-CBDB7D32A857}" presName="parentRect" presStyleLbl="alignNode1" presStyleIdx="3" presStyleCnt="4"/>
      <dgm:spPr/>
      <dgm:t>
        <a:bodyPr/>
        <a:lstStyle/>
        <a:p>
          <a:endParaRPr lang="el-GR"/>
        </a:p>
      </dgm:t>
    </dgm:pt>
    <dgm:pt modelId="{9064E9C7-4DBA-49BC-A02E-56E74FBFE0F6}" type="pres">
      <dgm:prSet presAssocID="{10E91BBD-594E-457A-8281-CBDB7D32A857}" presName="adorn" presStyleLbl="fgAccFollow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AFD7A7B-0C34-4A4C-891C-EEE7508F4246}" type="presOf" srcId="{59635148-297B-48C6-BDF4-B4E334806825}" destId="{52E57D44-6012-4108-9C80-A8CF4AAA2913}" srcOrd="0" destOrd="0" presId="urn:microsoft.com/office/officeart/2005/8/layout/bList2#1"/>
    <dgm:cxn modelId="{7048C112-D3EC-4C23-8525-55162D4E0139}" type="presOf" srcId="{B97B8F3E-E4F9-4FA1-B11E-27955BFBE45B}" destId="{CDEDBDED-2D37-4E4C-BC26-6EB38B9B7AF0}" srcOrd="1" destOrd="0" presId="urn:microsoft.com/office/officeart/2005/8/layout/bList2#1"/>
    <dgm:cxn modelId="{727399B3-16F0-4DDF-9CA9-3BBE68453AF7}" type="presOf" srcId="{59635148-297B-48C6-BDF4-B4E334806825}" destId="{4D1262BF-5079-4E4B-A391-B58B79D5756B}" srcOrd="1" destOrd="0" presId="urn:microsoft.com/office/officeart/2005/8/layout/bList2#1"/>
    <dgm:cxn modelId="{5BFA797A-8D45-48F5-AE51-2221823DE72F}" type="presOf" srcId="{10E91BBD-594E-457A-8281-CBDB7D32A857}" destId="{B0556BCE-8350-46DA-906B-56EF6305BF6A}" srcOrd="1" destOrd="0" presId="urn:microsoft.com/office/officeart/2005/8/layout/bList2#1"/>
    <dgm:cxn modelId="{32E66587-AF2C-42D6-B139-FA7A128CE929}" srcId="{32C2D63D-A0C7-4599-850F-D6F0D05E5837}" destId="{10E91BBD-594E-457A-8281-CBDB7D32A857}" srcOrd="3" destOrd="0" parTransId="{BD564229-9500-4652-A2DC-931B49BD362E}" sibTransId="{EF4F2064-4677-4BE3-9C81-D28C2A6F3AE0}"/>
    <dgm:cxn modelId="{ED760767-E5E0-471E-989E-129869267FB9}" srcId="{32C2D63D-A0C7-4599-850F-D6F0D05E5837}" destId="{2BE6E058-4CB8-4107-9E92-E4ACCC99F477}" srcOrd="0" destOrd="0" parTransId="{99008ECF-6E4A-43AD-90D4-AEE8EB4E2E57}" sibTransId="{D77BCE09-D82D-4D1B-9842-198E22016FBE}"/>
    <dgm:cxn modelId="{3D081169-22AE-447A-892A-CC3689F9A375}" type="presOf" srcId="{F3017377-F747-4961-BBC3-504EF1C03DEB}" destId="{8AD6FFB3-ECF3-4242-82A2-B36A694AFBBB}" srcOrd="0" destOrd="0" presId="urn:microsoft.com/office/officeart/2005/8/layout/bList2#1"/>
    <dgm:cxn modelId="{B99D32B8-03B1-49C4-BD19-8BCFFB564EE4}" type="presOf" srcId="{D77BCE09-D82D-4D1B-9842-198E22016FBE}" destId="{12FE235B-02F6-4062-9960-56C4AC21EFE1}" srcOrd="0" destOrd="0" presId="urn:microsoft.com/office/officeart/2005/8/layout/bList2#1"/>
    <dgm:cxn modelId="{9533DDB5-3A4C-4FF8-82B9-D20B168E5216}" srcId="{32C2D63D-A0C7-4599-850F-D6F0D05E5837}" destId="{59635148-297B-48C6-BDF4-B4E334806825}" srcOrd="1" destOrd="0" parTransId="{806C23D6-3E9F-4C30-BFD2-4FC447B05902}" sibTransId="{F3017377-F747-4961-BBC3-504EF1C03DEB}"/>
    <dgm:cxn modelId="{1A10517A-FB6B-40A9-B15C-E73DADE80171}" type="presOf" srcId="{B97B8F3E-E4F9-4FA1-B11E-27955BFBE45B}" destId="{ECCF90C0-32B5-4C67-AF1A-7BB2D2ED38CB}" srcOrd="0" destOrd="0" presId="urn:microsoft.com/office/officeart/2005/8/layout/bList2#1"/>
    <dgm:cxn modelId="{95D89B6E-4495-4B2F-AF5E-97FFA32DC276}" srcId="{32C2D63D-A0C7-4599-850F-D6F0D05E5837}" destId="{B97B8F3E-E4F9-4FA1-B11E-27955BFBE45B}" srcOrd="2" destOrd="0" parTransId="{5332BBF9-3A49-4942-8E59-FDEF6E139530}" sibTransId="{A9124007-B88A-4E06-9F06-D481AC17E808}"/>
    <dgm:cxn modelId="{4B4212E7-B773-4B23-BD65-16CCFAC67F09}" type="presOf" srcId="{10E91BBD-594E-457A-8281-CBDB7D32A857}" destId="{C79803A4-95F3-4662-B5BE-50D2F2C351A7}" srcOrd="0" destOrd="0" presId="urn:microsoft.com/office/officeart/2005/8/layout/bList2#1"/>
    <dgm:cxn modelId="{8C389DE5-4556-4406-A319-8538D3E0D6B6}" type="presOf" srcId="{2BE6E058-4CB8-4107-9E92-E4ACCC99F477}" destId="{C07C864A-E3EF-49AC-8054-33C60B303429}" srcOrd="0" destOrd="0" presId="urn:microsoft.com/office/officeart/2005/8/layout/bList2#1"/>
    <dgm:cxn modelId="{FE110788-88D6-4E77-871C-B5EC8EE12E45}" type="presOf" srcId="{32C2D63D-A0C7-4599-850F-D6F0D05E5837}" destId="{DC5B6FC1-0AF2-4D3B-BC84-1984660A5F38}" srcOrd="0" destOrd="0" presId="urn:microsoft.com/office/officeart/2005/8/layout/bList2#1"/>
    <dgm:cxn modelId="{E8CB8BAF-C101-49B3-8D4A-6CF3F4161417}" type="presOf" srcId="{2BE6E058-4CB8-4107-9E92-E4ACCC99F477}" destId="{0F233CCA-590D-477E-B081-0C092BFCA9A8}" srcOrd="1" destOrd="0" presId="urn:microsoft.com/office/officeart/2005/8/layout/bList2#1"/>
    <dgm:cxn modelId="{A298055F-5D65-4ADB-B181-535671C81B5F}" type="presOf" srcId="{A9124007-B88A-4E06-9F06-D481AC17E808}" destId="{14D53D8C-6E4F-4D85-8C66-61138B794347}" srcOrd="0" destOrd="0" presId="urn:microsoft.com/office/officeart/2005/8/layout/bList2#1"/>
    <dgm:cxn modelId="{209ED1B9-7AA8-4588-AD8C-92804AC19BC3}" type="presParOf" srcId="{DC5B6FC1-0AF2-4D3B-BC84-1984660A5F38}" destId="{2F16A886-8DC1-44F9-99E6-617841EBBCEE}" srcOrd="0" destOrd="0" presId="urn:microsoft.com/office/officeart/2005/8/layout/bList2#1"/>
    <dgm:cxn modelId="{AF0ECAB7-C5E7-44D1-A6D5-FC0771CE4139}" type="presParOf" srcId="{2F16A886-8DC1-44F9-99E6-617841EBBCEE}" destId="{8FE48B4B-EDC8-4431-9B72-EF0BF6758028}" srcOrd="0" destOrd="0" presId="urn:microsoft.com/office/officeart/2005/8/layout/bList2#1"/>
    <dgm:cxn modelId="{40E2BEF5-31AC-4716-8029-B6644A0D75BF}" type="presParOf" srcId="{2F16A886-8DC1-44F9-99E6-617841EBBCEE}" destId="{C07C864A-E3EF-49AC-8054-33C60B303429}" srcOrd="1" destOrd="0" presId="urn:microsoft.com/office/officeart/2005/8/layout/bList2#1"/>
    <dgm:cxn modelId="{C7DC6C0A-82E6-4691-B86E-2A23DF352124}" type="presParOf" srcId="{2F16A886-8DC1-44F9-99E6-617841EBBCEE}" destId="{0F233CCA-590D-477E-B081-0C092BFCA9A8}" srcOrd="2" destOrd="0" presId="urn:microsoft.com/office/officeart/2005/8/layout/bList2#1"/>
    <dgm:cxn modelId="{89032C3A-6AC3-40EB-B853-D6DCBF76D17B}" type="presParOf" srcId="{2F16A886-8DC1-44F9-99E6-617841EBBCEE}" destId="{B667F26B-5072-448E-A489-B0AEEF3D6C77}" srcOrd="3" destOrd="0" presId="urn:microsoft.com/office/officeart/2005/8/layout/bList2#1"/>
    <dgm:cxn modelId="{E18775CB-77BC-4FDE-B1E2-C94674370600}" type="presParOf" srcId="{DC5B6FC1-0AF2-4D3B-BC84-1984660A5F38}" destId="{12FE235B-02F6-4062-9960-56C4AC21EFE1}" srcOrd="1" destOrd="0" presId="urn:microsoft.com/office/officeart/2005/8/layout/bList2#1"/>
    <dgm:cxn modelId="{44ADEF6F-F034-4933-89BD-ED08D1C9FD73}" type="presParOf" srcId="{DC5B6FC1-0AF2-4D3B-BC84-1984660A5F38}" destId="{7D5D0196-2FA3-442C-91E5-CE50D2BCE32A}" srcOrd="2" destOrd="0" presId="urn:microsoft.com/office/officeart/2005/8/layout/bList2#1"/>
    <dgm:cxn modelId="{C205A9C2-C3A1-4CDD-A4A3-9AC7CCAE6682}" type="presParOf" srcId="{7D5D0196-2FA3-442C-91E5-CE50D2BCE32A}" destId="{FAE2F3C9-F317-494B-9145-8B3A2D2633BF}" srcOrd="0" destOrd="0" presId="urn:microsoft.com/office/officeart/2005/8/layout/bList2#1"/>
    <dgm:cxn modelId="{A6511346-8B75-4F92-8397-5B959FC66F32}" type="presParOf" srcId="{7D5D0196-2FA3-442C-91E5-CE50D2BCE32A}" destId="{52E57D44-6012-4108-9C80-A8CF4AAA2913}" srcOrd="1" destOrd="0" presId="urn:microsoft.com/office/officeart/2005/8/layout/bList2#1"/>
    <dgm:cxn modelId="{AE045A0B-A138-4F55-B8B9-01D9F87A61A5}" type="presParOf" srcId="{7D5D0196-2FA3-442C-91E5-CE50D2BCE32A}" destId="{4D1262BF-5079-4E4B-A391-B58B79D5756B}" srcOrd="2" destOrd="0" presId="urn:microsoft.com/office/officeart/2005/8/layout/bList2#1"/>
    <dgm:cxn modelId="{E777F207-5875-4D68-B753-F995FB9FBDD2}" type="presParOf" srcId="{7D5D0196-2FA3-442C-91E5-CE50D2BCE32A}" destId="{7F1234EB-650E-4E71-8146-D22DD20924D2}" srcOrd="3" destOrd="0" presId="urn:microsoft.com/office/officeart/2005/8/layout/bList2#1"/>
    <dgm:cxn modelId="{831D33D2-8DF8-491A-B7D0-9E8422CB1172}" type="presParOf" srcId="{DC5B6FC1-0AF2-4D3B-BC84-1984660A5F38}" destId="{8AD6FFB3-ECF3-4242-82A2-B36A694AFBBB}" srcOrd="3" destOrd="0" presId="urn:microsoft.com/office/officeart/2005/8/layout/bList2#1"/>
    <dgm:cxn modelId="{5085FE81-4827-4F34-97F7-3D0DA9B4D5BC}" type="presParOf" srcId="{DC5B6FC1-0AF2-4D3B-BC84-1984660A5F38}" destId="{702F1F3C-2E18-41DE-BCF8-EE7B48931772}" srcOrd="4" destOrd="0" presId="urn:microsoft.com/office/officeart/2005/8/layout/bList2#1"/>
    <dgm:cxn modelId="{6D3C2463-6070-43A5-97AC-C5D91C6ACCCD}" type="presParOf" srcId="{702F1F3C-2E18-41DE-BCF8-EE7B48931772}" destId="{51C92FED-04B6-4220-8892-6E5D30C2A84F}" srcOrd="0" destOrd="0" presId="urn:microsoft.com/office/officeart/2005/8/layout/bList2#1"/>
    <dgm:cxn modelId="{F9B76C6F-56AF-4BD0-BB84-54B5196C9275}" type="presParOf" srcId="{702F1F3C-2E18-41DE-BCF8-EE7B48931772}" destId="{ECCF90C0-32B5-4C67-AF1A-7BB2D2ED38CB}" srcOrd="1" destOrd="0" presId="urn:microsoft.com/office/officeart/2005/8/layout/bList2#1"/>
    <dgm:cxn modelId="{1651EE4C-631B-4B42-A0B2-7DDF4EC0FFBF}" type="presParOf" srcId="{702F1F3C-2E18-41DE-BCF8-EE7B48931772}" destId="{CDEDBDED-2D37-4E4C-BC26-6EB38B9B7AF0}" srcOrd="2" destOrd="0" presId="urn:microsoft.com/office/officeart/2005/8/layout/bList2#1"/>
    <dgm:cxn modelId="{986A8847-16BE-42C7-8370-23383FDA7997}" type="presParOf" srcId="{702F1F3C-2E18-41DE-BCF8-EE7B48931772}" destId="{F63DE3A3-9C20-4294-8818-6CBBD91D97A0}" srcOrd="3" destOrd="0" presId="urn:microsoft.com/office/officeart/2005/8/layout/bList2#1"/>
    <dgm:cxn modelId="{FC22C339-0C4E-4442-9DFD-F65279C601A2}" type="presParOf" srcId="{DC5B6FC1-0AF2-4D3B-BC84-1984660A5F38}" destId="{14D53D8C-6E4F-4D85-8C66-61138B794347}" srcOrd="5" destOrd="0" presId="urn:microsoft.com/office/officeart/2005/8/layout/bList2#1"/>
    <dgm:cxn modelId="{9CB0FE76-E294-4069-B142-D4F68B87C4C9}" type="presParOf" srcId="{DC5B6FC1-0AF2-4D3B-BC84-1984660A5F38}" destId="{EE986590-D22A-4A48-B886-1FEA104F7691}" srcOrd="6" destOrd="0" presId="urn:microsoft.com/office/officeart/2005/8/layout/bList2#1"/>
    <dgm:cxn modelId="{BD0E4674-9F30-40E3-9A17-5710F4C57D91}" type="presParOf" srcId="{EE986590-D22A-4A48-B886-1FEA104F7691}" destId="{DB789AEC-1686-414C-A4A5-5064E32F2A1E}" srcOrd="0" destOrd="0" presId="urn:microsoft.com/office/officeart/2005/8/layout/bList2#1"/>
    <dgm:cxn modelId="{4ECB57FB-F72E-4CD4-B158-0AE265D94284}" type="presParOf" srcId="{EE986590-D22A-4A48-B886-1FEA104F7691}" destId="{C79803A4-95F3-4662-B5BE-50D2F2C351A7}" srcOrd="1" destOrd="0" presId="urn:microsoft.com/office/officeart/2005/8/layout/bList2#1"/>
    <dgm:cxn modelId="{7E825BD6-3353-41CF-9A13-5AE4761E05F0}" type="presParOf" srcId="{EE986590-D22A-4A48-B886-1FEA104F7691}" destId="{B0556BCE-8350-46DA-906B-56EF6305BF6A}" srcOrd="2" destOrd="0" presId="urn:microsoft.com/office/officeart/2005/8/layout/bList2#1"/>
    <dgm:cxn modelId="{35A856AE-E933-4680-AE83-218CE8833AF1}" type="presParOf" srcId="{EE986590-D22A-4A48-B886-1FEA104F7691}" destId="{9064E9C7-4DBA-49BC-A02E-56E74FBFE0F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C2D63D-A0C7-4599-850F-D6F0D05E5837}" type="doc">
      <dgm:prSet loTypeId="urn:microsoft.com/office/officeart/2005/8/layout/bList2#2" loCatId="list" qsTypeId="urn:microsoft.com/office/officeart/2005/8/quickstyle/simple1" qsCatId="simple" csTypeId="urn:microsoft.com/office/officeart/2005/8/colors/colorful1#3" csCatId="colorful" phldr="1"/>
      <dgm:spPr/>
    </dgm:pt>
    <dgm:pt modelId="{2BE6E058-4CB8-4107-9E92-E4ACCC99F477}">
      <dgm:prSet phldrT="[Κείμενο]"/>
      <dgm:spPr/>
      <dgm:t>
        <a:bodyPr/>
        <a:lstStyle/>
        <a:p>
          <a:pPr algn="ctr"/>
          <a:r>
            <a:rPr lang="el-GR" dirty="0" smtClean="0"/>
            <a:t>Εκτυπωτής</a:t>
          </a:r>
          <a:endParaRPr lang="el-GR" dirty="0"/>
        </a:p>
      </dgm:t>
    </dgm:pt>
    <dgm:pt modelId="{99008ECF-6E4A-43AD-90D4-AEE8EB4E2E57}" type="parTrans" cxnId="{ED760767-E5E0-471E-989E-129869267FB9}">
      <dgm:prSet/>
      <dgm:spPr/>
      <dgm:t>
        <a:bodyPr/>
        <a:lstStyle/>
        <a:p>
          <a:endParaRPr lang="el-GR"/>
        </a:p>
      </dgm:t>
    </dgm:pt>
    <dgm:pt modelId="{D77BCE09-D82D-4D1B-9842-198E22016FBE}" type="sibTrans" cxnId="{ED760767-E5E0-471E-989E-129869267FB9}">
      <dgm:prSet/>
      <dgm:spPr/>
      <dgm:t>
        <a:bodyPr/>
        <a:lstStyle/>
        <a:p>
          <a:endParaRPr lang="el-GR"/>
        </a:p>
      </dgm:t>
    </dgm:pt>
    <dgm:pt modelId="{59635148-297B-48C6-BDF4-B4E334806825}">
      <dgm:prSet phldrT="[Κείμενο]"/>
      <dgm:spPr/>
      <dgm:t>
        <a:bodyPr/>
        <a:lstStyle/>
        <a:p>
          <a:pPr algn="ctr"/>
          <a:r>
            <a:rPr lang="el-GR" dirty="0" smtClean="0"/>
            <a:t>οθόνη</a:t>
          </a:r>
          <a:endParaRPr lang="el-GR" dirty="0"/>
        </a:p>
      </dgm:t>
    </dgm:pt>
    <dgm:pt modelId="{806C23D6-3E9F-4C30-BFD2-4FC447B05902}" type="parTrans" cxnId="{9533DDB5-3A4C-4FF8-82B9-D20B168E5216}">
      <dgm:prSet/>
      <dgm:spPr/>
      <dgm:t>
        <a:bodyPr/>
        <a:lstStyle/>
        <a:p>
          <a:endParaRPr lang="el-GR"/>
        </a:p>
      </dgm:t>
    </dgm:pt>
    <dgm:pt modelId="{F3017377-F747-4961-BBC3-504EF1C03DEB}" type="sibTrans" cxnId="{9533DDB5-3A4C-4FF8-82B9-D20B168E5216}">
      <dgm:prSet/>
      <dgm:spPr/>
      <dgm:t>
        <a:bodyPr/>
        <a:lstStyle/>
        <a:p>
          <a:endParaRPr lang="el-GR"/>
        </a:p>
      </dgm:t>
    </dgm:pt>
    <dgm:pt modelId="{B97B8F3E-E4F9-4FA1-B11E-27955BFBE45B}">
      <dgm:prSet phldrT="[Κείμενο]"/>
      <dgm:spPr/>
      <dgm:t>
        <a:bodyPr/>
        <a:lstStyle/>
        <a:p>
          <a:pPr algn="ctr"/>
          <a:r>
            <a:rPr lang="el-GR" dirty="0" smtClean="0"/>
            <a:t>ηχεία</a:t>
          </a:r>
          <a:endParaRPr lang="el-GR" dirty="0"/>
        </a:p>
      </dgm:t>
    </dgm:pt>
    <dgm:pt modelId="{5332BBF9-3A49-4942-8E59-FDEF6E139530}" type="parTrans" cxnId="{95D89B6E-4495-4B2F-AF5E-97FFA32DC276}">
      <dgm:prSet/>
      <dgm:spPr/>
      <dgm:t>
        <a:bodyPr/>
        <a:lstStyle/>
        <a:p>
          <a:endParaRPr lang="el-GR"/>
        </a:p>
      </dgm:t>
    </dgm:pt>
    <dgm:pt modelId="{A9124007-B88A-4E06-9F06-D481AC17E808}" type="sibTrans" cxnId="{95D89B6E-4495-4B2F-AF5E-97FFA32DC276}">
      <dgm:prSet/>
      <dgm:spPr/>
      <dgm:t>
        <a:bodyPr/>
        <a:lstStyle/>
        <a:p>
          <a:endParaRPr lang="el-GR"/>
        </a:p>
      </dgm:t>
    </dgm:pt>
    <dgm:pt modelId="{DC5B6FC1-0AF2-4D3B-BC84-1984660A5F38}" type="pres">
      <dgm:prSet presAssocID="{32C2D63D-A0C7-4599-850F-D6F0D05E5837}" presName="diagram" presStyleCnt="0">
        <dgm:presLayoutVars>
          <dgm:dir/>
          <dgm:animLvl val="lvl"/>
          <dgm:resizeHandles val="exact"/>
        </dgm:presLayoutVars>
      </dgm:prSet>
      <dgm:spPr/>
    </dgm:pt>
    <dgm:pt modelId="{2F16A886-8DC1-44F9-99E6-617841EBBCEE}" type="pres">
      <dgm:prSet presAssocID="{2BE6E058-4CB8-4107-9E92-E4ACCC99F477}" presName="compNode" presStyleCnt="0"/>
      <dgm:spPr/>
    </dgm:pt>
    <dgm:pt modelId="{8FE48B4B-EDC8-4431-9B72-EF0BF6758028}" type="pres">
      <dgm:prSet presAssocID="{2BE6E058-4CB8-4107-9E92-E4ACCC99F477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7C864A-E3EF-49AC-8054-33C60B303429}" type="pres">
      <dgm:prSet presAssocID="{2BE6E058-4CB8-4107-9E92-E4ACCC99F47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233CCA-590D-477E-B081-0C092BFCA9A8}" type="pres">
      <dgm:prSet presAssocID="{2BE6E058-4CB8-4107-9E92-E4ACCC99F477}" presName="parentRect" presStyleLbl="alignNode1" presStyleIdx="0" presStyleCnt="3"/>
      <dgm:spPr/>
      <dgm:t>
        <a:bodyPr/>
        <a:lstStyle/>
        <a:p>
          <a:endParaRPr lang="el-GR"/>
        </a:p>
      </dgm:t>
    </dgm:pt>
    <dgm:pt modelId="{B667F26B-5072-448E-A489-B0AEEF3D6C77}" type="pres">
      <dgm:prSet presAssocID="{2BE6E058-4CB8-4107-9E92-E4ACCC99F477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12FE235B-02F6-4062-9960-56C4AC21EFE1}" type="pres">
      <dgm:prSet presAssocID="{D77BCE09-D82D-4D1B-9842-198E22016FBE}" presName="sibTrans" presStyleLbl="sibTrans2D1" presStyleIdx="0" presStyleCnt="0"/>
      <dgm:spPr/>
      <dgm:t>
        <a:bodyPr/>
        <a:lstStyle/>
        <a:p>
          <a:endParaRPr lang="el-GR"/>
        </a:p>
      </dgm:t>
    </dgm:pt>
    <dgm:pt modelId="{7D5D0196-2FA3-442C-91E5-CE50D2BCE32A}" type="pres">
      <dgm:prSet presAssocID="{59635148-297B-48C6-BDF4-B4E334806825}" presName="compNode" presStyleCnt="0"/>
      <dgm:spPr/>
    </dgm:pt>
    <dgm:pt modelId="{FAE2F3C9-F317-494B-9145-8B3A2D2633BF}" type="pres">
      <dgm:prSet presAssocID="{59635148-297B-48C6-BDF4-B4E334806825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2E57D44-6012-4108-9C80-A8CF4AAA2913}" type="pres">
      <dgm:prSet presAssocID="{59635148-297B-48C6-BDF4-B4E33480682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1262BF-5079-4E4B-A391-B58B79D5756B}" type="pres">
      <dgm:prSet presAssocID="{59635148-297B-48C6-BDF4-B4E334806825}" presName="parentRect" presStyleLbl="alignNode1" presStyleIdx="1" presStyleCnt="3"/>
      <dgm:spPr/>
      <dgm:t>
        <a:bodyPr/>
        <a:lstStyle/>
        <a:p>
          <a:endParaRPr lang="el-GR"/>
        </a:p>
      </dgm:t>
    </dgm:pt>
    <dgm:pt modelId="{7F1234EB-650E-4E71-8146-D22DD20924D2}" type="pres">
      <dgm:prSet presAssocID="{59635148-297B-48C6-BDF4-B4E334806825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AD6FFB3-ECF3-4242-82A2-B36A694AFBBB}" type="pres">
      <dgm:prSet presAssocID="{F3017377-F747-4961-BBC3-504EF1C03DE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702F1F3C-2E18-41DE-BCF8-EE7B48931772}" type="pres">
      <dgm:prSet presAssocID="{B97B8F3E-E4F9-4FA1-B11E-27955BFBE45B}" presName="compNode" presStyleCnt="0"/>
      <dgm:spPr/>
    </dgm:pt>
    <dgm:pt modelId="{51C92FED-04B6-4220-8892-6E5D30C2A84F}" type="pres">
      <dgm:prSet presAssocID="{B97B8F3E-E4F9-4FA1-B11E-27955BFBE45B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CCF90C0-32B5-4C67-AF1A-7BB2D2ED38CB}" type="pres">
      <dgm:prSet presAssocID="{B97B8F3E-E4F9-4FA1-B11E-27955BFBE4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EDBDED-2D37-4E4C-BC26-6EB38B9B7AF0}" type="pres">
      <dgm:prSet presAssocID="{B97B8F3E-E4F9-4FA1-B11E-27955BFBE45B}" presName="parentRect" presStyleLbl="alignNode1" presStyleIdx="2" presStyleCnt="3"/>
      <dgm:spPr/>
      <dgm:t>
        <a:bodyPr/>
        <a:lstStyle/>
        <a:p>
          <a:endParaRPr lang="el-GR"/>
        </a:p>
      </dgm:t>
    </dgm:pt>
    <dgm:pt modelId="{F63DE3A3-9C20-4294-8818-6CBBD91D97A0}" type="pres">
      <dgm:prSet presAssocID="{B97B8F3E-E4F9-4FA1-B11E-27955BFBE45B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B63C012-D077-4445-8508-195739B3CB9F}" type="presOf" srcId="{2BE6E058-4CB8-4107-9E92-E4ACCC99F477}" destId="{C07C864A-E3EF-49AC-8054-33C60B303429}" srcOrd="0" destOrd="0" presId="urn:microsoft.com/office/officeart/2005/8/layout/bList2#2"/>
    <dgm:cxn modelId="{ED760767-E5E0-471E-989E-129869267FB9}" srcId="{32C2D63D-A0C7-4599-850F-D6F0D05E5837}" destId="{2BE6E058-4CB8-4107-9E92-E4ACCC99F477}" srcOrd="0" destOrd="0" parTransId="{99008ECF-6E4A-43AD-90D4-AEE8EB4E2E57}" sibTransId="{D77BCE09-D82D-4D1B-9842-198E22016FBE}"/>
    <dgm:cxn modelId="{89106BB1-0302-4BCD-BF31-52F26300A54C}" type="presOf" srcId="{D77BCE09-D82D-4D1B-9842-198E22016FBE}" destId="{12FE235B-02F6-4062-9960-56C4AC21EFE1}" srcOrd="0" destOrd="0" presId="urn:microsoft.com/office/officeart/2005/8/layout/bList2#2"/>
    <dgm:cxn modelId="{EBCBFBA1-E76C-43E5-B7C3-02DE50C362F3}" type="presOf" srcId="{F3017377-F747-4961-BBC3-504EF1C03DEB}" destId="{8AD6FFB3-ECF3-4242-82A2-B36A694AFBBB}" srcOrd="0" destOrd="0" presId="urn:microsoft.com/office/officeart/2005/8/layout/bList2#2"/>
    <dgm:cxn modelId="{9533DDB5-3A4C-4FF8-82B9-D20B168E5216}" srcId="{32C2D63D-A0C7-4599-850F-D6F0D05E5837}" destId="{59635148-297B-48C6-BDF4-B4E334806825}" srcOrd="1" destOrd="0" parTransId="{806C23D6-3E9F-4C30-BFD2-4FC447B05902}" sibTransId="{F3017377-F747-4961-BBC3-504EF1C03DEB}"/>
    <dgm:cxn modelId="{EF247379-6726-4E4B-BDEA-BE0C165FAA61}" type="presOf" srcId="{B97B8F3E-E4F9-4FA1-B11E-27955BFBE45B}" destId="{CDEDBDED-2D37-4E4C-BC26-6EB38B9B7AF0}" srcOrd="1" destOrd="0" presId="urn:microsoft.com/office/officeart/2005/8/layout/bList2#2"/>
    <dgm:cxn modelId="{95D89B6E-4495-4B2F-AF5E-97FFA32DC276}" srcId="{32C2D63D-A0C7-4599-850F-D6F0D05E5837}" destId="{B97B8F3E-E4F9-4FA1-B11E-27955BFBE45B}" srcOrd="2" destOrd="0" parTransId="{5332BBF9-3A49-4942-8E59-FDEF6E139530}" sibTransId="{A9124007-B88A-4E06-9F06-D481AC17E808}"/>
    <dgm:cxn modelId="{5B6B6FBB-2BCB-4BDB-A6BF-0D128EAAA53E}" type="presOf" srcId="{32C2D63D-A0C7-4599-850F-D6F0D05E5837}" destId="{DC5B6FC1-0AF2-4D3B-BC84-1984660A5F38}" srcOrd="0" destOrd="0" presId="urn:microsoft.com/office/officeart/2005/8/layout/bList2#2"/>
    <dgm:cxn modelId="{D39E4A73-C14D-4AC8-BA52-777AE3D4228D}" type="presOf" srcId="{B97B8F3E-E4F9-4FA1-B11E-27955BFBE45B}" destId="{ECCF90C0-32B5-4C67-AF1A-7BB2D2ED38CB}" srcOrd="0" destOrd="0" presId="urn:microsoft.com/office/officeart/2005/8/layout/bList2#2"/>
    <dgm:cxn modelId="{0F850EE2-B8C3-4615-9BF8-74137E839A05}" type="presOf" srcId="{2BE6E058-4CB8-4107-9E92-E4ACCC99F477}" destId="{0F233CCA-590D-477E-B081-0C092BFCA9A8}" srcOrd="1" destOrd="0" presId="urn:microsoft.com/office/officeart/2005/8/layout/bList2#2"/>
    <dgm:cxn modelId="{858144C3-7DCE-454E-9770-FAEC308B741B}" type="presOf" srcId="{59635148-297B-48C6-BDF4-B4E334806825}" destId="{52E57D44-6012-4108-9C80-A8CF4AAA2913}" srcOrd="0" destOrd="0" presId="urn:microsoft.com/office/officeart/2005/8/layout/bList2#2"/>
    <dgm:cxn modelId="{95323D49-F760-4CF0-8EC0-09800712F199}" type="presOf" srcId="{59635148-297B-48C6-BDF4-B4E334806825}" destId="{4D1262BF-5079-4E4B-A391-B58B79D5756B}" srcOrd="1" destOrd="0" presId="urn:microsoft.com/office/officeart/2005/8/layout/bList2#2"/>
    <dgm:cxn modelId="{C8C7AF8B-061A-4D0B-A1D8-7F7B3776CBBA}" type="presParOf" srcId="{DC5B6FC1-0AF2-4D3B-BC84-1984660A5F38}" destId="{2F16A886-8DC1-44F9-99E6-617841EBBCEE}" srcOrd="0" destOrd="0" presId="urn:microsoft.com/office/officeart/2005/8/layout/bList2#2"/>
    <dgm:cxn modelId="{B42971D6-8994-4BF7-8788-E0AEAE891733}" type="presParOf" srcId="{2F16A886-8DC1-44F9-99E6-617841EBBCEE}" destId="{8FE48B4B-EDC8-4431-9B72-EF0BF6758028}" srcOrd="0" destOrd="0" presId="urn:microsoft.com/office/officeart/2005/8/layout/bList2#2"/>
    <dgm:cxn modelId="{03BB4073-B29C-445E-A738-0C941974BFEF}" type="presParOf" srcId="{2F16A886-8DC1-44F9-99E6-617841EBBCEE}" destId="{C07C864A-E3EF-49AC-8054-33C60B303429}" srcOrd="1" destOrd="0" presId="urn:microsoft.com/office/officeart/2005/8/layout/bList2#2"/>
    <dgm:cxn modelId="{921A252C-D260-4CB9-B2A9-08805E83A28A}" type="presParOf" srcId="{2F16A886-8DC1-44F9-99E6-617841EBBCEE}" destId="{0F233CCA-590D-477E-B081-0C092BFCA9A8}" srcOrd="2" destOrd="0" presId="urn:microsoft.com/office/officeart/2005/8/layout/bList2#2"/>
    <dgm:cxn modelId="{CD906346-9726-4307-AE3E-AEF28C12DAD8}" type="presParOf" srcId="{2F16A886-8DC1-44F9-99E6-617841EBBCEE}" destId="{B667F26B-5072-448E-A489-B0AEEF3D6C77}" srcOrd="3" destOrd="0" presId="urn:microsoft.com/office/officeart/2005/8/layout/bList2#2"/>
    <dgm:cxn modelId="{1D290108-58B1-4F17-9379-8587B754E7D5}" type="presParOf" srcId="{DC5B6FC1-0AF2-4D3B-BC84-1984660A5F38}" destId="{12FE235B-02F6-4062-9960-56C4AC21EFE1}" srcOrd="1" destOrd="0" presId="urn:microsoft.com/office/officeart/2005/8/layout/bList2#2"/>
    <dgm:cxn modelId="{F482E585-D973-4508-873E-3DC2AE6B03F0}" type="presParOf" srcId="{DC5B6FC1-0AF2-4D3B-BC84-1984660A5F38}" destId="{7D5D0196-2FA3-442C-91E5-CE50D2BCE32A}" srcOrd="2" destOrd="0" presId="urn:microsoft.com/office/officeart/2005/8/layout/bList2#2"/>
    <dgm:cxn modelId="{B8D1E793-1E6A-46BA-8265-A7567497F14D}" type="presParOf" srcId="{7D5D0196-2FA3-442C-91E5-CE50D2BCE32A}" destId="{FAE2F3C9-F317-494B-9145-8B3A2D2633BF}" srcOrd="0" destOrd="0" presId="urn:microsoft.com/office/officeart/2005/8/layout/bList2#2"/>
    <dgm:cxn modelId="{F7E571DD-347E-488D-A132-25F04D7302E8}" type="presParOf" srcId="{7D5D0196-2FA3-442C-91E5-CE50D2BCE32A}" destId="{52E57D44-6012-4108-9C80-A8CF4AAA2913}" srcOrd="1" destOrd="0" presId="urn:microsoft.com/office/officeart/2005/8/layout/bList2#2"/>
    <dgm:cxn modelId="{8DCDB9A0-35DA-4EC4-9012-14498EE07643}" type="presParOf" srcId="{7D5D0196-2FA3-442C-91E5-CE50D2BCE32A}" destId="{4D1262BF-5079-4E4B-A391-B58B79D5756B}" srcOrd="2" destOrd="0" presId="urn:microsoft.com/office/officeart/2005/8/layout/bList2#2"/>
    <dgm:cxn modelId="{92325F7C-9BB8-4A7C-B25D-3D3F6437D2D5}" type="presParOf" srcId="{7D5D0196-2FA3-442C-91E5-CE50D2BCE32A}" destId="{7F1234EB-650E-4E71-8146-D22DD20924D2}" srcOrd="3" destOrd="0" presId="urn:microsoft.com/office/officeart/2005/8/layout/bList2#2"/>
    <dgm:cxn modelId="{BEC1CA9F-AE17-4D1A-B5CB-DD225A263463}" type="presParOf" srcId="{DC5B6FC1-0AF2-4D3B-BC84-1984660A5F38}" destId="{8AD6FFB3-ECF3-4242-82A2-B36A694AFBBB}" srcOrd="3" destOrd="0" presId="urn:microsoft.com/office/officeart/2005/8/layout/bList2#2"/>
    <dgm:cxn modelId="{F26A09E3-CF6C-4325-B434-D5789DF05175}" type="presParOf" srcId="{DC5B6FC1-0AF2-4D3B-BC84-1984660A5F38}" destId="{702F1F3C-2E18-41DE-BCF8-EE7B48931772}" srcOrd="4" destOrd="0" presId="urn:microsoft.com/office/officeart/2005/8/layout/bList2#2"/>
    <dgm:cxn modelId="{C812AFB8-0045-4696-938C-CD1F17F2BF05}" type="presParOf" srcId="{702F1F3C-2E18-41DE-BCF8-EE7B48931772}" destId="{51C92FED-04B6-4220-8892-6E5D30C2A84F}" srcOrd="0" destOrd="0" presId="urn:microsoft.com/office/officeart/2005/8/layout/bList2#2"/>
    <dgm:cxn modelId="{DDA3034B-F2F5-4188-8E53-FE7891D697B8}" type="presParOf" srcId="{702F1F3C-2E18-41DE-BCF8-EE7B48931772}" destId="{ECCF90C0-32B5-4C67-AF1A-7BB2D2ED38CB}" srcOrd="1" destOrd="0" presId="urn:microsoft.com/office/officeart/2005/8/layout/bList2#2"/>
    <dgm:cxn modelId="{BCCC3CAD-EA84-42F3-B795-483F7C87A5EE}" type="presParOf" srcId="{702F1F3C-2E18-41DE-BCF8-EE7B48931772}" destId="{CDEDBDED-2D37-4E4C-BC26-6EB38B9B7AF0}" srcOrd="2" destOrd="0" presId="urn:microsoft.com/office/officeart/2005/8/layout/bList2#2"/>
    <dgm:cxn modelId="{55243774-2527-4C59-9896-B3280BAF1EB0}" type="presParOf" srcId="{702F1F3C-2E18-41DE-BCF8-EE7B48931772}" destId="{F63DE3A3-9C20-4294-8818-6CBBD91D97A0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TechnoKids Inc.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TechnoSurvivor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F9C39A-CF23-41E3-9840-8671E0589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95450" y="498475"/>
            <a:ext cx="347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/>
              <a:t>What’s Inside the Box</a:t>
            </a:r>
          </a:p>
        </p:txBody>
      </p:sp>
    </p:spTree>
    <p:extLst>
      <p:ext uri="{BB962C8B-B14F-4D97-AF65-F5344CB8AC3E}">
        <p14:creationId xmlns:p14="http://schemas.microsoft.com/office/powerpoint/2010/main" val="37179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TechnoKids Inc.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TechnoSurvivor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47A913-A829-4BDE-A531-42BC0E7C9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824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TechnoKids</a:t>
            </a:r>
            <a:r>
              <a:rPr lang="en-US" smtClean="0"/>
              <a:t> Inc.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TechnoSurvivor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B00F7-21C6-4BC0-A69A-AFBDA7200C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TechnoKids</a:t>
            </a:r>
            <a:r>
              <a:rPr lang="en-US" dirty="0" smtClean="0"/>
              <a:t> Inc.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TechnoSurvivor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7BCB7-3AFD-4CAA-959B-F7E0B598C8F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TechnoKids Inc.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TechnoSurvivor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B1026-5FB5-4666-94AD-88A3016256B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TechnoKids Inc.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TechnoSurvivor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53BFD-9984-4EBD-BC43-1EC00413290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κεφαλίδας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TechnoKids Inc.</a:t>
            </a: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TechnoSurvivor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A913-A829-4BDE-A531-42BC0E7C9D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κεφαλίδας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TechnoKids Inc.</a:t>
            </a: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TechnoSurvivor</a:t>
            </a: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7A913-A829-4BDE-A531-42BC0E7C9D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58371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33400" y="460375"/>
            <a:ext cx="3144838" cy="2359025"/>
          </a:xfrm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TechnoKids Inc.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TechnoSurvivor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B7194-8613-4259-A4FA-0D50EC51184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70B2B-FB38-4466-AAC2-2A1064C613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084E1-0D4D-42BE-9A0C-234566698D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4A4B0-32B1-4213-A2E9-568A1BFDFF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9BA5D-056C-4B18-9D35-EF6BD7C33D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5A2D0-660A-40A4-BB95-A22B5D5C3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11D70-5F61-4426-A541-35C14AE9E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7095F-28E0-4A58-97BB-8C5DAC1F72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FC9C4F-C796-447D-B06D-57641DC652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ABD60-AF12-4165-9E6E-AD886C48C4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22FDBE9F-0E37-4834-8CF1-7F431F12E7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10FCB-78F6-423B-9E38-E37AEAC2ED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118750" y="59375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23ADCF7-C285-4733-9A0A-A2A26BC19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36" descr="aaa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96" y="6484046"/>
            <a:ext cx="1828800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 advClick="0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rgbClr val="339933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9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l-GR" sz="6000" dirty="0" err="1" smtClean="0">
                <a:solidFill>
                  <a:schemeClr val="accent6">
                    <a:lumMod val="75000"/>
                  </a:schemeClr>
                </a:solidFill>
              </a:rPr>
              <a:t>ΕισαγωγΗ</a:t>
            </a:r>
            <a:r>
              <a:rPr lang="el-GR" sz="6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6000" dirty="0" err="1" smtClean="0">
                <a:solidFill>
                  <a:schemeClr val="accent6">
                    <a:lumMod val="75000"/>
                  </a:schemeClr>
                </a:solidFill>
              </a:rPr>
              <a:t>στουΣ</a:t>
            </a:r>
            <a:r>
              <a:rPr lang="el-GR" sz="6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6000" dirty="0" err="1" smtClean="0">
                <a:solidFill>
                  <a:schemeClr val="accent6">
                    <a:lumMod val="75000"/>
                  </a:schemeClr>
                </a:solidFill>
              </a:rPr>
              <a:t>Υπολογιστ</a:t>
            </a:r>
            <a:r>
              <a:rPr lang="el-GR" sz="6000" dirty="0" err="1" smtClean="0">
                <a:solidFill>
                  <a:schemeClr val="accent6">
                    <a:lumMod val="75000"/>
                  </a:schemeClr>
                </a:solidFill>
              </a:rPr>
              <a:t>ΕΣ</a:t>
            </a:r>
            <a:endParaRPr lang="el-GR" sz="6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6" descr="aa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196" y="168970"/>
            <a:ext cx="2512429" cy="48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70932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233487" y="1220787"/>
            <a:ext cx="25616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200" dirty="0" smtClean="0">
                <a:solidFill>
                  <a:srgbClr val="FF0066"/>
                </a:solidFill>
                <a:latin typeface="+mn-lt"/>
              </a:rPr>
              <a:t>Οδηγός </a:t>
            </a:r>
            <a:r>
              <a:rPr lang="en-US" sz="2200" dirty="0" smtClean="0">
                <a:solidFill>
                  <a:srgbClr val="FF0066"/>
                </a:solidFill>
                <a:latin typeface="+mn-lt"/>
              </a:rPr>
              <a:t>CD-ROM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722437" y="2546544"/>
            <a:ext cx="18352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200" dirty="0" smtClean="0">
                <a:solidFill>
                  <a:srgbClr val="FF0066"/>
                </a:solidFill>
                <a:latin typeface="+mn-lt"/>
              </a:rPr>
              <a:t>Εκτυπωτής</a:t>
            </a:r>
            <a:endParaRPr lang="en-US" sz="2200" dirty="0" smtClean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853062" y="3811019"/>
            <a:ext cx="17758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200" dirty="0" smtClean="0">
                <a:solidFill>
                  <a:srgbClr val="FF0066"/>
                </a:solidFill>
                <a:latin typeface="+mn-lt"/>
              </a:rPr>
              <a:t>Σαρωτής</a:t>
            </a:r>
            <a:endParaRPr lang="en-US" sz="22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384052" y="5089272"/>
            <a:ext cx="433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200" dirty="0" smtClean="0">
                <a:solidFill>
                  <a:srgbClr val="FF0066"/>
                </a:solidFill>
                <a:latin typeface="+mn-lt"/>
              </a:rPr>
              <a:t>Ηχεία – Μικρόφωνο - Ακουστικά</a:t>
            </a:r>
            <a:endParaRPr lang="en-US" sz="2200" dirty="0" smtClean="0">
              <a:solidFill>
                <a:srgbClr val="FF0066"/>
              </a:solidFill>
              <a:latin typeface="+mn-lt"/>
            </a:endParaRPr>
          </a:p>
          <a:p>
            <a:pPr algn="ctr">
              <a:defRPr/>
            </a:pPr>
            <a:endParaRPr lang="en-US" sz="22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82" y="1322863"/>
            <a:ext cx="311727" cy="3117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8" y="2638882"/>
            <a:ext cx="311727" cy="3117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80" y="3907397"/>
            <a:ext cx="311727" cy="3117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5400000">
            <a:off x="-3128645" y="3314701"/>
            <a:ext cx="624459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accent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20 - Τίτλος"/>
          <p:cNvSpPr>
            <a:spLocks noGrp="1"/>
          </p:cNvSpPr>
          <p:nvPr>
            <p:ph type="title"/>
          </p:nvPr>
        </p:nvSpPr>
        <p:spPr>
          <a:xfrm>
            <a:off x="118749" y="59375"/>
            <a:ext cx="9025251" cy="757748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Πρόσθετες συσκευές του υπολογιστή</a:t>
            </a:r>
            <a:endParaRPr lang="el-G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7" name="Picture 15" descr="SCANNER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2884">
            <a:off x="5623482" y="3522726"/>
            <a:ext cx="1460137" cy="109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10" descr="printer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9973" y="2247117"/>
            <a:ext cx="1747154" cy="947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7" descr="cd driv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7659">
            <a:off x="5646240" y="881453"/>
            <a:ext cx="1414620" cy="1061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" name="32 - Ομάδα"/>
          <p:cNvGrpSpPr/>
          <p:nvPr/>
        </p:nvGrpSpPr>
        <p:grpSpPr>
          <a:xfrm>
            <a:off x="4145087" y="5490403"/>
            <a:ext cx="2588223" cy="1052900"/>
            <a:chOff x="3705699" y="5431027"/>
            <a:chExt cx="2671351" cy="1302789"/>
          </a:xfrm>
        </p:grpSpPr>
        <p:pic>
          <p:nvPicPr>
            <p:cNvPr id="26" name="Picture 6" descr="microphone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27918" y="5431027"/>
              <a:ext cx="1049132" cy="11894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16" descr="speakers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588746">
              <a:off x="3705699" y="5581404"/>
              <a:ext cx="805024" cy="9801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Εικόνα 13" descr="MCj04326500000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389053">
              <a:off x="4641273" y="5939364"/>
              <a:ext cx="794452" cy="794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4" name="Oval 16"/>
          <p:cNvSpPr/>
          <p:nvPr/>
        </p:nvSpPr>
        <p:spPr>
          <a:xfrm>
            <a:off x="2712843" y="5166702"/>
            <a:ext cx="311727" cy="3117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339933"/>
                </a:solidFill>
              </a:rPr>
              <a:t>Αφαιρούμενες συσκευές αποθήκευσης</a:t>
            </a:r>
            <a:endParaRPr lang="el-GR" sz="3600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85807" y="1395657"/>
          <a:ext cx="7002380" cy="404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2A36D5-6772-4E7D-A7CF-D6EE09AB2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32A36D5-6772-4E7D-A7CF-D6EE09AB2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69530C-8345-48DD-80F7-AE9B2B904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EA69530C-8345-48DD-80F7-AE9B2B904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AEB5A1-76CB-42EB-A095-AE6911C2F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15AEB5A1-76CB-42EB-A095-AE6911C2F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A01844-D608-4BBC-AC58-72613BC93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7FA01844-D608-4BBC-AC58-72613BC93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D575A3-4DEB-4294-A214-D9563F59D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5AD575A3-4DEB-4294-A214-D9563F59D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ED54B3-CBB2-4B47-A6FA-A6EE729D8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A2ED54B3-CBB2-4B47-A6FA-A6EE729D8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DFBBB5-A113-41FA-815D-EE98EBAB1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BDDFBBB5-A113-41FA-815D-EE98EBAB1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8A4F98-B185-4E58-A282-903103DF5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graphicEl>
                                              <a:dgm id="{DB8A4F98-B185-4E58-A282-903103DF5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50" y="59375"/>
            <a:ext cx="8339450" cy="1143000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Κατηγορίες συσκευών του υπολογιστή</a:t>
            </a:r>
            <a:endParaRPr lang="el-G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094874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66"/>
                </a:solidFill>
              </a:rPr>
              <a:t>Οι συσκευές του υπολογιστή χωρίζονται σε δύο μεγάλες κατηγορίες: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755255" y="4042680"/>
            <a:ext cx="163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Εισόδου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755255" y="4904882"/>
            <a:ext cx="163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Εξόδου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29387" y="4042680"/>
            <a:ext cx="22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Τις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συσκευές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8 - Ραβδωτό δεξιό βέλος"/>
          <p:cNvSpPr/>
          <p:nvPr/>
        </p:nvSpPr>
        <p:spPr>
          <a:xfrm rot="5400000">
            <a:off x="4224288" y="2956880"/>
            <a:ext cx="695425" cy="484632"/>
          </a:xfrm>
          <a:prstGeom prst="stripedRightArrow">
            <a:avLst/>
          </a:prstGeom>
          <a:effectLst>
            <a:glow rad="70000">
              <a:schemeClr val="accent2">
                <a:tint val="30000"/>
                <a:shade val="95000"/>
                <a:satMod val="300000"/>
                <a:alpha val="5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493292" y="4904882"/>
            <a:ext cx="22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Τις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συσκευές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 rot="19819831">
            <a:off x="5005137" y="4355431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solidFill>
                  <a:srgbClr val="FF3399"/>
                </a:solidFill>
              </a:rPr>
              <a:t>&amp;</a:t>
            </a:r>
            <a:endParaRPr lang="el-GR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  <p:bldP spid="7" grpId="0"/>
      <p:bldP spid="7" grpId="1"/>
      <p:bldP spid="8" grpId="0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>
          <a:xfrm>
            <a:off x="118750" y="69103"/>
            <a:ext cx="8341200" cy="1143000"/>
          </a:xfrm>
        </p:spPr>
        <p:txBody>
          <a:bodyPr/>
          <a:lstStyle/>
          <a:p>
            <a:r>
              <a:rPr lang="el-GR" dirty="0" smtClean="0">
                <a:solidFill>
                  <a:srgbClr val="339933"/>
                </a:solidFill>
                <a:latin typeface="+mn-lt"/>
              </a:rPr>
              <a:t>Συσκευές Εισόδου</a:t>
            </a:r>
            <a:endParaRPr lang="el-GR" dirty="0">
              <a:solidFill>
                <a:srgbClr val="339933"/>
              </a:solidFill>
              <a:latin typeface="+mn-lt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>
                <a:latin typeface="Century Gothic" pitchFamily="34" charset="0"/>
                <a:ea typeface="Calibri" pitchFamily="34" charset="0"/>
              </a:rPr>
              <a:t>Ονομάζονται οι συσκευές που επιτρέπουν στο χρήστη να εισάγει δεδομένα στον υπολογιστή.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>
                <a:latin typeface="Century Gothic" pitchFamily="34" charset="0"/>
                <a:ea typeface="Calibri" pitchFamily="34" charset="0"/>
              </a:rPr>
              <a:t>Τέτοιες συσκευές είναι το ποντίκι, το πληκτρολόγιο, ο σαρωτής και το </a:t>
            </a:r>
            <a:r>
              <a:rPr lang="en-US" sz="2400" dirty="0" smtClean="0">
                <a:latin typeface="Century Gothic" pitchFamily="34" charset="0"/>
                <a:ea typeface="Calibri" pitchFamily="34" charset="0"/>
              </a:rPr>
              <a:t>CD</a:t>
            </a:r>
            <a:r>
              <a:rPr lang="el-GR" sz="2400" dirty="0" smtClean="0">
                <a:latin typeface="Century Gothic" pitchFamily="34" charset="0"/>
                <a:ea typeface="Calibri" pitchFamily="34" charset="0"/>
              </a:rPr>
              <a:t>-</a:t>
            </a:r>
            <a:r>
              <a:rPr lang="en-US" sz="2400" dirty="0" smtClean="0">
                <a:latin typeface="Century Gothic" pitchFamily="34" charset="0"/>
                <a:ea typeface="Calibri" pitchFamily="34" charset="0"/>
              </a:rPr>
              <a:t>ROM</a:t>
            </a:r>
            <a:r>
              <a:rPr lang="el-GR" sz="2400" dirty="0" smtClean="0">
                <a:latin typeface="Century Gothic" pitchFamily="34" charset="0"/>
                <a:ea typeface="Calibri" pitchFamily="34" charset="0"/>
              </a:rPr>
              <a:t>.</a:t>
            </a:r>
            <a:endParaRPr lang="el-GR" sz="2400" dirty="0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1018676" y="3791301"/>
          <a:ext cx="6934201" cy="19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667F26B-5072-448E-A489-B0AEEF3D6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graphicEl>
                                              <a:dgm id="{B667F26B-5072-448E-A489-B0AEEF3D6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F233CCA-590D-477E-B081-0C092BFCA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graphicEl>
                                              <a:dgm id="{0F233CCA-590D-477E-B081-0C092BFCA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1234EB-650E-4E71-8146-D22DD2092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graphicEl>
                                              <a:dgm id="{7F1234EB-650E-4E71-8146-D22DD2092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D1262BF-5079-4E4B-A391-B58B79D57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graphicEl>
                                              <a:dgm id="{4D1262BF-5079-4E4B-A391-B58B79D57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63DE3A3-9C20-4294-8818-6CBBD91D9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>
                                            <p:graphicEl>
                                              <a:dgm id="{F63DE3A3-9C20-4294-8818-6CBBD91D9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EDBDED-2D37-4E4C-BC26-6EB38B9B7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graphicEl>
                                              <a:dgm id="{CDEDBDED-2D37-4E4C-BC26-6EB38B9B7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064E9C7-4DBA-49BC-A02E-56E74FBF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>
                                            <p:graphicEl>
                                              <a:dgm id="{9064E9C7-4DBA-49BC-A02E-56E74FBF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556BCE-8350-46DA-906B-56EF6305B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graphicEl>
                                              <a:dgm id="{B0556BCE-8350-46DA-906B-56EF6305B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E48B4B-EDC8-4431-9B72-EF0BF6758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12">
                                            <p:graphicEl>
                                              <a:dgm id="{8FE48B4B-EDC8-4431-9B72-EF0BF6758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E2F3C9-F317-494B-9145-8B3A2D263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12">
                                            <p:graphicEl>
                                              <a:dgm id="{FAE2F3C9-F317-494B-9145-8B3A2D263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1C92FED-04B6-4220-8892-6E5D30C2A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2000"/>
                                        <p:tgtEl>
                                          <p:spTgt spid="12">
                                            <p:graphicEl>
                                              <a:dgm id="{51C92FED-04B6-4220-8892-6E5D30C2A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B789AEC-1686-414C-A4A5-5064E32F2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2000"/>
                                        <p:tgtEl>
                                          <p:spTgt spid="12">
                                            <p:graphicEl>
                                              <a:dgm id="{DB789AEC-1686-414C-A4A5-5064E32F2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12" grpId="0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>
                <a:latin typeface="Century Gothic" pitchFamily="34" charset="0"/>
                <a:ea typeface="Calibri" pitchFamily="34" charset="0"/>
              </a:rPr>
              <a:t>Ονομάζονται οι συσκευές που επιτρέπουν στο χρήστη να εξάγει πληροφορίες από τον υπολογιστή.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l-GR" sz="2400" dirty="0" smtClean="0">
                <a:latin typeface="Century Gothic" pitchFamily="34" charset="0"/>
                <a:ea typeface="Calibri" pitchFamily="34" charset="0"/>
              </a:rPr>
              <a:t>Τέτοιες συσκευές είναι ο εκτυπωτής, η οθόνη, τα ηχεία.</a:t>
            </a:r>
            <a:endParaRPr lang="el-GR" sz="2400" dirty="0"/>
          </a:p>
        </p:txBody>
      </p:sp>
      <p:sp>
        <p:nvSpPr>
          <p:cNvPr id="8" name="8 - Τίτλος"/>
          <p:cNvSpPr>
            <a:spLocks noGrp="1"/>
          </p:cNvSpPr>
          <p:nvPr>
            <p:ph type="title"/>
          </p:nvPr>
        </p:nvSpPr>
        <p:spPr>
          <a:xfrm>
            <a:off x="118750" y="69103"/>
            <a:ext cx="8341200" cy="1143000"/>
          </a:xfrm>
        </p:spPr>
        <p:txBody>
          <a:bodyPr/>
          <a:lstStyle/>
          <a:p>
            <a:r>
              <a:rPr lang="el-GR" dirty="0" smtClean="0">
                <a:solidFill>
                  <a:srgbClr val="339933"/>
                </a:solidFill>
                <a:latin typeface="+mn-lt"/>
              </a:rPr>
              <a:t>Συσκευές Εξόδου</a:t>
            </a:r>
            <a:endParaRPr lang="el-GR" dirty="0">
              <a:solidFill>
                <a:srgbClr val="339933"/>
              </a:solidFill>
              <a:latin typeface="+mn-lt"/>
            </a:endParaRPr>
          </a:p>
        </p:txBody>
      </p:sp>
      <p:graphicFrame>
        <p:nvGraphicFramePr>
          <p:cNvPr id="9" name="8 - Διάγραμμα"/>
          <p:cNvGraphicFramePr/>
          <p:nvPr/>
        </p:nvGraphicFramePr>
        <p:xfrm>
          <a:off x="898360" y="4043961"/>
          <a:ext cx="6934201" cy="19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67F26B-5072-448E-A489-B0AEEF3D6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B667F26B-5072-448E-A489-B0AEEF3D6C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233CCA-590D-477E-B081-0C092BFCA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graphicEl>
                                              <a:dgm id="{0F233CCA-590D-477E-B081-0C092BFCA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1234EB-650E-4E71-8146-D22DD2092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7F1234EB-650E-4E71-8146-D22DD2092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1262BF-5079-4E4B-A391-B58B79D57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graphicEl>
                                              <a:dgm id="{4D1262BF-5079-4E4B-A391-B58B79D57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3DE3A3-9C20-4294-8818-6CBBD91D9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graphicEl>
                                              <a:dgm id="{F63DE3A3-9C20-4294-8818-6CBBD91D9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EDBDED-2D37-4E4C-BC26-6EB38B9B7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graphicEl>
                                              <a:dgm id="{CDEDBDED-2D37-4E4C-BC26-6EB38B9B7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E48B4B-EDC8-4431-9B72-EF0BF6758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9">
                                            <p:graphicEl>
                                              <a:dgm id="{8FE48B4B-EDC8-4431-9B72-EF0BF6758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E2F3C9-F317-494B-9145-8B3A2D263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FAE2F3C9-F317-494B-9145-8B3A2D263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C92FED-04B6-4220-8892-6E5D30C2A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9">
                                            <p:graphicEl>
                                              <a:dgm id="{51C92FED-04B6-4220-8892-6E5D30C2A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9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7"/>
          <p:cNvSpPr>
            <a:spLocks noChangeArrowheads="1"/>
          </p:cNvSpPr>
          <p:nvPr/>
        </p:nvSpPr>
        <p:spPr bwMode="auto">
          <a:xfrm>
            <a:off x="3862136" y="1419726"/>
            <a:ext cx="3282533" cy="1146341"/>
          </a:xfrm>
          <a:prstGeom prst="wedgeRoundRectCallout">
            <a:avLst>
              <a:gd name="adj1" fmla="val -64842"/>
              <a:gd name="adj2" fmla="val 137600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30000"/>
              </a:spcBef>
            </a:pPr>
            <a:r>
              <a:rPr lang="el-GR" dirty="0" smtClean="0"/>
              <a:t>Είναι </a:t>
            </a:r>
            <a:r>
              <a:rPr lang="el-GR" dirty="0"/>
              <a:t>μια πραγματικά καταπληκτική συσκευή</a:t>
            </a:r>
            <a:r>
              <a:rPr lang="en-US" dirty="0"/>
              <a:t>!</a:t>
            </a:r>
          </a:p>
        </p:txBody>
      </p:sp>
      <p:pic>
        <p:nvPicPr>
          <p:cNvPr id="5" name="Picture 237" descr="hap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473" y="3297624"/>
            <a:ext cx="3208760" cy="238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37" descr="hap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958" y="3827014"/>
            <a:ext cx="3208760" cy="238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6" name="Picture 234" descr="aa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3898" y="3557750"/>
            <a:ext cx="713177" cy="84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8" name="Picture 236" descr="aa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5632" y="5296394"/>
            <a:ext cx="1068177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4" name="Picture 232" descr="aa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6066" y="4770598"/>
            <a:ext cx="952870" cy="91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1" name="Picture 229" descr="aaa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3635" y="4156361"/>
            <a:ext cx="1006749" cy="874589"/>
          </a:xfrm>
          <a:noFill/>
        </p:spPr>
      </p:pic>
      <p:sp>
        <p:nvSpPr>
          <p:cNvPr id="11" name="10 - Ελλειψοειδής επεξήγηση"/>
          <p:cNvSpPr/>
          <p:nvPr/>
        </p:nvSpPr>
        <p:spPr>
          <a:xfrm>
            <a:off x="1377538" y="463137"/>
            <a:ext cx="5807033" cy="2695699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Ίσως έχεις κι εσύ υπολογιστή στο σπίτι. Μάλλον θα τον χρησιμοποιείς για να παίζεις </a:t>
            </a:r>
            <a:r>
              <a:rPr lang="el-GR" dirty="0" smtClean="0">
                <a:solidFill>
                  <a:srgbClr val="FF3399"/>
                </a:solidFill>
              </a:rPr>
              <a:t>παιχνίδια</a:t>
            </a:r>
            <a:r>
              <a:rPr lang="el-GR" dirty="0" smtClean="0">
                <a:solidFill>
                  <a:schemeClr val="bg1"/>
                </a:solidFill>
              </a:rPr>
              <a:t>, να σερφάρεις στο </a:t>
            </a:r>
            <a:r>
              <a:rPr lang="en-US" dirty="0" smtClean="0">
                <a:solidFill>
                  <a:srgbClr val="FF3399"/>
                </a:solidFill>
              </a:rPr>
              <a:t>Internet</a:t>
            </a:r>
            <a:r>
              <a:rPr lang="el-GR" dirty="0" smtClean="0">
                <a:solidFill>
                  <a:schemeClr val="bg1"/>
                </a:solidFill>
              </a:rPr>
              <a:t>, να στέλνεις </a:t>
            </a:r>
            <a:r>
              <a:rPr lang="en-US" dirty="0" smtClean="0">
                <a:solidFill>
                  <a:srgbClr val="FF3399"/>
                </a:solidFill>
              </a:rPr>
              <a:t>e-mail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ή να κάνεις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FF3399"/>
                </a:solidFill>
              </a:rPr>
              <a:t>εργασίες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bg1"/>
                </a:solidFill>
              </a:rPr>
              <a:t>για το σχολείο.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546100" y="2718807"/>
            <a:ext cx="805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l-GR" sz="4000" dirty="0" smtClean="0">
                <a:solidFill>
                  <a:srgbClr val="FF0000"/>
                </a:solidFill>
              </a:rPr>
              <a:t>Τι είναι όμως ο υπολογιστής;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SER\Τα έγγραφά μου\Οι εικόνες μου\pics\2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74" r="14426"/>
          <a:stretch>
            <a:fillRect/>
          </a:stretch>
        </p:blipFill>
        <p:spPr bwMode="auto">
          <a:xfrm>
            <a:off x="4138551" y="3455749"/>
            <a:ext cx="866898" cy="78019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339933"/>
                </a:solidFill>
              </a:rPr>
              <a:t>Τι είναι ο υπολογιστής;</a:t>
            </a:r>
            <a:endParaRPr lang="el-GR" dirty="0">
              <a:solidFill>
                <a:srgbClr val="339933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</a:rPr>
              <a:t>Ο υπολογιστής είναι μία συσκευή η οποία  δουλεύει με τον ηλεκτρισμό και μας βοηθά να κάνουμε τις δουλειές μας ευκολότερα.</a:t>
            </a:r>
            <a:endParaRPr lang="el-GR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l-GR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7625" y="4800600"/>
            <a:ext cx="3234800" cy="1466000"/>
            <a:chOff x="3198" y="2840"/>
            <a:chExt cx="2140" cy="1080"/>
          </a:xfrm>
        </p:grpSpPr>
        <p:pic>
          <p:nvPicPr>
            <p:cNvPr id="5" name="Picture 4" descr="mac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3" y="2894"/>
              <a:ext cx="875" cy="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7" descr="ema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8" y="2840"/>
              <a:ext cx="1500" cy="10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237" descr="happ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360843" y="3284089"/>
            <a:ext cx="3089946" cy="229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Τι μπορούμε να κάνουμε με τον υπολογιστή;</a:t>
            </a:r>
          </a:p>
        </p:txBody>
      </p:sp>
      <p:sp>
        <p:nvSpPr>
          <p:cNvPr id="14339" name="8 - Θέση περιεχομένου"/>
          <p:cNvSpPr>
            <a:spLocks noGrp="1"/>
          </p:cNvSpPr>
          <p:nvPr>
            <p:ph idx="1"/>
          </p:nvPr>
        </p:nvSpPr>
        <p:spPr>
          <a:xfrm>
            <a:off x="628650" y="2565058"/>
            <a:ext cx="8229600" cy="3455726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l-GR" sz="2400" dirty="0" smtClean="0"/>
              <a:t>Παίξουμε παιχνίδια</a:t>
            </a:r>
          </a:p>
          <a:p>
            <a:pPr lvl="1"/>
            <a:r>
              <a:rPr lang="el-GR" sz="2400" dirty="0" smtClean="0"/>
              <a:t>Ακούσουμε μουσική</a:t>
            </a:r>
          </a:p>
          <a:p>
            <a:pPr lvl="1"/>
            <a:r>
              <a:rPr lang="el-GR" sz="2400" dirty="0" smtClean="0"/>
              <a:t>Δούμε ταινίες</a:t>
            </a:r>
          </a:p>
          <a:p>
            <a:pPr lvl="1"/>
            <a:r>
              <a:rPr lang="el-GR" sz="2400" dirty="0" smtClean="0"/>
              <a:t>Κάνουμε πράξεις</a:t>
            </a:r>
          </a:p>
          <a:p>
            <a:pPr lvl="1"/>
            <a:r>
              <a:rPr lang="el-GR" sz="2400" dirty="0" smtClean="0"/>
              <a:t>Γράψουμε γράμματα</a:t>
            </a:r>
          </a:p>
          <a:p>
            <a:pPr lvl="1"/>
            <a:r>
              <a:rPr lang="el-GR" sz="2400" dirty="0" smtClean="0"/>
              <a:t>Φτιάξουμε ζωγραφιές</a:t>
            </a:r>
          </a:p>
          <a:p>
            <a:pPr lvl="1"/>
            <a:r>
              <a:rPr lang="el-GR" sz="2400" dirty="0" smtClean="0"/>
              <a:t>Δούμε φωτογραφίες</a:t>
            </a:r>
          </a:p>
        </p:txBody>
      </p:sp>
      <p:pic>
        <p:nvPicPr>
          <p:cNvPr id="14341" name="8 - Εικόνα" descr="SNAG-00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5104" y="4171641"/>
            <a:ext cx="12858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8 - Ομάδα"/>
          <p:cNvGrpSpPr>
            <a:grpSpLocks/>
          </p:cNvGrpSpPr>
          <p:nvPr/>
        </p:nvGrpSpPr>
        <p:grpSpPr bwMode="auto">
          <a:xfrm>
            <a:off x="6715125" y="2476188"/>
            <a:ext cx="1646238" cy="1071562"/>
            <a:chOff x="4933235" y="4286256"/>
            <a:chExt cx="1646360" cy="1071570"/>
          </a:xfrm>
        </p:grpSpPr>
        <p:pic>
          <p:nvPicPr>
            <p:cNvPr id="11" name="10 - Εικόνα" descr="dogs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4244" y="4286256"/>
              <a:ext cx="857314" cy="5588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14 - Εικόνα" descr="kid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58272">
              <a:off x="5755621" y="4497395"/>
              <a:ext cx="823974" cy="5000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9 - Εικόνα" descr="natur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73622">
              <a:off x="5357129" y="4714884"/>
              <a:ext cx="857314" cy="6429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11 - Εικόνα" descr="dog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74282">
              <a:off x="4933235" y="4625984"/>
              <a:ext cx="877953" cy="6143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343" name="15 - Εικόνα" descr="movie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4892" y="4700278"/>
            <a:ext cx="12906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16 - Εικόνα" descr="music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73317" y="3023940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8 - Θέση περιεχομένου"/>
          <p:cNvSpPr txBox="1">
            <a:spLocks/>
          </p:cNvSpPr>
          <p:nvPr/>
        </p:nvSpPr>
        <p:spPr bwMode="auto">
          <a:xfrm>
            <a:off x="724395" y="1603164"/>
            <a:ext cx="6982691" cy="95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 τον υπολογιστή μπορούμε να: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omp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0292" y="1157288"/>
            <a:ext cx="4541837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37499" y="237034"/>
            <a:ext cx="319747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sz="2200" dirty="0">
                <a:solidFill>
                  <a:schemeClr val="tx2">
                    <a:lumMod val="75000"/>
                  </a:schemeClr>
                </a:solidFill>
              </a:rPr>
              <a:t>Ο υπολογιστής είναι </a:t>
            </a: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ένα</a:t>
            </a:r>
            <a:endParaRPr lang="el-GR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62577" y="764220"/>
            <a:ext cx="52838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sz="4400" dirty="0" smtClean="0">
                <a:solidFill>
                  <a:srgbClr val="00B050"/>
                </a:solidFill>
              </a:rPr>
              <a:t>κ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l-GR" sz="4400" dirty="0" smtClean="0">
                <a:solidFill>
                  <a:srgbClr val="00B050"/>
                </a:solidFill>
              </a:rPr>
              <a:t>α τ α π λ η κ τ ι κ ό</a:t>
            </a:r>
            <a:endParaRPr lang="el-GR" sz="4000" dirty="0">
              <a:solidFill>
                <a:srgbClr val="00B05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668323" y="1717495"/>
            <a:ext cx="14306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l-GR" sz="2200" dirty="0" smtClean="0">
                <a:solidFill>
                  <a:schemeClr val="tx2">
                    <a:lumMod val="75000"/>
                  </a:schemeClr>
                </a:solidFill>
              </a:rPr>
              <a:t>μηχάνημα</a:t>
            </a:r>
            <a:endParaRPr lang="el-GR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5" name="Picture 47" descr="wor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9893" y="1309441"/>
            <a:ext cx="3701069" cy="2466913"/>
          </a:xfrm>
          <a:noFill/>
        </p:spPr>
      </p:pic>
      <p:pic>
        <p:nvPicPr>
          <p:cNvPr id="7217" name="Picture 49" descr="kid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153891" y="1270658"/>
            <a:ext cx="2541269" cy="3237139"/>
          </a:xfrm>
          <a:noFill/>
        </p:spPr>
      </p:pic>
      <p:pic>
        <p:nvPicPr>
          <p:cNvPr id="7211" name="Picture 43" descr="lad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3435485" y="3453102"/>
            <a:ext cx="2273031" cy="2650320"/>
          </a:xfrm>
          <a:noFill/>
        </p:spPr>
      </p:pic>
      <p:pic>
        <p:nvPicPr>
          <p:cNvPr id="7220" name="Picture 52" descr="compu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00292" y="1157288"/>
            <a:ext cx="4541837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47624" y="520226"/>
            <a:ext cx="7695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l-GR" sz="2400" dirty="0">
                <a:solidFill>
                  <a:srgbClr val="00B050"/>
                </a:solidFill>
              </a:rPr>
              <a:t>Έχει αλλάξει ριζικά τον τρόπο με τον οποίο οι </a:t>
            </a:r>
            <a:r>
              <a:rPr lang="el-GR" sz="2400" dirty="0" smtClean="0">
                <a:solidFill>
                  <a:srgbClr val="00B050"/>
                </a:solidFill>
              </a:rPr>
              <a:t>άνθρωποι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1356103" y="2907167"/>
            <a:ext cx="1838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l-GR" sz="2400" b="1" dirty="0" smtClean="0">
                <a:solidFill>
                  <a:srgbClr val="FFFF00"/>
                </a:solidFill>
              </a:rPr>
              <a:t>εργάζονται</a:t>
            </a:r>
            <a:endParaRPr lang="el-GR" sz="2400" b="1" dirty="0">
              <a:solidFill>
                <a:srgbClr val="FFFF00"/>
              </a:solidFill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5522362" y="2669660"/>
            <a:ext cx="1838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l-GR" sz="2400" b="1" dirty="0" smtClean="0">
                <a:solidFill>
                  <a:srgbClr val="FFFF00"/>
                </a:solidFill>
              </a:rPr>
              <a:t>μαθαίνουν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3443846" y="5386641"/>
            <a:ext cx="2256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l-GR" sz="2400" b="1" dirty="0" smtClean="0">
                <a:solidFill>
                  <a:srgbClr val="FFFF00"/>
                </a:solidFill>
              </a:rPr>
              <a:t>επικοινωνούν</a:t>
            </a:r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187993" y="419944"/>
            <a:ext cx="76952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l-GR" sz="3200" dirty="0" smtClean="0">
                <a:solidFill>
                  <a:srgbClr val="00B050"/>
                </a:solidFill>
              </a:rPr>
              <a:t>Από τι αποτελείται όμως ο υπολογιστής;</a:t>
            </a:r>
            <a:endParaRPr lang="el-GR" sz="32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\\Tfs\ts\Technokids\Clip Art και Screens εσ.χρήση\Questiomarks\question-mark (1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5305" y="1905000"/>
            <a:ext cx="2199523" cy="2606842"/>
          </a:xfrm>
          <a:prstGeom prst="rect">
            <a:avLst/>
          </a:prstGeom>
          <a:noFill/>
        </p:spPr>
      </p:pic>
      <p:pic>
        <p:nvPicPr>
          <p:cNvPr id="14" name="Picture 2" descr="\\Tfs\ts\Technokids\Clip Art και Screens εσ.χρήση\Questiomarks\question-mark (1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9353" y="1888952"/>
            <a:ext cx="2199523" cy="26068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2"/>
      <p:bldP spid="11" grpId="0"/>
      <p:bldP spid="11" grpId="1"/>
      <p:bldP spid="12" grpId="0"/>
      <p:bldP spid="1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8"/>
          <p:cNvSpPr>
            <a:spLocks noChangeArrowheads="1"/>
          </p:cNvSpPr>
          <p:nvPr/>
        </p:nvSpPr>
        <p:spPr bwMode="auto">
          <a:xfrm>
            <a:off x="3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Verdana" pitchFamily="34" charset="0"/>
            </a:endParaRPr>
          </a:p>
        </p:txBody>
      </p:sp>
      <p:sp>
        <p:nvSpPr>
          <p:cNvPr id="26627" name="Rectangle 31"/>
          <p:cNvSpPr>
            <a:spLocks noChangeArrowheads="1"/>
          </p:cNvSpPr>
          <p:nvPr/>
        </p:nvSpPr>
        <p:spPr bwMode="auto">
          <a:xfrm>
            <a:off x="3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Verdana" pitchFamily="34" charset="0"/>
            </a:endParaRPr>
          </a:p>
        </p:txBody>
      </p:sp>
      <p:sp>
        <p:nvSpPr>
          <p:cNvPr id="24" name="23 - Ελλειψοειδής επεξήγηση"/>
          <p:cNvSpPr/>
          <p:nvPr/>
        </p:nvSpPr>
        <p:spPr>
          <a:xfrm>
            <a:off x="2871792" y="5357816"/>
            <a:ext cx="1271587" cy="642937"/>
          </a:xfrm>
          <a:prstGeom prst="wedgeEllipseCallout">
            <a:avLst>
              <a:gd name="adj1" fmla="val -39580"/>
              <a:gd name="adj2" fmla="val 1073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dirty="0"/>
              <a:t>Οθόνη</a:t>
            </a:r>
          </a:p>
        </p:txBody>
      </p:sp>
      <p:sp>
        <p:nvSpPr>
          <p:cNvPr id="26" name="25 - Ελλειψοειδής επεξήγηση"/>
          <p:cNvSpPr/>
          <p:nvPr/>
        </p:nvSpPr>
        <p:spPr>
          <a:xfrm>
            <a:off x="1443042" y="5572125"/>
            <a:ext cx="1271587" cy="642938"/>
          </a:xfrm>
          <a:prstGeom prst="wedgeEllipseCallout">
            <a:avLst>
              <a:gd name="adj1" fmla="val 56061"/>
              <a:gd name="adj2" fmla="val 745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dirty="0"/>
              <a:t>Κεντρική Μονάδα</a:t>
            </a:r>
          </a:p>
        </p:txBody>
      </p:sp>
      <p:sp>
        <p:nvSpPr>
          <p:cNvPr id="27" name="26 - Ελλειψοειδής επεξήγηση"/>
          <p:cNvSpPr/>
          <p:nvPr/>
        </p:nvSpPr>
        <p:spPr>
          <a:xfrm>
            <a:off x="4286250" y="5643566"/>
            <a:ext cx="1271588" cy="642937"/>
          </a:xfrm>
          <a:prstGeom prst="wedgeEllipseCallout">
            <a:avLst>
              <a:gd name="adj1" fmla="val -70501"/>
              <a:gd name="adj2" fmla="val 660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dirty="0"/>
              <a:t>Ποντίκι</a:t>
            </a:r>
          </a:p>
        </p:txBody>
      </p:sp>
      <p:sp>
        <p:nvSpPr>
          <p:cNvPr id="28" name="27 - Ελλειψοειδής επεξήγηση"/>
          <p:cNvSpPr/>
          <p:nvPr/>
        </p:nvSpPr>
        <p:spPr>
          <a:xfrm>
            <a:off x="5685817" y="5357816"/>
            <a:ext cx="1271588" cy="642937"/>
          </a:xfrm>
          <a:prstGeom prst="wedgeEllipseCallout">
            <a:avLst>
              <a:gd name="adj1" fmla="val -39580"/>
              <a:gd name="adj2" fmla="val 1073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dirty="0" smtClean="0"/>
              <a:t>Ηχεία</a:t>
            </a:r>
            <a:endParaRPr lang="el-GR" sz="1200" dirty="0"/>
          </a:p>
        </p:txBody>
      </p:sp>
      <p:sp>
        <p:nvSpPr>
          <p:cNvPr id="29" name="28 - Ελλειψοειδής επεξήγηση"/>
          <p:cNvSpPr/>
          <p:nvPr/>
        </p:nvSpPr>
        <p:spPr>
          <a:xfrm>
            <a:off x="6929442" y="5715000"/>
            <a:ext cx="1785937" cy="642938"/>
          </a:xfrm>
          <a:prstGeom prst="wedgeEllipseCallout">
            <a:avLst>
              <a:gd name="adj1" fmla="val 40803"/>
              <a:gd name="adj2" fmla="val -1003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200" dirty="0"/>
              <a:t>Πληκτρολόγιο</a:t>
            </a:r>
            <a:endParaRPr lang="el-GR" sz="1400" dirty="0"/>
          </a:p>
        </p:txBody>
      </p:sp>
      <p:pic>
        <p:nvPicPr>
          <p:cNvPr id="59398" name="Picture 6" descr="C:\Documents and Settings\USER\Τα έγγραφά μου\SnagIt Catalog\0028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0231" y="1764679"/>
            <a:ext cx="5323547" cy="3328642"/>
          </a:xfrm>
          <a:prstGeom prst="rect">
            <a:avLst/>
          </a:prstGeom>
          <a:noFill/>
        </p:spPr>
      </p:pic>
      <p:sp>
        <p:nvSpPr>
          <p:cNvPr id="12" name="1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Τα μέρη του υπολογιστή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8483E-6 C -0.0724 -0.13136 -0.14445 -0.26248 -0.15452 -0.34158 C -0.16459 -0.42067 -0.08038 -0.44657 -0.06111 -0.47432 " pathEditMode="fixed" rAng="0" ptsTypes="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23 C 0.1783 -0.08996 0.36597 -0.1857 0.42847 -0.27243 C 0.49097 -0.35915 0.41007 -0.47109 0.375 -0.52104 C 0.33993 -0.571 0.25052 -0.56198 0.21771 -0.57285 " pathEditMode="fixed" rAng="0" ptsTypes="a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-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1.41536E-6 C 0.04115 -0.02313 0.1632 -0.05041 0.22205 -0.07516 C 0.28091 -0.09991 0.27691 -0.11748 0.27605 -0.14917 C 0.27518 -0.18085 0.22882 -0.24098 0.21632 -0.26503 " pathEditMode="fixed" rAng="0" ptsTypes="aa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C 0.08178 -0.10291 0.16372 -0.20536 0.19705 -0.27844 C 0.23056 -0.35175 0.21719 -0.40957 0.19844 -0.43917 C 0.17969 -0.46878 0.10834 -0.45189 0.08473 -0.45536 " pathEditMode="fixed" rAng="0" ptsTypes="aa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6 0.00671 C -0.18003 0.00555 -0.49288 0.02035 -0.5717 -0.0007 C -0.65052 -0.02174 -0.57413 -0.09505 -0.57482 -0.1198 " pathEditMode="fixed" rAng="0" ptsTypes="a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accent1">
                    <a:lumMod val="75000"/>
                  </a:schemeClr>
                </a:solidFill>
              </a:rPr>
              <a:t>Βασικές συσκευές του υπολογιστή</a:t>
            </a:r>
            <a:endParaRPr lang="el-GR" sz="4000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937097"/>
          <a:ext cx="6845968" cy="351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2 - Θέση περιεχομένου"/>
          <p:cNvSpPr txBox="1">
            <a:spLocks/>
          </p:cNvSpPr>
          <p:nvPr/>
        </p:nvSpPr>
        <p:spPr>
          <a:xfrm>
            <a:off x="0" y="1094881"/>
            <a:ext cx="7867403" cy="6798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βασικές συσκευές του υπολογιστή είναι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l-GR" sz="3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E65CC5-6628-484E-8825-83569A44A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graphicEl>
                                              <a:dgm id="{E2E65CC5-6628-484E-8825-83569A44A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E2E65CC5-6628-484E-8825-83569A44A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C14B29-E6F1-475D-BEE3-74FFEBB19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74C14B29-E6F1-475D-BEE3-74FFEBB19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74C14B29-E6F1-475D-BEE3-74FFEBB19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B2D02D-A4D5-4F73-926F-197BE457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graphicEl>
                                              <a:dgm id="{FFB2D02D-A4D5-4F73-926F-197BE457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graphicEl>
                                              <a:dgm id="{FFB2D02D-A4D5-4F73-926F-197BE4570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D1B9DE-9E63-48CB-8C17-5EEFF69AA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B4D1B9DE-9E63-48CB-8C17-5EEFF69AA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graphicEl>
                                              <a:dgm id="{B4D1B9DE-9E63-48CB-8C17-5EEFF69AA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71BCC5-34DF-4A37-8732-8D9B702E2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8371BCC5-34DF-4A37-8732-8D9B702E2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graphicEl>
                                              <a:dgm id="{8371BCC5-34DF-4A37-8732-8D9B702E2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FCAC7C-1CA9-4607-B75E-F903279FE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F2FCAC7C-1CA9-4607-B75E-F903279FE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graphicEl>
                                              <a:dgm id="{F2FCAC7C-1CA9-4607-B75E-F903279FE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37" descr="happ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82569" y="156416"/>
            <a:ext cx="1778863" cy="13234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8 - Διάγραμμα"/>
          <p:cNvGraphicFramePr/>
          <p:nvPr/>
        </p:nvGraphicFramePr>
        <p:xfrm>
          <a:off x="717902" y="1517331"/>
          <a:ext cx="6922170" cy="3824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674A9C-AAD7-4DD1-A89B-F157C4CDF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03674A9C-AAD7-4DD1-A89B-F157C4CDF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24480C-CFDF-46B4-9638-A1071B689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graphicEl>
                                              <a:dgm id="{0624480C-CFDF-46B4-9638-A1071B689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C54E27-3231-4341-8B82-0A3317E25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graphicEl>
                                              <a:dgm id="{30C54E27-3231-4341-8B82-0A3317E25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56A51B-A92D-4A60-B0F1-864F676E4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7F56A51B-A92D-4A60-B0F1-864F676E4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9294DF-F3BF-46D2-BDA5-DD7D90DC9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graphicEl>
                                              <a:dgm id="{799294DF-F3BF-46D2-BDA5-DD7D90DC9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17A940-3511-4358-AB86-AEAB21DF9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graphicEl>
                                              <a:dgm id="{B417A940-3511-4358-AB86-AEAB21DF9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73E7CF-AC93-4249-B303-711F7D381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A973E7CF-AC93-4249-B303-711F7D381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5EA85-779E-4742-AC47-0BCFBFFDF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graphicEl>
                                              <a:dgm id="{A685EA85-779E-4742-AC47-0BCFBFFDF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C548F37-6E8B-4372-A159-33C1B78B5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graphicEl>
                                              <a:dgm id="{9C548F37-6E8B-4372-A159-33C1B78B5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1|0.9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9|0.8|1.3"/>
</p:tagLst>
</file>

<file path=ppt/theme/theme1.xml><?xml version="1.0" encoding="utf-8"?>
<a:theme xmlns:a="http://schemas.openxmlformats.org/drawingml/2006/main" name="Τεχνικό">
  <a:themeElements>
    <a:clrScheme name="Προσαρμοσμένος 3">
      <a:dk1>
        <a:sysClr val="windowText" lastClr="000000"/>
      </a:dk1>
      <a:lt1>
        <a:sysClr val="window" lastClr="FFFFFF"/>
      </a:lt1>
      <a:dk2>
        <a:srgbClr val="FFFFFF"/>
      </a:dk2>
      <a:lt2>
        <a:srgbClr val="9900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</TotalTime>
  <Words>371</Words>
  <Application>Microsoft Office PowerPoint</Application>
  <PresentationFormat>Προβολή στην οθόνη (4:3)</PresentationFormat>
  <Paragraphs>89</Paragraphs>
  <Slides>15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2" baseType="lpstr">
      <vt:lpstr>Arial</vt:lpstr>
      <vt:lpstr>Verdana</vt:lpstr>
      <vt:lpstr>Calibri</vt:lpstr>
      <vt:lpstr>Franklin Gothic Book</vt:lpstr>
      <vt:lpstr>Century Gothic</vt:lpstr>
      <vt:lpstr>Wingdings 2</vt:lpstr>
      <vt:lpstr>Τεχνικό</vt:lpstr>
      <vt:lpstr>ΕισαγωγΗ στουΣ ΥπολογιστΕΣ</vt:lpstr>
      <vt:lpstr>Παρουσίαση του PowerPoint</vt:lpstr>
      <vt:lpstr>Τι είναι ο υπολογιστής;</vt:lpstr>
      <vt:lpstr>Τι μπορούμε να κάνουμε με τον υπολογιστή;</vt:lpstr>
      <vt:lpstr>Παρουσίαση του PowerPoint</vt:lpstr>
      <vt:lpstr>Παρουσίαση του PowerPoint</vt:lpstr>
      <vt:lpstr>Τα μέρη του υπολογιστή</vt:lpstr>
      <vt:lpstr>Βασικές συσκευές του υπολογιστή</vt:lpstr>
      <vt:lpstr>Παρουσίαση του PowerPoint</vt:lpstr>
      <vt:lpstr>Πρόσθετες συσκευές του υπολογιστή</vt:lpstr>
      <vt:lpstr>Αφαιρούμενες συσκευές αποθήκευσης</vt:lpstr>
      <vt:lpstr>Κατηγορίες συσκευών του υπολογιστή</vt:lpstr>
      <vt:lpstr>Συσκευές Εισόδου</vt:lpstr>
      <vt:lpstr>Συσκευές Εξόδου</vt:lpstr>
      <vt:lpstr>Παρουσίαση του PowerPoint</vt:lpstr>
    </vt:vector>
  </TitlesOfParts>
  <Company>TechnoKids Inc.(R)2003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Inside the Box?</dc:title>
  <dc:subject>TechnoSurvivor</dc:subject>
  <dc:creator>Christa Love</dc:creator>
  <dc:description>April 2, 2003</dc:description>
  <cp:lastModifiedBy>pkakavou</cp:lastModifiedBy>
  <cp:revision>1096</cp:revision>
  <dcterms:created xsi:type="dcterms:W3CDTF">2003-03-21T20:22:15Z</dcterms:created>
  <dcterms:modified xsi:type="dcterms:W3CDTF">2020-03-25T14:50:56Z</dcterms:modified>
</cp:coreProperties>
</file>