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9" name="Picture 377" descr="C:\Documents and Settings\Laurie\Local Settings\Temporary Internet Files\Content.IE5\EG6GCGUR\MCj023305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571999"/>
            <a:ext cx="2631541" cy="1854451"/>
          </a:xfrm>
          <a:prstGeom prst="rect">
            <a:avLst/>
          </a:prstGeom>
          <a:noFill/>
        </p:spPr>
      </p:pic>
      <p:pic>
        <p:nvPicPr>
          <p:cNvPr id="3451" name="Picture 379" descr="C:\Documents and Settings\Laurie\Local Settings\Temporary Internet Files\Content.IE5\EG6GCGUR\MCj042836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9600"/>
            <a:ext cx="1447403" cy="1600200"/>
          </a:xfrm>
          <a:prstGeom prst="rect">
            <a:avLst/>
          </a:prstGeom>
          <a:noFill/>
        </p:spPr>
      </p:pic>
      <p:pic>
        <p:nvPicPr>
          <p:cNvPr id="3455" name="Picture 383" descr="C:\Documents and Settings\Laurie\My Documents\My Pictures\Microsoft Clip Organizer\an0156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181600"/>
            <a:ext cx="807548" cy="1061314"/>
          </a:xfrm>
          <a:prstGeom prst="rect">
            <a:avLst/>
          </a:prstGeom>
          <a:noFill/>
        </p:spPr>
      </p:pic>
      <p:pic>
        <p:nvPicPr>
          <p:cNvPr id="3460" name="Picture 388" descr="C:\Documents and Settings\Laurie\Local Settings\Temporary Internet Files\Content.IE5\L8DFJSP8\MCj0424206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304800"/>
            <a:ext cx="1143000" cy="7539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0" y="3657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Παρουσίαση του PowerPoint</vt:lpstr>
    </vt:vector>
  </TitlesOfParts>
  <Company>TechnoKids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Park</dc:title>
  <dc:creator>TechnoKids Inc.</dc:creator>
  <cp:lastModifiedBy>pkakavou</cp:lastModifiedBy>
  <cp:revision>10</cp:revision>
  <dcterms:created xsi:type="dcterms:W3CDTF">2007-12-14T18:30:32Z</dcterms:created>
  <dcterms:modified xsi:type="dcterms:W3CDTF">2020-03-25T23:56:46Z</dcterms:modified>
</cp:coreProperties>
</file>