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76" y="-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DB13D-1BB3-4A1B-BDA8-FA55D5A0E3E8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456A-619C-43A0-9923-58860B04F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9" name="Picture 377" descr="C:\Documents and Settings\Laurie\Local Settings\Temporary Internet Files\Content.IE5\EG6GCGUR\MCj023305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572000"/>
            <a:ext cx="2631541" cy="1854451"/>
          </a:xfrm>
          <a:prstGeom prst="rect">
            <a:avLst/>
          </a:prstGeom>
          <a:noFill/>
        </p:spPr>
      </p:pic>
      <p:pic>
        <p:nvPicPr>
          <p:cNvPr id="3451" name="Picture 379" descr="C:\Documents and Settings\Laurie\Local Settings\Temporary Internet Files\Content.IE5\EG6GCGUR\MCj042836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9600"/>
            <a:ext cx="1447403" cy="1600200"/>
          </a:xfrm>
          <a:prstGeom prst="rect">
            <a:avLst/>
          </a:prstGeom>
          <a:noFill/>
        </p:spPr>
      </p:pic>
      <p:pic>
        <p:nvPicPr>
          <p:cNvPr id="3455" name="Picture 383" descr="C:\Documents and Settings\Laurie\My Documents\My Pictures\Microsoft Clip Organizer\an01561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5029200"/>
            <a:ext cx="807548" cy="1061314"/>
          </a:xfrm>
          <a:prstGeom prst="rect">
            <a:avLst/>
          </a:prstGeom>
          <a:noFill/>
        </p:spPr>
      </p:pic>
      <p:pic>
        <p:nvPicPr>
          <p:cNvPr id="3460" name="Picture 388" descr="C:\Documents and Settings\Laurie\Local Settings\Temporary Internet Files\Content.IE5\L8DFJSP8\MCj0424206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304800"/>
            <a:ext cx="1143000" cy="75398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648200" y="4026932"/>
            <a:ext cx="2743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F0"/>
                </a:solidFill>
              </a:rPr>
              <a:t>Πικνίκ</a:t>
            </a:r>
            <a:endParaRPr lang="el-GR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495800"/>
            <a:ext cx="2209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Σκύλος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800" y="114300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C00000"/>
                </a:solidFill>
              </a:rPr>
              <a:t>Α</a:t>
            </a:r>
            <a:r>
              <a:rPr lang="el-GR" dirty="0" smtClean="0">
                <a:solidFill>
                  <a:srgbClr val="C00000"/>
                </a:solidFill>
              </a:rPr>
              <a:t>εροπλάνο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74" y="2025134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7030A0"/>
                </a:solidFill>
              </a:rPr>
              <a:t>Πουλί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</Words>
  <Application>Microsoft Office PowerPoint</Application>
  <PresentationFormat>Προβολή στην οθόνη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Office Theme</vt:lpstr>
      <vt:lpstr>Παρουσίαση του PowerPoint</vt:lpstr>
    </vt:vector>
  </TitlesOfParts>
  <Company>TechnoKids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Park</dc:title>
  <dc:creator>TechnoKids Inc.</dc:creator>
  <cp:lastModifiedBy>pkakavou</cp:lastModifiedBy>
  <cp:revision>11</cp:revision>
  <dcterms:created xsi:type="dcterms:W3CDTF">2007-12-14T18:30:32Z</dcterms:created>
  <dcterms:modified xsi:type="dcterms:W3CDTF">2020-03-26T00:05:17Z</dcterms:modified>
</cp:coreProperties>
</file>