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3" r:id="rId6"/>
    <p:sldId id="261" r:id="rId7"/>
    <p:sldId id="263" r:id="rId8"/>
    <p:sldId id="266" r:id="rId9"/>
    <p:sldId id="264" r:id="rId10"/>
    <p:sldId id="265" r:id="rId11"/>
    <p:sldId id="267" r:id="rId12"/>
    <p:sldId id="268" r:id="rId13"/>
    <p:sldId id="269" r:id="rId14"/>
    <p:sldId id="271" r:id="rId15"/>
    <p:sldId id="270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76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94641" autoAdjust="0"/>
  </p:normalViewPr>
  <p:slideViewPr>
    <p:cSldViewPr snapToGrid="0">
      <p:cViewPr varScale="1">
        <p:scale>
          <a:sx n="65" d="100"/>
          <a:sy n="65" d="100"/>
        </p:scale>
        <p:origin x="-1320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E5DEC-208E-4F1B-9E5B-1814BEC09653}" type="datetimeFigureOut">
              <a:rPr lang="en-GB" smtClean="0"/>
              <a:t>20/05/2020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F876CF-27DD-4CDF-96EA-263FE6FCFA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913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Roomates\docs\Presentation_cov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3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9974" y="733426"/>
            <a:ext cx="4848225" cy="25527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2227262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rgbClr val="92D05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513853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88599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05823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Roomates\docs\Presentation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81025"/>
            <a:ext cx="7886700" cy="1252539"/>
          </a:xfrm>
        </p:spPr>
        <p:txBody>
          <a:bodyPr>
            <a:normAutofit/>
          </a:bodyPr>
          <a:lstStyle>
            <a:lvl1pPr>
              <a:defRPr lang="en-US" sz="4000" kern="1200" dirty="0" smtClean="0">
                <a:solidFill>
                  <a:srgbClr val="92D0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0874"/>
            <a:ext cx="7886700" cy="4270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xmlns="" id="{4DCAFEFD-38C6-4978-8D78-F41C8725E2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7004"/>
            <a:ext cx="9144000" cy="772682"/>
          </a:xfrm>
          <a:prstGeom prst="rect">
            <a:avLst/>
          </a:prstGeom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xmlns="" id="{F17FD904-92C5-45BD-BC36-2BA52FA35D23}"/>
              </a:ext>
            </a:extLst>
          </p:cNvPr>
          <p:cNvSpPr/>
          <p:nvPr userDrawn="1"/>
        </p:nvSpPr>
        <p:spPr>
          <a:xfrm>
            <a:off x="8163612" y="6023728"/>
            <a:ext cx="226244" cy="3651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099176"/>
            <a:ext cx="2057400" cy="365125"/>
          </a:xfrm>
        </p:spPr>
        <p:txBody>
          <a:bodyPr/>
          <a:lstStyle>
            <a:lvl1pPr>
              <a:defRPr sz="1200"/>
            </a:lvl1pPr>
          </a:lstStyle>
          <a:p>
            <a:fld id="{615CEDE7-6E4D-4068-BBEE-DAA1B27CDCA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464563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357185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5958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49816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4976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81879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64673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17552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5CEDE7-6E4D-4068-BBEE-DAA1B27CDC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57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5754" y="824866"/>
            <a:ext cx="4848225" cy="2552700"/>
          </a:xfrm>
        </p:spPr>
        <p:txBody>
          <a:bodyPr>
            <a:normAutofit/>
          </a:bodyPr>
          <a:lstStyle/>
          <a:p>
            <a:r>
              <a:rPr lang="el-G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ΑΣΦΑΛΕΙΑ ΣΤΟ ΔΙΑΔΙΚΤΥΟ</a:t>
            </a:r>
            <a:r>
              <a:rPr lang="el-G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200" b="1" dirty="0"/>
              <a:t>ΓΙΑ ΠΑΙΔΙΑ ΔΗΜΟΤΙΚΟΥ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96" y="4020712"/>
            <a:ext cx="5903595" cy="105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865" y="5158084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7101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025"/>
            <a:ext cx="9144000" cy="860423"/>
          </a:xfrm>
        </p:spPr>
        <p:txBody>
          <a:bodyPr>
            <a:normAutofit fontScale="90000"/>
          </a:bodyPr>
          <a:lstStyle/>
          <a:p>
            <a:r>
              <a:rPr lang="el-GR" sz="3600" dirty="0"/>
              <a:t>Πόσο «φίλοι» είναι τελικά οι διαδικτυακοί σου φίλοι…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" y="1441448"/>
            <a:ext cx="7421880" cy="4768852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Δε δεχόμαστε αιτήματα φιλίας και δε συνομιλούμε ποτέ με αγνώστους</a:t>
            </a: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Πίσω από την οθόνη του υπολογιστή μπορεί να κρύβεται οποιοσδήποτε. Ακόμα και ένας 50χρονος που λέει ψέματα ότι είναι 10χρονος…</a:t>
            </a: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Δε δεχόμαστε ποτέ να συναντηθούμε μόνοι μας με κάποιον που γνωρίσαμε διαδικτυακά, όσο χρόνο και αν συνομιλούμε μαζί του </a:t>
            </a: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Αν κάποιος μας ενοχλεί ή μας κάνει να νιώσουμε άβολα το λέμε σε έναν ενήλικα.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072" y="3825874"/>
            <a:ext cx="2257108" cy="21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71770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81026"/>
            <a:ext cx="8172450" cy="981710"/>
          </a:xfrm>
        </p:spPr>
        <p:txBody>
          <a:bodyPr>
            <a:normAutofit fontScale="90000"/>
          </a:bodyPr>
          <a:lstStyle/>
          <a:p>
            <a:r>
              <a:rPr lang="el-GR" dirty="0"/>
              <a:t>Προστάτεψε τους κωδικούς ασφαλείας σου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6" name="κωδικοί ασφαλεία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412" y="1483905"/>
            <a:ext cx="7591425" cy="4270375"/>
          </a:xfrm>
        </p:spPr>
      </p:pic>
    </p:spTree>
    <p:extLst>
      <p:ext uri="{BB962C8B-B14F-4D97-AF65-F5344CB8AC3E}">
        <p14:creationId xmlns:p14="http://schemas.microsoft.com/office/powerpoint/2010/main" val="3225762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581025"/>
            <a:ext cx="8709660" cy="561022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777787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Χρήση του διαδικτύου με μέτρο!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0875"/>
            <a:ext cx="6374130" cy="3199766"/>
          </a:xfrm>
        </p:spPr>
        <p:txBody>
          <a:bodyPr/>
          <a:lstStyle/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Μην αντικαθιστάς τους φίλους σου στον πραγματικό κόσμο με τους φίλους από το διαδίκτυο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l-G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Βάλε όρια στη χρήση του διαδικτύου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και μην παραμελείς τις υπόλοιπες δραστηριότητες σου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3093721"/>
            <a:ext cx="219075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98276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7" y="581025"/>
            <a:ext cx="8354291" cy="1252539"/>
          </a:xfrm>
        </p:spPr>
        <p:txBody>
          <a:bodyPr/>
          <a:lstStyle/>
          <a:p>
            <a:r>
              <a:rPr lang="el-GR" dirty="0"/>
              <a:t>Πιστεύουμε ό,τι διαβάζουμε στο διαδίκτυο;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0874"/>
            <a:ext cx="5633605" cy="4270375"/>
          </a:xfrm>
        </p:spPr>
        <p:txBody>
          <a:bodyPr/>
          <a:lstStyle/>
          <a:p>
            <a:endParaRPr lang="el-GR" dirty="0"/>
          </a:p>
          <a:p>
            <a:pPr marL="0" indent="0">
              <a:buNone/>
            </a:pPr>
            <a:r>
              <a:rPr lang="el-GR" sz="3600" b="1" dirty="0">
                <a:solidFill>
                  <a:schemeClr val="accent5">
                    <a:lumMod val="50000"/>
                  </a:schemeClr>
                </a:solidFill>
              </a:rPr>
              <a:t>Φυσικά και ΌΧΙ!</a:t>
            </a:r>
            <a:endParaRPr lang="en-US" sz="3600" b="1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Στο διαδίκτυο ο καθένας μπορεί να γράψει ότι θέλει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36" y="2590801"/>
            <a:ext cx="3048000" cy="334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4981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Να το πω σε έναν ενήλικα αν…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Κάποιος με κάνει να νιώσω άβολα με αυτά που μου λέει </a:t>
            </a: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Συναντήσω ακατάλληλο  περιεχόμενο στο διαδίκτυο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19" y="3407113"/>
            <a:ext cx="3809524" cy="269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8214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324"/>
            <a:ext cx="9144000" cy="19485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2049"/>
            <a:ext cx="9144000" cy="1425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4989"/>
            <a:ext cx="9144000" cy="146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575" y="2707715"/>
            <a:ext cx="7886700" cy="1463289"/>
          </a:xfrm>
        </p:spPr>
        <p:txBody>
          <a:bodyPr/>
          <a:lstStyle/>
          <a:p>
            <a:r>
              <a:rPr lang="el-GR" dirty="0"/>
              <a:t>Τι μας αρέσει να κάνουμε στο διαδίκτυο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1026" name="Picture 2" descr="Image result for musik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898" y="1105504"/>
            <a:ext cx="2049231" cy="196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erson Playing Video Games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510" y="4214360"/>
            <a:ext cx="2156580" cy="1603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Image result for social media  clip 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Image result for social media  clip 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Image result for social media  clip ar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6" descr="Image result for social media  clip art"/>
          <p:cNvSpPr>
            <a:spLocks noChangeAspect="1" noChangeArrowheads="1"/>
          </p:cNvSpPr>
          <p:nvPr/>
        </p:nvSpPr>
        <p:spPr bwMode="auto">
          <a:xfrm>
            <a:off x="3950335" y="27736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Image result for social media  clip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153" y="921848"/>
            <a:ext cx="1525854" cy="101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6" descr="Image result for chat clipar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30" descr="Image result for computer chat clipart"/>
          <p:cNvSpPr>
            <a:spLocks noChangeAspect="1" noChangeArrowheads="1"/>
          </p:cNvSpPr>
          <p:nvPr/>
        </p:nvSpPr>
        <p:spPr bwMode="auto">
          <a:xfrm>
            <a:off x="5291455" y="49122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32" descr="Image result for computer chat clipart"/>
          <p:cNvSpPr>
            <a:spLocks noChangeAspect="1" noChangeArrowheads="1"/>
          </p:cNvSpPr>
          <p:nvPr/>
        </p:nvSpPr>
        <p:spPr bwMode="auto">
          <a:xfrm>
            <a:off x="5960110" y="475984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34" descr="Image result for computer chat clipar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36" descr="Image result for computer chat clipar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38" descr="Image result for computer chat clipar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66" name="Picture 4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67" y="1711564"/>
            <a:ext cx="1357785" cy="1357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Image result for photographer camera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99" y="3733655"/>
            <a:ext cx="1169067" cy="22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Image result for homework on pc clip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65" y="956160"/>
            <a:ext cx="1973428" cy="196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48" descr="Image result for google clip art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50" descr="Image result for google clip art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52" descr="Image result for google clip art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54" descr="Image result for google clip art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56" descr="Image result for google clip art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58" descr="Image result for google clip art"/>
          <p:cNvSpPr>
            <a:spLocks noChangeAspect="1" noChangeArrowheads="1"/>
          </p:cNvSpPr>
          <p:nvPr/>
        </p:nvSpPr>
        <p:spPr bwMode="auto">
          <a:xfrm>
            <a:off x="1679575" y="1379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60" descr="Image result for google clip art"/>
          <p:cNvSpPr>
            <a:spLocks noChangeAspect="1" noChangeArrowheads="1"/>
          </p:cNvSpPr>
          <p:nvPr/>
        </p:nvSpPr>
        <p:spPr bwMode="auto">
          <a:xfrm>
            <a:off x="1831975" y="1531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AutoShape 62" descr="Image result for google clip art"/>
          <p:cNvSpPr>
            <a:spLocks noChangeAspect="1" noChangeArrowheads="1"/>
          </p:cNvSpPr>
          <p:nvPr/>
        </p:nvSpPr>
        <p:spPr bwMode="auto">
          <a:xfrm>
            <a:off x="1984375" y="1684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88" name="Picture 64" descr="Related imag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0051">
            <a:off x="488950" y="3767635"/>
            <a:ext cx="238125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12" y="985613"/>
            <a:ext cx="1819426" cy="136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09261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326" y="312738"/>
            <a:ext cx="8084634" cy="1520827"/>
          </a:xfrm>
        </p:spPr>
        <p:txBody>
          <a:bodyPr/>
          <a:lstStyle/>
          <a:p>
            <a:r>
              <a:rPr lang="el-GR" dirty="0"/>
              <a:t>Τι πρέπει να προσέχουμε στο διαδίκτυο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39240"/>
            <a:ext cx="7886700" cy="7326629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Να μην αποκαλύπτουμε προσωπικά μας δεδομένα</a:t>
            </a: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Να μη μιλάμε με αγνώστους</a:t>
            </a: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Να μην παίζουμε παιχνίδια ακατάλληλα για την ηλικία μας</a:t>
            </a: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Να μην παραμελούμε τις δραστηριότητές μας για χάρη του διαδικτύου</a:t>
            </a: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Να σεβόμαστε τους άλλους χρήστες του διαδικτύου</a:t>
            </a: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0ταν κάτι μας ανησυχήσει να το πούμε σε έναν ενήλικα που εμπιστευόμαστε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5" name="AutoShape 2" descr="Image result for stay safe online clipart"/>
          <p:cNvSpPr>
            <a:spLocks noChangeAspect="1" noChangeArrowheads="1"/>
          </p:cNvSpPr>
          <p:nvPr/>
        </p:nvSpPr>
        <p:spPr bwMode="auto">
          <a:xfrm>
            <a:off x="3363595" y="30711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Image result for stay safe online clipart"/>
          <p:cNvSpPr>
            <a:spLocks noChangeAspect="1" noChangeArrowheads="1"/>
          </p:cNvSpPr>
          <p:nvPr/>
        </p:nvSpPr>
        <p:spPr bwMode="auto">
          <a:xfrm>
            <a:off x="3515995" y="32235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Image result for saferinternet clip art"/>
          <p:cNvSpPr>
            <a:spLocks noChangeAspect="1" noChangeArrowheads="1"/>
          </p:cNvSpPr>
          <p:nvPr/>
        </p:nvSpPr>
        <p:spPr bwMode="auto">
          <a:xfrm>
            <a:off x="7429500" y="433609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8" descr="Image result for saferinternet clip 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660" y="4107180"/>
            <a:ext cx="1832610" cy="183261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947" y="438310"/>
            <a:ext cx="2344784" cy="12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33597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370" y="191885"/>
            <a:ext cx="7886700" cy="1542619"/>
          </a:xfrm>
        </p:spPr>
        <p:txBody>
          <a:bodyPr/>
          <a:lstStyle/>
          <a:p>
            <a:r>
              <a:rPr lang="el-GR" dirty="0"/>
              <a:t>Ποια είναι τα προσωπικά μας δεδομένα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438639"/>
            <a:ext cx="6651667" cy="46605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09690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740" y="581025"/>
            <a:ext cx="8343900" cy="988695"/>
          </a:xfrm>
        </p:spPr>
        <p:txBody>
          <a:bodyPr>
            <a:normAutofit/>
          </a:bodyPr>
          <a:lstStyle/>
          <a:p>
            <a:r>
              <a:rPr lang="el-GR" sz="2800" dirty="0"/>
              <a:t>Τι λέει η Αθηνά και ο Ερμής για τις προσωπικές πληροφορίες…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5</a:t>
            </a:fld>
            <a:endParaRPr lang="en-GB" dirty="0"/>
          </a:p>
        </p:txBody>
      </p:sp>
      <p:pic>
        <p:nvPicPr>
          <p:cNvPr id="6" name="προσωπικες πληροφορίε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8668" y="1501775"/>
            <a:ext cx="7591425" cy="4270375"/>
          </a:xfrm>
        </p:spPr>
      </p:pic>
    </p:spTree>
    <p:extLst>
      <p:ext uri="{BB962C8B-B14F-4D97-AF65-F5344CB8AC3E}">
        <p14:creationId xmlns:p14="http://schemas.microsoft.com/office/powerpoint/2010/main" val="1981171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Ποιος έχει…</a:t>
            </a:r>
            <a:br>
              <a:rPr lang="el-GR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726" y="4086912"/>
            <a:ext cx="5291787" cy="214964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06680" y="1505904"/>
            <a:ext cx="87266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accent5">
                    <a:lumMod val="50000"/>
                  </a:schemeClr>
                </a:solidFill>
              </a:rPr>
              <a:t>Τραβήξει μια φωτογραφία;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accent5">
                    <a:lumMod val="50000"/>
                  </a:schemeClr>
                </a:solidFill>
              </a:rPr>
              <a:t>Τραβήξει μια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selfie</a:t>
            </a:r>
            <a:r>
              <a:rPr lang="el-GR" sz="2400" dirty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accent5">
                    <a:lumMod val="50000"/>
                  </a:schemeClr>
                </a:solidFill>
              </a:rPr>
              <a:t>Κοινοποιήσει μια φωτογραφία στο διαδίκτυο;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l-GR" sz="24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accent5">
                    <a:lumMod val="50000"/>
                  </a:schemeClr>
                </a:solidFill>
              </a:rPr>
              <a:t>Επεξεργαστεί ή αλλάξει μια φωτογραφία;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571" y="477580"/>
            <a:ext cx="3888112" cy="310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8220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81025"/>
            <a:ext cx="8294370" cy="1252539"/>
          </a:xfrm>
        </p:spPr>
        <p:txBody>
          <a:bodyPr>
            <a:normAutofit/>
          </a:bodyPr>
          <a:lstStyle/>
          <a:p>
            <a:r>
              <a:rPr lang="el-GR" sz="3600" dirty="0"/>
              <a:t>Πως θα είμαι σίγουρος ότι μοιράζομαι φωτογραφίες με ασφάλεια;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33564"/>
            <a:ext cx="7760970" cy="4357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Πριν κοινοποιήσεις μια φωτογραφία σκέψου και ρώτα τον εαυτό σου…</a:t>
            </a:r>
          </a:p>
          <a:p>
            <a:endParaRPr lang="el-GR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l-GR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Με ποιον τη μοιράζομαι;</a:t>
            </a: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Ποιος άλλος μπορεί να τη δει;</a:t>
            </a: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Εκείνοι που θα τη δουν τι θα μάθουν για μένα;</a:t>
            </a:r>
          </a:p>
          <a:p>
            <a:r>
              <a:rPr lang="el-GR" dirty="0">
                <a:solidFill>
                  <a:schemeClr val="accent5">
                    <a:lumMod val="50000"/>
                  </a:schemeClr>
                </a:solidFill>
              </a:rPr>
              <a:t>Εκείνοι που θα τη δουν τι θα μάθουν για τους υπόλοιπους που απεικονίζονται στη φωτογραφία;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677244"/>
            <a:ext cx="3192780" cy="201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556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365" y="299085"/>
            <a:ext cx="7875270" cy="1252539"/>
          </a:xfrm>
        </p:spPr>
        <p:txBody>
          <a:bodyPr>
            <a:normAutofit/>
          </a:bodyPr>
          <a:lstStyle/>
          <a:p>
            <a:r>
              <a:rPr lang="el-GR" sz="3200" dirty="0"/>
              <a:t>Σεβόμαστε τους υπόλοιπους χρήστες του διαδικτύου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6" name="προσβλητικά σχολια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287" y="1362524"/>
            <a:ext cx="7591425" cy="4270375"/>
          </a:xfrm>
        </p:spPr>
      </p:pic>
    </p:spTree>
    <p:extLst>
      <p:ext uri="{BB962C8B-B14F-4D97-AF65-F5344CB8AC3E}">
        <p14:creationId xmlns:p14="http://schemas.microsoft.com/office/powerpoint/2010/main" val="1415432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CEDE7-6E4D-4068-BBEE-DAA1B27CDCAF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4365" y="299085"/>
            <a:ext cx="7875270" cy="1252539"/>
          </a:xfrm>
        </p:spPr>
        <p:txBody>
          <a:bodyPr>
            <a:normAutofit/>
          </a:bodyPr>
          <a:lstStyle/>
          <a:p>
            <a:pPr algn="ctr"/>
            <a:r>
              <a:rPr lang="el-GR" sz="3200" dirty="0"/>
              <a:t>Δε συνομιλούμε με αγνώστους στο διαδίκτυο</a:t>
            </a:r>
            <a:endParaRPr lang="en-US" sz="3200" dirty="0"/>
          </a:p>
        </p:txBody>
      </p:sp>
      <p:pic>
        <p:nvPicPr>
          <p:cNvPr id="3" name="μη συνομιλείς με αγνωστους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6775" y="1459629"/>
            <a:ext cx="7591425" cy="4270375"/>
          </a:xfrm>
        </p:spPr>
      </p:pic>
    </p:spTree>
    <p:extLst>
      <p:ext uri="{BB962C8B-B14F-4D97-AF65-F5344CB8AC3E}">
        <p14:creationId xmlns:p14="http://schemas.microsoft.com/office/powerpoint/2010/main" val="34077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</TotalTime>
  <Words>353</Words>
  <Application>Microsoft Office PowerPoint</Application>
  <PresentationFormat>Προβολή στην οθόνη (4:3)</PresentationFormat>
  <Paragraphs>60</Paragraphs>
  <Slides>16</Slides>
  <Notes>0</Notes>
  <HiddenSlides>0</HiddenSlides>
  <MMClips>4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17" baseType="lpstr">
      <vt:lpstr>Office Theme</vt:lpstr>
      <vt:lpstr>ΑΣΦΑΛΕΙΑ ΣΤΟ ΔΙΑΔΙΚΤΥΟ ΓΙΑ ΠΑΙΔΙΑ ΔΗΜΟΤΙΚΟΥ</vt:lpstr>
      <vt:lpstr>Τι μας αρέσει να κάνουμε στο διαδίκτυο</vt:lpstr>
      <vt:lpstr>Τι πρέπει να προσέχουμε στο διαδίκτυο</vt:lpstr>
      <vt:lpstr>Ποια είναι τα προσωπικά μας δεδομένα</vt:lpstr>
      <vt:lpstr>Τι λέει η Αθηνά και ο Ερμής για τις προσωπικές πληροφορίες…</vt:lpstr>
      <vt:lpstr>Ποιος έχει… </vt:lpstr>
      <vt:lpstr>Πως θα είμαι σίγουρος ότι μοιράζομαι φωτογραφίες με ασφάλεια;</vt:lpstr>
      <vt:lpstr>Σεβόμαστε τους υπόλοιπους χρήστες του διαδικτύου</vt:lpstr>
      <vt:lpstr>Δε συνομιλούμε με αγνώστους στο διαδίκτυο</vt:lpstr>
      <vt:lpstr>Πόσο «φίλοι» είναι τελικά οι διαδικτυακοί σου φίλοι…</vt:lpstr>
      <vt:lpstr>Προστάτεψε τους κωδικούς ασφαλείας σου</vt:lpstr>
      <vt:lpstr>Παρουσίαση του PowerPoint</vt:lpstr>
      <vt:lpstr>Χρήση του διαδικτύου με μέτρο!</vt:lpstr>
      <vt:lpstr>Πιστεύουμε ό,τι διαβάζουμε στο διαδίκτυο;</vt:lpstr>
      <vt:lpstr>Να το πω σε έναν ενήλικα αν…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EVANGELIA DASKALAKI</dc:creator>
  <cp:lastModifiedBy>pkakavou</cp:lastModifiedBy>
  <cp:revision>41</cp:revision>
  <dcterms:created xsi:type="dcterms:W3CDTF">2017-02-20T07:48:45Z</dcterms:created>
  <dcterms:modified xsi:type="dcterms:W3CDTF">2020-05-20T06:03:57Z</dcterms:modified>
</cp:coreProperties>
</file>