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0" autoAdjust="0"/>
  </p:normalViewPr>
  <p:slideViewPr>
    <p:cSldViewPr>
      <p:cViewPr varScale="1">
        <p:scale>
          <a:sx n="56" d="100"/>
          <a:sy n="56" d="100"/>
        </p:scale>
        <p:origin x="-27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CFE94-C898-40C8-B4C7-C87B7656A871}" type="datetimeFigureOut">
              <a:rPr lang="en-US" smtClean="0"/>
              <a:t>19-Jan-14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EE38E-193B-4391-A140-D283D3227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8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EE38E-193B-4391-A140-D283D32279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6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C1F0-C7AA-41AE-9599-C6FD5DA669C1}" type="datetimeFigureOut">
              <a:rPr lang="en-US" smtClean="0"/>
              <a:t>19-Jan-14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FB15-3914-4866-B18A-2C7656DA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C1F0-C7AA-41AE-9599-C6FD5DA669C1}" type="datetimeFigureOut">
              <a:rPr lang="en-US" smtClean="0"/>
              <a:t>19-Jan-14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FB15-3914-4866-B18A-2C7656DA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4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C1F0-C7AA-41AE-9599-C6FD5DA669C1}" type="datetimeFigureOut">
              <a:rPr lang="en-US" smtClean="0"/>
              <a:t>19-Jan-14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FB15-3914-4866-B18A-2C7656DA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9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C1F0-C7AA-41AE-9599-C6FD5DA669C1}" type="datetimeFigureOut">
              <a:rPr lang="en-US" smtClean="0"/>
              <a:t>19-Jan-14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FB15-3914-4866-B18A-2C7656DA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C1F0-C7AA-41AE-9599-C6FD5DA669C1}" type="datetimeFigureOut">
              <a:rPr lang="en-US" smtClean="0"/>
              <a:t>19-Jan-14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FB15-3914-4866-B18A-2C7656DA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C1F0-C7AA-41AE-9599-C6FD5DA669C1}" type="datetimeFigureOut">
              <a:rPr lang="en-US" smtClean="0"/>
              <a:t>19-Jan-14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FB15-3914-4866-B18A-2C7656DA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5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C1F0-C7AA-41AE-9599-C6FD5DA669C1}" type="datetimeFigureOut">
              <a:rPr lang="en-US" smtClean="0"/>
              <a:t>19-Jan-14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FB15-3914-4866-B18A-2C7656DA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9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C1F0-C7AA-41AE-9599-C6FD5DA669C1}" type="datetimeFigureOut">
              <a:rPr lang="en-US" smtClean="0"/>
              <a:t>19-Jan-14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FB15-3914-4866-B18A-2C7656DA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6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C1F0-C7AA-41AE-9599-C6FD5DA669C1}" type="datetimeFigureOut">
              <a:rPr lang="en-US" smtClean="0"/>
              <a:t>19-Jan-14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FB15-3914-4866-B18A-2C7656DA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7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C1F0-C7AA-41AE-9599-C6FD5DA669C1}" type="datetimeFigureOut">
              <a:rPr lang="en-US" smtClean="0"/>
              <a:t>19-Jan-14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FB15-3914-4866-B18A-2C7656DA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5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C1F0-C7AA-41AE-9599-C6FD5DA669C1}" type="datetimeFigureOut">
              <a:rPr lang="en-US" smtClean="0"/>
              <a:t>19-Jan-14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FB15-3914-4866-B18A-2C7656DA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7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3C1F0-C7AA-41AE-9599-C6FD5DA669C1}" type="datetimeFigureOut">
              <a:rPr lang="en-US" smtClean="0"/>
              <a:t>19-Jan-14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1FB15-3914-4866-B18A-2C7656DAC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8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ComiS SAN MS"/>
              </a:rPr>
              <a:t>ΒΑΣΙΚΕΣ ΕΦΑΡΜΟΓΕΣ</a:t>
            </a:r>
            <a:endParaRPr lang="en-US" dirty="0">
              <a:latin typeface="ComiS SAN MS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10000"/>
            <a:ext cx="16764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71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ΖΩΓΡΑΦΙΚΗ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http://files.softicons.com/download/system-icons/cute-file-icons-by-custom-icon-design/png/256/BM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2209799" cy="220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ww.iconhot.com/icon/png/file-icons-vs-2/256/jpg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1943100"/>
            <a:ext cx="2209799" cy="220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icons.iconarchive.com/icons/hopstarter/scrap/256/Picture-JPEG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885" y="1943100"/>
            <a:ext cx="23241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://t2.ftcdn.net/jpg/00/23/59/75/400_F_23597578_2fMRgFFhm3Tas7bEwinyrm7vu9epOTY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714499"/>
            <a:ext cx="2133600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8246" y="5905471"/>
            <a:ext cx="5297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b</a:t>
            </a:r>
            <a:r>
              <a:rPr lang="en-GB" sz="4400" b="1" dirty="0" smtClean="0"/>
              <a:t>mp </a:t>
            </a:r>
            <a:r>
              <a:rPr lang="el-GR" sz="4400" b="1" dirty="0" smtClean="0"/>
              <a:t>ή </a:t>
            </a:r>
            <a:r>
              <a:rPr lang="en-GB" sz="4400" b="1" dirty="0" smtClean="0"/>
              <a:t>jpg </a:t>
            </a:r>
            <a:r>
              <a:rPr lang="el-GR" sz="4400" b="1" dirty="0" smtClean="0"/>
              <a:t>ή </a:t>
            </a:r>
            <a:r>
              <a:rPr lang="en-GB" sz="4400" b="1" dirty="0" smtClean="0"/>
              <a:t>jpeg </a:t>
            </a:r>
            <a:r>
              <a:rPr lang="el-GR" sz="4400" b="1" dirty="0" smtClean="0"/>
              <a:t>ή </a:t>
            </a:r>
            <a:r>
              <a:rPr lang="en-GB" sz="4400" b="1" dirty="0" smtClean="0"/>
              <a:t>gif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228599" y="4122419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ΚΑΤΑΛΗΞΗ:</a:t>
            </a:r>
            <a:endParaRPr lang="en-US" sz="6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5846" y="5736193"/>
            <a:ext cx="78439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/>
              <a:t>bmp </a:t>
            </a:r>
            <a:r>
              <a:rPr lang="el-GR" sz="6600" b="1" dirty="0" smtClean="0"/>
              <a:t>ή </a:t>
            </a:r>
            <a:r>
              <a:rPr lang="en-GB" sz="6600" b="1" dirty="0" smtClean="0"/>
              <a:t>jpg </a:t>
            </a:r>
            <a:r>
              <a:rPr lang="el-GR" sz="6600" b="1" dirty="0" smtClean="0"/>
              <a:t>ή </a:t>
            </a:r>
            <a:r>
              <a:rPr lang="en-GB" sz="6600" b="1" dirty="0" smtClean="0"/>
              <a:t>jpeg </a:t>
            </a:r>
            <a:r>
              <a:rPr lang="el-GR" sz="6600" b="1" dirty="0" smtClean="0"/>
              <a:t>ή </a:t>
            </a:r>
            <a:r>
              <a:rPr lang="en-GB" sz="6600" b="1" dirty="0" smtClean="0"/>
              <a:t>gif</a:t>
            </a:r>
            <a:endParaRPr lang="en-US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-70794" y="4043422"/>
            <a:ext cx="921479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 smtClean="0"/>
              <a:t>bmp </a:t>
            </a:r>
            <a:r>
              <a:rPr lang="el-GR" sz="8800" b="1" dirty="0" smtClean="0"/>
              <a:t>ή </a:t>
            </a:r>
            <a:r>
              <a:rPr lang="en-GB" sz="8800" b="1" dirty="0" smtClean="0"/>
              <a:t>jpg </a:t>
            </a:r>
            <a:r>
              <a:rPr lang="el-GR" sz="8800" b="1" dirty="0" smtClean="0"/>
              <a:t>ή </a:t>
            </a:r>
            <a:r>
              <a:rPr lang="en-GB" sz="8800" b="1" dirty="0" smtClean="0"/>
              <a:t>jpeg </a:t>
            </a:r>
            <a:r>
              <a:rPr lang="el-GR" sz="8800" b="1" dirty="0" smtClean="0"/>
              <a:t>ή </a:t>
            </a:r>
            <a:r>
              <a:rPr lang="en-GB" sz="8800" b="1" dirty="0" smtClean="0"/>
              <a:t>gif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13252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79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1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79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1" grpId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data:image/jpeg;base64,/9j/4AAQSkZJRgABAQAAAQABAAD/2wCEAAkGBxQTEhUUExQWFRUUFxgUGBgYFRcYGRgaGBoXGBgYFBkYHSggGBwlHBYUITIhJSkrLi4uFx81ODMsNygtLisBCgoKDg0OGxAQGzAlICQsLCwsLCwvLCwsLCwsLCwsLCwsLCwsLCwsLCwsLCwsLCwsLCwsLCwsLCwsLCwsLCwsLP/AABEIANUA7AMBEQACEQEDEQH/xAAbAAABBQEBAAAAAAAAAAAAAAAAAQIDBAUHBv/EAE8QAAEDAQQDBw4MBQMEAwAAAAEAAhEDBBIhMQVBUQYHEyJhkZMVFzI1UlNUcXOBobLR0hQWIzNCY6KjsbPT8DRicpLhdILBJENEgyXC8f/EABsBAQADAQEBAQAAAAAAAAAAAAABAgMEBQYH/8QAPREAAgECAgYHBgUEAgIDAAAAAAECAxEEEgUTITFRoRQVQVJhkdEyM3GBscEiQnLh8CQ0YvFTkgaCIyU1/9oADAMBAAIRAxEAPwAsNjpOsYr1KlXh3tqPPGdDnNLomGHEgDNw1+Je7idJVaGL6PFRteKWzsdvHxOWhoynWw7ryv8Ame/g36Favopzad8WljjAJaHGexlwwkkgyMtU5L1Vi5OeXL22vZcbeX+jxngvwZlJcQZoaqcrTRzI+ddqJbPY5S0xt8xirxlvyv8A6rtVyFgpPtXmNGjzea34SILA8uGQlzWkYuHY3i44zDCYVuk1Mrll3O274+Hba3xaJ6IrpZt69PUe/RTiOJamkiJDiWxLnM1E5FszsM4Kqxc72lDkvT+PYWlgtl4yT/nzGUdHEy02lrX33sAJddNxoN68SCASYxbz5K0sTNLMo3Vk9yvtdt1vuUjhE9jkr3a8lca7RlS7e+EU4gzL3CCAXREcnPsTpTzZcr8kOhO18yJKWiHnhAbTTDmODQL5hxIBlpMYcbOFEsW0ovK7PbuWzbbbsJWCe38SuvQfS0DWcSG2iiSJmKrtX+2csfEqyx6iruL/AOqJWAm9zXmUdI2SpRgOqtcSSIa58iA0mZaI7IDxzsXRQqut7K80jCth3SV2/IpcM/uzzldWqn4eS9Dnug4Z/dnnKaqfh5L0F0HDP7s85TVT8PJegug4Z/dnnKaqfh5L0F0HDP7s85TVT8PJegug4Z/dnnKaqfh5L0F0HDP7s85TVT8PJegug4Z/dnnKaqfh5L0F0HDP7s85TVT8PJegug4Z/dnnKaqfh5L0F0HDP7s85TVT8PJegug4Z/dnnKaqfh5L0F0HDP7s85TVT8PJegug4Z/dnnKaqfh5L0F0HDP7s85TVT8PJegug4Z/dnnKaqfh5L0F0bWh6V+m4kGo+XETVLOK0Mn6QB7Odq5qrnCf4nZbNyT338PA7MPSjON7XfxLmjWUXU772vJMkCm55ODg3AF4wxk4rKo6ynli180uF+BvClRavbyv6k+j7BReHBxg33AONR4ENcGAAcIMTjGMTmQ2SPn9K6TxGHqqMJJfhT3Re9viv54Ht6M0bha1KU5QcvxNb32Lw/nDg/G6U01aKFVzKFapSYbr7oeYBcxpOZP4r1cD/V4WnWq2cmntslubXYc2Moww2InShuT4+CPaaJ3P2Y2ZlV9JzjwLahIfU4xuuJA40TxRhyhVxGPrwqyjGWxN9i9Djhh6coptFixaCslQubwNRpbnNSrB1cU38cZ/eWK0niX+bkvQs8LSX5UQWrRVjY8s4Co4tc1pu1nki80OvEcJgMQMdhOQlQ9KYlfm5L0JWFpd1Fu2bnLJTbeNJxEgYVauvAfT2xzqz0liV+bkvQhYak/yoZZNBWOplRqjCeM6s0atZfnjkoWk8S/zcl6B4Wkvyojr6FsbXlnAVCRrFWpGTTrqDU70FQ9KYlP2uS9B0WlwRJZtBWN7ropVMiZL6oGBAON/lUrSeIf5uS9A8LSX5UJadBWNjrppPOAOFWocy4ZX8Oxz5dkkHpPEL83JegWFpP8AKiWwbnrI8Xm0qjYMY1azTqy4/KnWOIktsuS9B0enF7EUW6OsN4N4Cri4N+cqRiJz4T0Z+fBVWlMRuzcl6EvC099kanxTsne3dLV99adY4nvcl6Fej0u6HxTsne3dLV99OscT3uS9B0el3Q+Kdk727pavvp1jie9yXoOj0u6HxTsne3dLV99OscT3uS9B0el3Q+Kdk727pavvp1jie9yXoOj0u6HxTsne3dLV99OscT3uS9B0el3Q+Kdk727pavvp1jie9yXoOj0u6HxTsne3dLV99OscT3uS9B0el3Q+Kdk727pavvp1jie9yXoOj0u6HxTsne3dLV99OscT3uS9B0el3SaluPshHzbumre+o6xxPe5L0N6eEouN3Ef8TbH3p3TVvfTrHE97kvQv0Kh3Q+Jtj707pq3vp1jie9yXoOhUO6Xn7hbA0waNYmT2NWoZGMZuGcFcfXOL7y8kW6DQ7or9wtgGdGvm0fOVPpf7tWtOucX3l5IdBod0Z8SLB3i0dJU95OucX3l5IdBod0lbuLsbRhRtAB1CrVmdWF7Zr5FSWlsRLbKz+SLLCUluXNjqm5GxtMGlaDj36qRnAjj68MP8TV6Tr+H/AFXoS8LT8fNk9r3G2OmwuDKxjGBXrkn+kB+JwyCpLGTqtZ1F/GEX9USoOkvwSa+EmvocY32rGyz20MpAhrqLHm89zzJLxm8k5ACMsF9Do6pKVBXtsbWxJLySOZrM22dT3LXPgdEvgRRpmSYGN4Y8gDZPjXj42bjXn8WKMM0USWbTFnc0mHXQ80wWnYGEmJ1B2qexIzELmzysmazpJOydywzSVlnsiBhxjIGvWc4jHZPjTWMrq2TWOvZ6okOjLBxumSA4CDrgjzopyIyWH2mpRpgF7g0G9iXHV4gTirXlYmNO4yhVpGgK8EA0xVMEmAQCASBy5mFWrUdNu/YTkW272IXh6HyePzjb4xkRE4pKckhGmm7Di6iKfC/Ruh3ZYwRMeNWzT7CuVdo4GkWNcCOPEcfW7IeNQ5TXYFBCMFItvMBOJETBkG6fSolUlHeTGGYht9enTY190uBIBaHcfGcGN+k6dUjAEzgjnK2wKG2xZZTplod/KHYOnPUNqnNKxGXaI1tO6XQQRhF4Tq9voKZpDKrklChTddwIvGIJxGerzelHOSVyVDbYgoVKTiPk6wBLReIwBdkCBjqOIBGWMOCw6RI21CLtqsdJj2sN6XAkZxhneIEN85E6slpGrJq5nOmouxm0bTRc91MSHNmcTqAPNBHp2LolGcUpPtMlZmfuct4rglxB4wEjDME/8elXxCyNZV9yIJveatjdSqSW9jJAdfGN1xacJnV6Vg5STsaSpuO8Sk+kXFmT2i9dvgmJjV5ucJmla6Dp2VxbRaadMsbneLgIdsvHCc8Gk4ZQVk67U1C283jBqDae4r09N0HEgB5IZwmF04dyIdi7kVtZIpmkObpizzBLgZAxGMl126AMZB9GOWKnWMZpl2x6Xp1RLarowHGcWHEA5Og61XZw5Bzmh1r0hcaXXnGJPZnIECSdSyqzcGko3uaU3KW92KfxkpAAl7xLWOEOJBvxg0ziQC0nLBwO2NXZO1uRTNMlqaepABxqvukXpvHaRg2bxPFOQ2ayAY2cORGeY6np+nfuB770hsG8MyAMXQDmMpUbH2ciG5sraM046raq1EvDhTvQNYuuaMTr7JdM6MY01JKzMlKbe17Dke/f2wb/AKdnrVF7Wi/cfNko6DoygPgVnJDiOApuIDgBgBtpOjF21eVjJxdealxfZ+6FGEsicTStFjbTe1oLjxoBmmLs9kQOBIBzwnFc6qp79/w/ctkdroo1HVWta7hQbzb2F2dWqNpWfSE0nxt2Ptdt9zd0I3t9149h6A6JHfav3fuK+dnNYjq6DY7snvd4xSOeedNTrGStgh0BTLQ0ucWgQBdpQBsA4OAFDm3vAp0GwkEvfIEDClgNg+TTOwOdoZpEGpUI2Hg4/LU52RYOo7YjhKkZR8nH5aayQsINCtAjhKkbIpx+WmsZIo0O3vlT7v8ATTOyLC9SR32p937ijOxYOpI77U+79xM7FhWaLggirVBGI+b9xHJsncWeBqeEVvuv01TLHgv58y2eRFUsJcZdWqk5SeCnn4PlUp23IhtveQHQzcflKmOv5Ofy1fWPeVsVdF7lqVnZcpvq5zLnMJ14dhGs6pxzVp1ZSd2Eiy3QbBk948Qpfpqmdk7RW6EYDIe8HaBS/TTOwRVdBUweEl5c2SDdo3ssYPB5kYZqdYx4EVdlBhN+1FpBumXUhBi+QeJhhiq60nL4DnU6ILgbUQWCXS+kIEAyeLhgQp1oy+BJ8Dp+EO/upe6mtZFvAWpoNlQC89z26pFJwx2SxSqjAtPQTG9i9zYAbgKQwGQwZlyJnY+RJ1J+tqfd+4msYsuA12iwASa1QACSTwYAAzJNzJNYxZcChoXRlmpOfaqdo4QVr/HNWm6niQXXS0AYcHtMQ7KSkq2eNv5sGWxyvfuP/wAg3yDPXqL3dGe4+bIsdM3OaFZUslnc4kzRZqaYwGGK8HHYmUcTUVl7TNaFK9NbTWdoRpMl5JzyauXpcuCNdTstdlX4rt11qhwu9hRmMs+Dlc6lFPd4+1K3Hdmsau7/ANIvdS/rHczfYujpkuCMdQuIdS/rHczfYnTJcFzGoXEOpf1juZvsTpkuC5jULiHUv6x3M32J0yXBcxqFxDqX9Y7mb7E6ZLguY1C4h1L+sdzN9idMlwXMahcQ6l/WO5m+xOmS4LmNQuIdS/rHczfYnTJcFzGoXEOpf1juZvsTpkuC5jULiHUv6x3M32J0yXBcxqFxDqX9Y7mb7E6ZLguY1C4h1L+sdzN9idMlwXMahcQ6l/WO5m+xOmS4LmNQuIdS/rHczfYnTJcFzGoXEOpf1juZvsTpkuC5jULiHUv6x3M32J0yXBcxqFxDqX9Y7mb7E6ZLguY1C4lTS9HgaFWpeLrrDgQNZA1QVvh60q1RQa3mdSmoRzI8VbrTNx9ShTdwxDhxnHFwEFwyyAymPGumCo1Krppu6v2bNm/tMHOcYqVtjLDHuqU31+BpG6XyS433cUNecBjxQBicQCtJ0qcZqDe1+HEmLm45kthWsrzVeW07K17y3hjBM9iTMnXFRw5S7lUYilSoRzSe922L97ClKdR2Rvblaz7Sx1y7SbSusAul2EYRiIiEqxjTUbbU1chNtu5t9S6vfWdGfeWOsXAmwdS6vfWdGfeTWLgLB1Lq99Z0Z95NYuAsQ1dAOc0ML6dwQQ3giALplpADsIIBGwgEYgKHOL2NEq6ORb8bC220w4gkUGyRkflKu3khe9o53o/P0COy7kf4GzeRp+qF8tpD+7qfqf1OrD+6j8DXXGbAgBACAEAIAQAgBACAEAIAQAgBACAEAIAQFfSFkbVpupvm68QYMGJBwPmXRhZuFRSW9GNdXhYwRuNskgTUkYtHCzl3I8x9K741ss3NJJve7HG4XVib4o0A0tmqGuOI4QgEmOTXgrvFSupNK68AoWVgbuQoNkh1VvFDSRVLeK2IBjULo5lWrXdVWmk1e+7tJgsjvFmhofQ9KzNLaQMON4kuLidQxValWVS1+wKKRoKhIIAQAgOEb93bBvkGevUX0GjPc/Mk7BuR/gbN5Gn6oXzGkP7qp+p/U6cP7qPwNdcZsCAEAIAQAgBACAEAIAQAgBACAEAIAQAgBAIVtQ9syreyYtos1kqBpc9uHGaTUuyC57pGIlsvfyHzLq/Cc92htawWR91pqNJi40Ct3N9xyOY4+Oq6eVNhF2MNhsRhvCMx4o+VGMtJjPjYTnOCiyJvI2KVtpGA2pTJOQD2knMYQccjzK10VsxrtI0RE1aYmY47fo4nXqCnMhZg/SNEAk1acDM8I3DM44/yu5jsUZkLMZX0rRY286qwN23gdgyGP0m84TMhZlqnUDhLSHDaCCMMDiOWVa4OF793bBvkGevUX0GjPc/MGhR3VWyk1lKnVusZTpho4OmY+TYcy2TiSvDxtOHSJt95/U9XA4fPQg7dhYbu0tvfvu6furj1UW9iPTjg6SW1fUe3dnbe/fd0/dXRSw0G9q+oeEo8PqWaO6+1kfO/Yp+6ryw1K+76nTSwGHlG7jzfqWaO6i1n/u/YZ7qylQprsJngMOvy836lzq7aonhPsM91Y5KfAp0Cla+Xm/UnpactBGNTH+hn4QqSjFPYjWGjcO1tjzYO03adVT7DPYoUY8CstGUuxfUZ1ctXfPsM91Wyw4FFo6n3ebEdp20z859hnsUqELbiHo+knbLzfqTM01aNdT7LPYqOMeBvDRlD80eb9RtXTVp1VPsM9iRjHtRE9GUfyx5v1M+vujtYOFX7FP2LohSpNbikcFhu2PNkXxotmPyuX8jPd5FfUUuH1LdAwvd5v1JBuktcTwo/sZ7qrqqV9xXoWGvbLzZC/dVax/3fsM91XWHpvs+pdaPwz/LzfqN+Nlr779in7qno9Ph9S3V2G7vN+pXr7sbYDArfd0/dR4Wm1sRy1cFRjKyX1Ifjpbe/fd0/dXO6MUU6HR4fUjqbtLcBhX+6pe6ipw4GNTBwiro39wG6W02m0uZWqX2ikXgXGNxDmAGWgHIlaKnGLujzcVBRp3R6m0WGzMe0Op4kFrTdBAE3bg1js8oiEdl2Hn7eJW4SxAkAx2YdDSIiWuyGyq4AjU4wn4SbSImCwNN1rYLocYYQZ7AFxib3GOOfG5UvHgPxElhFik8G0DgYiGQBcMy3DUX5/wA3KEvHgGpDGUrA3JoAm7hTdmROYbsAM8g2CF4j8QtehYWtDnMAGDh8niM2DIYdhH+0cii8eA/EOq0bAAwua2CXlk0zm0zUIF3DEEk8jjtU3iPxGtopjOCbwRcKYlrRh9FxacxOJBOOOKsrdhV3vtOLb93bBvkGevUX0OjPc/MhEdX6Pk6X5bF4eN/uJ/qf1PptG/2lP4fcYudHaSsbK7obCFFydkXKYgKG7nfTjljY3NFAFkwuGu3mLRirtsvQsDQEJBACAEIBCQQENajKvGVjnqUru6IadlV3UM40pS3kjrOFVTLuhsMe2A3uTILsp7iaW4rrQ0K9pbrV4vYcuIi7plVwXLUhZnOIsSbHqN7CnFsf5F3r01dO54+kqeWnfsudB0rWc17YrNp3gGhrm3pdxyDlhMDXjdjPEQ954yRn07TUDZNqphzqYqgFgcAC55kcUFwgxhBluUGFHzJt4Fo1HxLrQzDjSGQ0DjiHmIAJLYnuTmlxbwI313EtuWqnfuNaQGAguc6C4NAkAmBnAwnlC3gW7RZrSXS2sxrZkDg5wxwO3A/vNTZkJoG2W0SJqtIBBIuieyJIkNGEQMvYVmLoY2zWqPnmTBA4gugkCCcMS0gnCAZyCWY2Fuy0qwcb72vaZiG3SMXRMDHC6PMVKuQ7dhxTfu7YN8gz16i+i0Z7n5gZWB4v9FL8ti8LGv8AqJ/F/U+n0dF9Epu3Z9xGUyVzZsu09CFJyLdFgC6oVFI6YUlBFh9MiJESJHiOtWjNO9i5e0RWg3dqwxEdlwtkjXXIaAgBACAEAIAQAgBACAzLdRjGMzs/H0rqpS7DmcXF3MpdRqIUYsVbRT2LCTT/AAnNWpP2kV1ic563ey/i3+Rd69NTHeedpT3Hz+zOj2im1zsWU3XQDNQgReJaADdOsHZmElJLeeBCLluG1LKCDNOzkNzl44sQcfk8MwfOFXWRL6qXEd8CBAHB0CNXHwxMmPk9ZTWRGqlxGii28Jp0jMwWkPxacR2IjFx9KtGSluKyhKO8tgLQzFQAgBAcI37u2DfIM9eovoNGe5+ZJYqVMKYIyp04wz+TYvm8bZYuok/zM+00S/6Kknw+7EXOenYUFXjKwPQ2jSlJgpvpwbrBSJ1iZjDMwQuS0rtS43OWUfwty7WYlnrYhwM617CanE1TUldbj0dGpeAK4JKzsaj1ABACAEAIAQAgBACAgtTJC0puzKyjdGA9d6KIYSolIsMK4qjLIrVaUZKFI5atGyuj0+9n/Fv8i716a0jvPE0r7j5/ZnRrXZb8ghrmuDQWuvfRLiDxT/N6AplDMeDCeUgo6NDZusYJ/mq8hnF2eAg6lTVF9d4DX6Ja6b1OkZMknhCSZBxJPIE1XiNd4Fqz2ctu9iGtvQBeOLiCSS48h51eMMpSc8xaVzMEAIAQHCN+7tg3yDPXqL6DRnufmSb9lsrXUqU97p+o1fHaT2Y2q13mfdaGnbAU14fdmdabAWOOMg4hVo1My2s740XtlHyKzj6M1vcpJ22mfVrl03fHGrxKiqWZ5VSrKd1Aks2krjXNLQZwmBLeUH9jFaKrdqSbRFPFOmssltNnQ2mGkhrjdwxmI8fISrSu/E7qGMhUWV7z0LXA5GVlc6RzRiEb2FW9hcs9JovAiT+8lhKo3ZpnPOcnZp2K9Vg1AjkK1jPizaDfayIq9y9wUkggBACAiq4yPSrR2Mstm0x7eBhHsXVCVk7k1IbEUSVSdTZYysNXO3csCgHot7cf9Y/yTvXpraB87plf/F8/sz1tOy20Ppl1ZtxsXxDZeJBOJymD5jGqTez4nzl1wHvpW4mRUpBsj6EyIMzxtZg8nLmlnxIvHgAo20hpL2NcC6QA0tdi67IzxBbhIiMzmlnxF48B9OlbfpVKcXXDisEhxbDXYmIDpMRsSz4i64EdahbzN2rSGJI4k/0h0HHVOWR2i6s+IvHgbTHugS0zGPY586uVFvnuTzt9qAW+e5P2fagOF793bBvkGevUX0GjPc/MI9Po75ql5Kn6jV8bpT+8q/qZ9zof+xpfD7snIlcNz0jLt1iEiBE4Lpp1dm01UVNbTIrWUMxMzJEasP8A9UTlt2dpyvDwp/iM+swE4KIyPPrU4uWwjYyDOSvnMYUmpX7D1G5cOMwJGvkAkz+9qidW7R6lNJUrt/A3b4V1OPEvlZao1cisXvMZQ7Ce0VWuyEYYnadaheJjThKO8ie1sa+bxKVJrcaJyTKgxMCVrGvs27zfcto/g0dbgRmIXPUuukaJMpV7bs1Kc7bN4UeJWq2onLCFKk12m0aKW8r1Mc1bOy8qaasVqrIVlK5yVaeXaRqxiCA9Pvd/xTvJO9emtKXtHi6dX9Mn/kvoz2Ol7E51ez1A9rRSLpaXXbxN3AeK6pquKtmdj5anNR2EjtHvwIqlhDGtujsZbr8WrUuynVio5XG5m9rBmi6gEfCKkwMeXXgTrM+KeQRd14N3yIglNhqRHDv7IOJgSREFvJO1V1kL3yLd/GAbYHx8869ib0Y4xkJjV4scAE1sb+zs4AadHVIMWh4JIMwDqIIxPi5lOthfbBAu0Kd1oaSXQIk5nlPKsZO7b3AkUA4Rv3dsG+QZ69RfQaM9z8yT0OjK3EpjZTp/lsXxelJf11Vf5M+70PD+gpPw+7Ly4jvEIQFavZsCAJBzEfhyqfiaKSlskeT0rZzSdhJHLq8a2ptS2HHVoJO63FWjXBdG2ceVXlBpXKU6V3Zl+yaVdRlkEB0eIwSqZE9ptHNCycbm3ZdMyOM3EZkHBZ2NlF9po2C23yWjDWCVTOKtPLFT3l+gZkkiG4kbc8klUsc09lku0hNvZJiSYBHJkozSLrDz7S6LU66XFga7PKDsEj0qkUsxz6qOayd0VXmWnEYelauRuk1LceetOlCZAj0gg8qvFqO1nUrR2oZZ3hwnzYLbWX3HRCpmXiSBh2KzmkaZkRvfHjV4q5SdTKiq4ytUrHDKTk7sRSVAqLomzPUb3X8U7yTvXpq1Kac7I8bTqfRU/wDJfRnr90djpvaH1KnBht5s4GQ4Yhs/SgGCMc1vVp05wcZpO/8ANh8nRkoVVUtdrdfcWLTZKT8C8gFoyeBLRMGc4gnWuilUnBfhVyj3lqx0GsbDSXAkmSZ9P/CrOTk7sE6qQCAEAIAQHCN+7tg3yDPXqL6DRnufmSa9lqAMZ5On+WzNfFaVf9bV/Uz9B0JFvR9L4fdlplRcB6LiiZtfarXM3T4D+HCm5GRla2UWVBDhMiOXnUJ2d0Sou1jx+mtGcCQWklv4bF2UaufY95WdJJZkUW2x0Y4xgCtXSXYTGq12DrNWdevT++RROMbWL01Kd77j1egLUJY45HinklebVWWTRrUpt0nFdhdtFpfecQZY43eQ3clTMRCnDKk96V/MsM0XUgPGDpyz8/8AhVz7TJ4qndwe4cNJkOLXiD2JOWvMyrxaZXo0XDNB+IypaAQ5oILiDdxERrJxwClz4kxi01IzLPRZUAAMRM4RJnMzj4lZ3SNZJcBtvpGmL4cIaPFhlkrRu3YpLithijSTi4Fsk54YkjXOxdKpqO1nPeo5JxNVrCTs14qXiUjoVGUm3uRZbZmjM7Fk8TJl40orsFLQNfiVHXkapbthE8BUlVky2SO9o9FvfVJtTh9U716a6sAnrbvgfO/+SVE8Kku8voz2mlTRvUuFkm9xQJjEXTejVxl6+VPa/wCeB8Nmyi26rQvHhCJADjJdygERgT2XKtqcatrw+xItjtFBg4Nj2gMvYXpi6AXZ5wI8SmcKsnnknt++7zA86VpRIeCInCTmWtGW0vbzqNRUva38s39iCayWplRt5jg4HWFScJQllkrMknVSAQAgOEb93bBvkGevUX0GjPc/Mku0+xZ5Ol+WxfEaW/vq36mfpGgf/wA6j8PuxWyNZP75F5561hjmHu3jxOV1O3YijgiehVLcC4u8cKG77iHTViybS3lUJ7DPVyIrbde0iJCiLkncmEWt553SlENAYGgDOdZ8a7aEnK8my0oJqxRAW4Ssel3K0TII7qTsXm42ViuJajS+KPWmyXncI5khohrW4wZPGxkDCF52tsrI8pVsscilte9v6C2ulDb44WRjDmtkgHG64YEjxK8asr2uKUrvI8u3g3zRnaVc6q1pAcBscMSds+KFenJRlZnVhlGlJp2+R5ssc0kQGg5kGIGoCP3iu68ZJPeelaDSymVVrBtWZIAOZmcMfHErqUbwsYyaT27irabRUqyTJGXIPYtoxhDYcks827bjc0PSLaYBEGT6f36Fw4ieaew66NPLGzLjngZrGzLyqRjsYcINqWYzx4jH1wFKg2VdeK3FWpaxtC1jTZzzc59h6beztAda3Ad5cft0124SDVTbwPB/8gg44VX7y+jPf6ZewBpfSdVxAAaMRJAxxEiYw9i9SN+w+NjDMFrt1IOiow5NMmnOerKZEY7FrTpVJK8HzIIWaQoAE8HdECfkwZvtDo4s6nCfOrujVbtfnwdu34Ad1QoMdFwtIJaIp5hhAwLRlIEeJRqKslvv27+JA6z6RoNutYID3hoAYQCXHPKNvNCiVGq7uXYuPAk1FgQCAEBwjfu7YN8gz16i+g0Z7n5kg7SAbdaQcKdLEeTYvjtKUXLGVWu8z9G0DL/66j8PuyZluYfpc+C810prsPYuTteDkRzqjTRNhyggEJBANewHMA+NSm1uIGii3uRzBM74kluyWgNwgAFYTtLt2mNWm5K5rU3gQY9J/wCCuZo4XFvZckq2kuDpJBdhIOMeefQoUbW8CkaSha3Z/OwzLVaiOKDlrW8IL2mjsp0k/wATRkihGuZIOIwEY4BdmsTO1yuUrRYG3pN90mcB+JW0KrasrIxlBPeSWiiYaGtutHGOQx1TjqUQltbbuyyj2IifbzlOWEgZ+ZWVFbys12XIX6RarKkcrhFPeQ1NInaB4ldUki2WmntZWfa52laKHBEOtFbkQOr8quqcmYyxPFntd518254Bn5B35lJbUoZZXPn9OVozw6Sf5l9GdMduns7RL3lgutcC5pgh0gERPnBgiRK6MyPlcjJaO6KzuddbUkw4xcfhdBLp4uEQZnXhmmdEZWR0901mccHzDrhNx2BLXO42GGDHcyZ0TkY+luis7ml7aktDQ4uuPiHOuAyW91h6clOZEZWS6P01RrGKby43Q+LrhxThMkRnIz1HYUUkw4tGgrFQQAgOEb93bBvkGevUX0GjPc/Mk8/pPSbW1bpwhlIZYfNU9i+Z0hF9KqP/ACZ9bobS9GlhKdKexpcNnIa22sOsc4XFtR9DDH0ZK+ZeaH07Yw5OHOjRpDHUJezNeaLLLSdTjzqmWPA6VVvuZM23vGtUdKD7DRVOKROzSR1/gqOguw0TpvfsLNPSI1+hc8qbRLpxteLGVNNUBnVbzz+C55Ua7f4Ys8+pj8LSdp1I3+JF1es/fRzO9ip0PEXvl+hj1xgv+RczRs+7KyNi+97oAwbTd/zASGj8VtVvhtR5lfS2GV8kuT9B1TdxYndjwrP6qeH2XFW6vxSXY/n62MaWl6P53yfoV6WlKVUksqB04xkeY4rCVCrS9tM+gwuMoVklTmm+Hb5byKvbiDAXZRUWtp6KpK12UK+kX7V3xpRXYc1Stk3Iputztq1jBHNLGTKle0lbwpJnBXxc1sK7qxWqgkcUq832jC47Vaxm5SfaKXnalkS5yta41ztqlIzcktrZ7zeUqA2+pHg7vzKSsotM8vSVSMqVlx9TsFsus+izIuMmMpM8uRUttHiwgpFU16XZcAXCo1rrzWA3pBgOnYDt1reFLMr3S+JR8Cex1abzdFJzYH0mwIECM+XKFE6Tgr3XyILvwZvcj94rMA2zNGTQEAvBDZ6SgDghs9JQC8ENnpKA4Xv3dsG+QZ69RfQaM9z8wjwu6M/9Q7+il+VTXz2P/uan6n9TfDe6iZt5chvYJQCh3mQlNrcSNruGTnc5UWRrHEVo7pvzY/4W/u3f3FMqL9NxP/JLzY2paHOzcT4yUUUtpSpia1RWnNteLZGFJiLeQC30AX0Al5Budxwqu2nnKiyNFVqJ3Unf4slFuqd2fPj+KjJHgdC0jikrax/X6jOG2qxx9txwrcvpS5eNScdqbFNc7VOZl3iKr/Mw4Y7VOZka+p3n5iGsdqjM+JGuqd5+YcMl2VcpPtOg7xtSdI1P9M/8yir0/aMqreU7NpquWtMNNQ3CQzgjUBIIhxjLM4a10K/Z9bHPBRftEr672gXGXxdbEcWcM9jRgMI18i0hCEvalYqRi31cf+nOBjs/wwx820csX1VPv8iBzrVW4pFHDWC7EYkThmIE5a+eNXT2/i5Ejfh1aP4czAnjjOHHDDEYDH+bkU6un3+X8/iINJYAEAIDhG/d2wb5Bnr1F9Boz3PzJPNaYsLHVZIMllLX9UxfL6QqS6XVX+TPqdFaNw9XCU5yTu1x8SmNGU9h5yuTNLiel1Rhe6/Ni9TKew85TPLiT1RhO6/NjhoulsP9xUayRZaHwfDmwOi6X7JTWSHU+Dvu5sQ6Mp7PSVCqSZD0RhFuXNidTaew85U55FeqcL3ebAaOp7DzlHOQWiMJ2p+bNLRugqLyZa6AO6K5a+Jqwjdfb0O2OgsC1ez836l/4sWfuXf3lcT0hXT/ANehPUWC7vN+op3MWfuXf3uTrCvx5L0HUOC7r836iO3M2aOxdh/OVeGPrSkl6eg6hwXd5v1Mh+h6UmAY/qK9VTk1tKPQeCv7L836lZ+jac5H+4qc7OWeiMJeyjzY06Op7DzlWjJspLRWFXZzfqJ1Op7DzlXRn1XheHNiHR9P9k+1TYpLRmGvb7v1GGxU/wBk+1WSMpaPw6WwjNkZs9JVsqMug0eHNifBGbPSUyodCo8ObOgbyVBrbfUIH/jvGZ75RVoqzODSGGp06V4rt9TuS2PFBACAEAIAQAgBAcI37u2DfIM9eovoNGe5+ZJgaXqxU/2Uvymc6+W0gr4ur+pn2OiauXA0/gVOF2wuS3A9TXW32FFSVbJs2lVWbewW8q2Nc7tdDC86j+KlZd7MpTlui/qRuqH9haQhFmM61RbyRlRQoo0jWdxwejijSNR3tcvWG0XHTs8ywqwzKzOylUsjbpWq9kcDlkZ5SuGpBRW7cdMJ5tvYPdWzBkZDx6pwy9CzUdt0rlrmbarWSMC4DlAgrtpwSe2xjOb7DNe88q6DnlJ3K73461vFbDjqVMrI6jlpFHPUm2v3IQVexzhP7zQrdiSgEL0M9ar2Y0u/YU2Kymz3m8k7/wCQqf6d/wCZRVu08zHTbp2d953JXPHBACAEAIAQAgBAcI37u2DfIM9eovoNGe5+ZJ5vS7vlf9lL8pi+W0lZYqr+pn1miHfCU/BFRzjyYcsf8Lkiovdc9Gcp8F52+wl/Dl8Uq7Vna/2KqpeN2uVwL8xHohFC3aTrFJNJbfhYSf3iod2/9EJpL/YwwtFft+hg8tvw/UVrkbS3ovCSl7L5kzXlZpxb/Y6FKSW4tUHYjZ44/BVkth105N7Hu+Jp0bQ0CBM4anOnzg4edcdSnKTu/sjsVRKyV+bJq7xHGJg4QHHDxjBYxcs1oLavA0dt8nzKdsqDZeiIIw5wumlmfh8fsZ1Wt1rlGqV0pnLVbe0qVHDZ6V1QT33PLqTi9653IyVZJMyvbeNlWKXvuBCHG+8QH96lJnmtsb9PoNv6/YpsUz2/EvsMLlF2jlq1al92w99vIdsKn+nf+ZRSLuzhxUm4bf5vO6LU84EAIAQAgBACAEBwjfu7YN8gz16i+g0Z7n5kmvZ97OpaqdOuLQxoq0qZDSxxIhjW5g8i+W0lG+LqfqZ7ej8fqsPCDV9nEf1nqvhNPo3e1cbi3vZ1daJboc/2F60FWP4qn0bvamXaT1rs9nb8Q6z9Xwqn0bvap/F2MLSke2HMDvP1fCqfRu9qW2EPSl37Owb1navhVPo3e1WTle7KPSMbWUef7B1navhVPo3e1W1jtYhY+K3REG87V8Kp9E72qZTbIWP27Y7CehvRPb/5FM/+tw/ArGSk9zOujpenTW2n9F9ESneoqRHwin/bU95Vyyve/JGr03Tasqdv/ZgzepqXYNpZ/Y8//ZQ4O978hDTkFG2R+bf1B29RU1WmmP8A1vx+0pUZdrJlp2F7xhb5kT96OoT/ABNPo3e8tE2kYVNLxm/Y5kLt56r4XT6N3tWiml2HNLSLkrWGt3nK3hdOPJO95X13gZQxsovbtQp3navhdPo3e1Nd4Fnj3fYuf7C9Z2r4VT6N/tTXeBbp/wDjzGu3m6vhVPo3+8mu8DKWLTeyPNjXbzNbwun0T/eU6/wKyxN+wb1mK3hdLone8odbwKPESeyx6PcFve1NH2h1Z9dlQOpGldaxzc3MdMknuPSr06jlI5q87wOgrpOEEAIAQAgBACAEBwjfu7YN8gz16i+g0Z7n5knYNyP8DZvI0/VC+Y0h/dVP1P6nTh/dx+BrrjNgQAgBCAQAhIIAQAgBACAEAIAQAgBACAEAIBHLah7RlW9kVdpyghAIAQAgBACAEBwjfu7YN8gz16i+g0Z7n5knYNyP8DZvI0/VC+Y0h/d1P1P6nTh/dR+BrrjNgQAgBACAEAIAQAgBACAEAIAQAgBACAEAIBHLah7RlW9kVdpyghAIAQAgBACAEBwjfu7YN8gz16i+g0Z7n5knX9yM/AbNl8zT1fyjlXg46hF4mo/8n9SaVVqCVi5V0jTaS1z2tIIBBBGYLgcdUNcZy4p2FcmohxNdbLgNZpWkQ4io0hl0uIBMXjAmNc6k1MOLGtlwLFC0B4ljg4AxIBzwO3lClUIvtGulwJMeTm/ynR48SNc+AY8nN/lOjx4jXPgGPJzf5To8eI1z4Bjyc3+U6PHiNc+AY8nN/lOjx4jXPgI50CSQAOT/ACnR4+JOufAir2prGcI5wDYBkjIGIJx5VMcKpOyuQ67XYTY8nN/lR0ePEa58CC0W1rCA9wbImS0xz5TnhyHYVGogu0nXS4CUbcx9669rrskwDhG3FNTDixrZcB9KvN7VdMGWkRzwioxfEmVVpj7/ACjmPtUaqnx+g1k+BG2u69BbdBEtOBkTGQMjMKsYRbd7r5raM9Tukl/lHMfaraqnx+g1k+At/AmRhyH2qdTB7mHVkt6IrPab5cBm0wcDyjX4iioRfHkJVGiYrSFFRd0UlUclYctTIEAIAQAgBACAEBwjfu7YN8gz16i+g0Z7n5kk9g3yatGkykKTSKbQwG+4TAjUoqYGNSTnfe7nPGUoqw52+W8m8bNSJxxkziADjE4iB5lTq6HEtrJcRr98dxBabLRIOBEmDlhEeLmTqyHHkNZPiPo751Rk3bPTbeN4w9wkwBJjkAHmTq2C7RnlxJOurW7y3pHp1dDiM8g66tbvLekenV0OIzyDrq1u8t6R6dXQ4jPIOurW7y3pHp1dDiM8g66tbvLekenV0OIzyDrq1u8t6R6dXQ4jPIQ76VUiOAZAggX3QIgjmIHMnV0OIzyF66tbvLekenV0OIzyI6m+Y9xl1mpE5SSSYziTqmedOrYPtGslxFZvn1G9jZ6YwjBzhhswTq6HEayXESnvm1Gzds7GznD3gc2SqtFU03JPa/Al1ZtWuTddav3lvSPVurYcfoRrJcRg3068zwQOED5R+AmYEcu2dWoAKkdE04tu72jWT4j+utX7y3pHq/VsOP0GslxEO+tW7y3pHp1bDiM8iOnvm1GkltnYCc4e8T5sp5VXqumnmvt+BOtna1yalvt1WGXWdrhs4Vw/EFS9Gxf5hGUmybr0u8EHTH9NT1RHvcjTaHXqd4IOmP6adUR73L9xtDr1O8EHTH9NOqI97l+42h16neCDpj+mnVEe9y/cbQ69TvBB0x/TTqiPe5fuNodep3gg6Y/pp1RHvcv3G0OvU7wQdMf006oj3uX7jaHXqd4IOmP6adUR73L9xtPG7r9P9Ua4rlnBQwU7odeyLjMkDuvQuilT6PHItpVtp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8" name="Picture 4" descr="http://www.onlinecomputertips.com/images/o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5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ΣΗΜΕΙΩΜΑΤΑΡΙΟ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data:image/jpeg;base64,/9j/4AAQSkZJRgABAQAAAQABAAD/2wCEAAkGBxQSEBAUEBQVEBQVFBAUEBQVERAVFBQVFhQYGBQUFBQYHCggGBolGxQUITEhJSkrLi4uFx8zODMsNygtLisBCgoKDg0OGhAQGiwkHyQ0LCwsLCwsLywsLCwsLCwvLCwsLCwsLCwsLCwsLCwsLCwsLCwsLCwsLCwsLCwsLCwsLP/AABEIAMwAzAMBEQACEQEDEQH/xAAcAAABBAMBAAAAAAAAAAAAAAAAAgMGBwEEBQj/xABNEAABAwIBBQwFCAYKAgMAAAABAAIDBBEhBQYSMXEHEzJBUWFzgZGhsbIiNHKzwSMzQlJiwtHwFCSC0tPhFiVEU2ODhJKiw0OTFRd0/8QAGgEBAAMBAQEAAAAAAAAAAAAAAAECBAMFBv/EAC4RAAIBAgUDAwMEAwEAAAAAAAABAgMRBBIhMUETMlFhcfAUIoGRobHBQtHxI//aAAwDAQACEQMRAD8AvFACAEAIBqoqWRi8j2sHK5zWjtKWIbSOdNnNRt4VVTj/AD4vxVskvBGePk13Z6UA/tcJ2PB8FPTn4K9aHlB/TGjIu2Uv9iKZ3g1OnLwT1I+RH9MafibUO9mjqj9xT05EOrFf8YpudbDwYKt3+lkb5rJ02OohH9J3fRoqs/swN80gTp+pDq+jBucUx1UM49qSlb4PKdP1CqX4EHLlYeDQt/arI2+DCpyLyHUlwv3BuV68/wBjp285r3nuFOmSPn9hnl4/cx+mZRJ4FGwc8lQ/waEyxGeXoBdlEn52jYOaCod4vCZYkZpegk0+UCfXIGjkFC74zKbQ8fuLz8/sLOT6wnGvI5m0kLfFxUfb4H3eTD8izk3OUKkczWUgHuyl14FpeRQyC/Wa2rJ6SIdwjsl14QSflmtXZIqo2l9PWTylouYZd6IeBrDXtaCHbbqU48orKMt1Jisg5ee9sb3HTY+2NhcX1H+XMrTprgiFR8krWc0ggBACAEAIAQEbz6yy+mp2iI6Mkr97a7jYNEuc4DlsMNq6Uo5nqcq08sdCIZtZEhnqHOmYJSxoJdINNz3HjcXYnjWiTstDNCKlK7JxHSxt4MbG7GMHgFx1O9kOg21YbBZAZ3w8qAwXoDGkgDSQBpIDOkgM6SAyChJm6AUHKAKDkJFAqAZBQC2HEIySIZoxD9DYTq05bdUr11lucYpZSaw8FuweCzM0rYWhIIAQAgBACAge6kfUvbm92u9DdmbE7IZzLd8pU7I/iulTg50t2SkuXM7GNJAY0kIMaSAZlq2tcGm9zyAkDncfojA4lXVNtXKOok7CBlBuGvEmw0SDojXJj9D7WpT0n6fP7HUXz5sYZlJhta5vi0AYln94PsfaR0mvHzj3CqJg3KTDo2udK5ZYcJg1yD7AvrTp+vzwOp6fPINym06Ng46WMeHDYLaUjfsgFOn6/PA6np88mI8qtcBoNc4uvvQwG+AcJzb6gOO9k6VuQqnoH/y7dYa5wLtCO2t7wSHNAOoix12vxJ0vUdT0HBlVmk0YhpdoCTDQ0wbFhPEbgjkvgo6Tte/4HUV7W/Jvhy5nUWHKAKBQkWw4hQCB5Dq7UTRyPl969d7anDN9pYVEbxRn7DPKFllua47IeUEggBACAEAICA7qhxovan8gWihuzNidka+ZZ9Op/wAv4rpUWxypckoLlzOonSQGNJANzykDDWbBu0/m6vCOZ2ZScrI4dZVl0jqZzJXmVj3NIA3l7BYOaX29FxsW2PKOULZHJFp/F83Mks8k0aEdSHb0WUtQN90qeO4IMbY3Xc2T6oOjgdRurKUdL29dPmhDjLW1/TX5qYhq4n7y6OCYb7vlPTktc3R0Q5r2yfUB5efmUZ1z+dA4S4/GvzUzHXQuLAyN40nPpae7XgNe1pa9jvqix4Q5UU1pf86Bwlr+2pgVsWi1zIZNHTfSxXY8FkhLtMOtqYdN3pBFNc/x88B03x/PzyZ/SY23c2nlDYpjDbe3aTJnnGQD6UZubnZyp1L/AJ9N0Om1/wB5CSoEYkvSTP8A0eSNrgwON5Huad9jB4bOPS1jDlujqJ7c+nAUGt+PUdZRxk1DJKcsdGI3F5uYpXPxBYTr4iee/IrRlmmktiso5Ytvc6ObEgbNUxAaIAhka0agC3RdYcWI71wxcLWZows73RJQ5YjWKBQkWw4hQCp6OstTEcksnvJFrS1MUpaFu5JN6eA/4UXkCwy7mejDtRtqpYEAIAQAgBAV/ura6L2p/K1aMPuzLidkamZbvTqf8v7y61ODlT5JQXLmdROkgMaSA15pPStyC/W7AdwK0Uo6XOFWWthULsOtdGjmmOafP3qLE3Ayc+3FMouG+c6ZSLhvnP3plJuG+c/elhcA/nSwuZMWm141gMe7rAs3vN+pM2WS90icuZP2bI7k6fQyiwcUkBbtIcSPBdcTG9P2OWGlafuS8FeaeiLBUAcYcQhJRMtZaGUckzx/zkW+K2PMqPcvvIJvSUx/wYfIF5k+5nrU+1G8qlwQAgBACAEBXu6xrots/latGH3ZlxWyNLMx3pVO2P7y7VODjT5JMXLmdRJcgMFyA5lTEXek02ccerU0c2A716NJqKytGCoszumZo6tw0g8aiOY6u9XlTTScTnGo02pG+yYHV/NcXFrc7qSewrTUWJuGmlhczpKLC5kO2pYXFB21RYm50smx3ZMSOItHUMe8nsWas7SivyaqKvGT/BXuUpt7qaJ/ISOq7fgSvTqRvGSPMpStJMnYK8g9YWCoA4w4hQSed6k3ZUf/AKD4yL0YcHlVN2ej83vU6XoIPdtXlT7mezT7F7HQVS4IAQAgBACArzdaONFtqPBi04fdmTFbI52ZrvSqdsf3l1nwcaXJJS9UOtxOkgNeumsw2wJ9EdfH2XXWjHNNHKrK0Gc+HKAJs7DkPFbiut7pvgxKp5OhCA4G+Or8grm7ourPcw+Ijg49eKspJ7lXFrYUyY8ePWocUSpMea/83VLF0xWkosTcUCosTcWHc2rHsUWLXJBSRlsQaRazcTcazie8lefUkpTzHoU4uMMpVOdwtHC4cUlu1p/Be5yeIicUNRpxRvH0mMd2tBXjyjaTR6sXdJm0HKpYcYcQoJPPc/AqOnPjIvQhweXU3Z6Pze9Tpegg921eVPuZ7NPsXsdBVLggBACAEAICsN2s40G2p8I1rwu7MWM2RyMxXY1XtR/eXepwcKXJKS5czqIL0IucjLVWQbA6h3uwHcD2rfhKejkzFip6qJymVLuVb1FGPMzr5Kyg4aXGMMOpUqUU0iYVmmzsw1Ydqw5iskqbRqjUTHNfIq7FtwFxyJoNRxrj+SqtIsmOAn8lQWubFEwuewWvdwJx4m+ke+y5VHli381OlNZpJfNCSaRN7i2B4wvNsvJ6V34KnztZemcfqvYe8j4r33seDHc72aVRpUkX2bt7Dh3ELzsSrVGehQf/AJo7bSuB2HIziFBJ5+m4E/TnxkXoQ2R5lTd+56Qze9Upegg921eTPuZ7NPsXsjoKpcEAIAQAgBAVZu3H0sn/AOp/6lrwm7MOM4OPmMcar2o/By0VODPS5JOXLmdRDnqbEXIxX1Gk6/KS49eAHYB2r1qccsUjzJyzNs12uXZHJnTyccDtHgrPZFOWdBh5z3Lmy6NqOU8Z68FylFHZSZssmPLfqC5OKOikx5kvPbqVHEupD7SfyFRlzr5DiOk52GADcQdZ9I/dWPFSVkjZhYu7Z2W347dV1i04NuvJV+cbL01QOQE/7Xg/BfQcfPB4C7vnkRufVN4pGcjge0W+6seKXazZh3uiXtKyGocYcQoBQU3An6c+Mi3w2R5tTd+56Qze9Upegg921eVU7mezT7F7HQVC4IAQAgBACAqjdwPymT9lV/1LZhOTBjf8fz/RxsyHete2zwctFTgz0uSTOcuZ1NLKM1oyPrejsB4R7LrvQjea9DjWlaDI2+S5JXopmEy0q6Ks6uT+B1nwCutjk9zdZtPcqslD7Dz9wVGXQ8wnl7lRpHRMeaTy9yo7F1cfieb6xz69XGqSSLxbJbkeNwhacLuu86/pYgdlgvIxEouo140/Q9fDxkqafnU3m347dV1nduDur8lb5WZpR1LeVsw8V7/+K/B4H+T/ACR3MCotO5v1mHtFiPvLhXV6fszRRdqnuiwWlYDaPRnUoJKFlHoT9P8AxFvhwebU59z0hm96pS9BB7tq8qp3M9mn2L2OgqFwQAgBACAEBU27kflMn7KrxiWzCcmDG8HEzJd617bPArTU4M1LkkhKodTj5an+iOIY7XfyHetmHjaLl5MleV5JHHBWlHAWCrIqzr0XAHX4rtHY4T7jaZ+cSjCH2bT2rmy6Hm7T3KjLodaefuCoy6NujjL3tbfhFrRhynH/AIhy5VJKMW/Gvz8nanFykl50+fgnTWuGA0ebArwm4s920kKZfjt1XVXbglX5K7ncHb7z77htuvoWrRX4Pn73k/yQfNeTQqIjzi/Xh8SquN6cl6F1K04v1LPaV5R6Q9GcQoJKJl+bn6f+It0ODzam7PSGb3qdL0EHu2ryZ9zPap9i9kdBVLggBACAEAICo93Q/K5P9mq8Yltwe7MON2Rw8ydVT7bfArTU4MtLkkpNlzSOlyL1st3bbuO0/wArL0krJIwXu2zXBViBbSrIqdiDgt2BaYrQySerNhoCMlDzPziVRl0PNPOe1UZdDzTz+CoyyO9mtTl0ul9RpIuPpOOiO4O7Vgx01GFvP9fEehgYOU7+P7+Mldn8rew/ivI+09b7hQJsb26rppwNeSswcXH2/ivpWvtsfNJ/cQLI1Ri2+BGrnXWlTIq1C1oJLtaeUA9oXgSVm0e1F3VzYjOpVLFGv+bn6c/9i2x4POqcnpDN/wBUpegg921eTPuZ7VPsXsdBVLggBACAEAICo93T53J/s1XmhW3B8mDHbI4eZPBqOkHgVpnwZaXJ2spSWjI1aWB2a3d11ahG8/YVnaJGZH3JPKthmMAqSBbNakqdgEDD4Fb7GC461w5lVpkpoebb8kqjuXQ8zr7VRnRDzNvgqMsib5r05EOmCBpuJFx9Fvot7hfrXh42adTK+P8ArPcwUGqebz/xHY9L7J7Qsf2mz7jDidF1wBgeO/EiSurB3s7laxa+1fTS2PmVuV1SCx6/ittFaGas9WWDkCsJawE3sLX2Gw7rLwcbDLXlb3/U9rBzzUY3JGw6ljNRR7/m5um/iLdDg8+pz7npDN71Ol6CD3bV5NTuZ7VPsXsdBULggBACAEAICot3M/LZP9ip80S24Pkw43ZHEzJ4NR0g8FpqcGSlyd2pgDwL3FtRFuvXrSnUcHoTOCmtTSfkoco62D4WXdYnyjl9P4Yy7JXJonrcPxVliIeCvRn5FUmRXvkY1jdIk4APbxYnhW5FZYiktWyroVJaJHXfm9Ut1wydTWO8ritSxtB7TX8fyjM8FXW8X+39M1nUUjeE1w2skHi2y6KrB7P91/s5ujNbr9n/AKEhnMO1h+KtcrYcEfMewqt/Usl6GxTMu4AXGoazrJ0W95C5zdkdIK7sWXT0+i1rWuIDWtAHokYC3IvmZzzSba3PpYQyxST2HNF31gdrVS8fBe0vIipeWxyF1sGuOF+Qq0EnNJFZtqLbK4gX0kj5uJF6XJjS4gN4zycuxZfr6sdFb9DW8FTlq7/qSjJ1IGALHUqSqScpbmqnCMIqMdjr08moFcmjqmUu75ubpv31shwefU5PSGb/AKpS9BB7tq8mfcz26fYvZHQVC4IAQAgBACAp/dxP6zQdHP541twfJgxuyONmVwKjpPgtM+DLT5JGqHQSSgEkoQOU9W+J4fEQHC9rgHWLHAo4pqzLRk4u6OpBnpUDhNY7qI8CuLoQOyxEzfiz4+vDts78QqvDrhlliXyh8Z20r/nIiOW8bHBFSqR7ZE9anLeJltbk1/Exp6NzO9oV+rio/wCT/X/Zz6eFl/iv0t/BuUNJRB7Xxua4jFoMznAHlDXHWoqYjESjle3sv6LU8Ph4yzR/l/2dkRsOoNOy3wWTNJGvLFmd4HFcbHO/FM7GRGhnA/QpZsSbt0Rc34Rt8Vowiz1omfFPJRkV+5xtZuHP+C9OtX4ieXRocyM0sAbtWM2G6wqCTYjOIVSUVJFDeObpv31qi7WMNTn3PReQR+q03Qw+QLyZ9zPbp9i9kbyqXBACAEAIAQFO7tx/W6Lo5fOxbsHyefjeDk5l/Nz9L91aJ8GansyQFUOhgoQJUgwgMIAQGC0IDG8hBcy2EKCR6Nzhqc4bCUCZtx5RmbqlkH7ZVXGPgspyXIqoyjLI3Rkkc9twbE4XGpIxUdUJSctGMBSQLYVBI+wqCTYi4lBZFb0EF4X9KT3vXa+xla3L8yMP1an6KLyBeZPuZ69PtRuKpcEAIAQAgBAU3u2euUfRv87VuwmzPPxvBy8y/m5+l+6tE+DNT2ZICqHQxZAYLVJAkhAYsgCyAyAgMgIBQCgkUGoBQaoJFBqAUAhIpoUAeYoJNiLiUFkQnI0F6c9IfF6u2cLbl25KHyEHRR+ULz5dzPVh2o2lUsCAEAIAQAgKZ3avXaTo3edq3YTZnnY3dHOzL+am6U+ULRPcz0tiRAKh0FBqgmwb2gsYMaCwkxqbkWMb2lxYzvaXFjIjUE2FiNLiwsRqLk2FCNLiwoRqLk2DQQBooBbQgH4tYUFiOZvQ3pW+2fM9HuUS0LcyePkYvYZ5QsMt2ejHZGwoLAgBACAEAICmN2n16l6I+cLfhNmedjd0aGZQ+Sm6U+ULvU3M9LYkjQuZ1OPnDnRDROY2Vkry4aQ3tgIAuRiSQOJcp1FHc6wpuWxxzuoUg1xVP+yH+IqdeJ06EjLd0+kJA3qpxIHzcR7g9OvEdCRM4Hh7QRextrFjiuyZxaONPnPTsrP0R+m2TCxLRoEkXABvfHZZU6izZS/SeXMd1jARcK9yljWynWMp4nSSmzWgnC1zYXsLqspKKuyYwcnZDOQsrR1cLJYmva12lYPaAcDbiJHEkZZldEyhldmJziy7FRRCSfSILtFoYAXE81yB3qJTUVqTCDk9CNjdUo/7qp/2Q/xFz60Tp0JGf/taj/uqn/ZD/ETrIdCQ9R7ptHLIxgZO0vcGguZFa5NhezydfMpVZMh0ZImDSCLhdTjYUAgHY9YQlHNzVhvRs9p3meqSdmIrQs2jHycfsM8Asj3N8dkPKCQQAgBACAEBS+7Qf1+m6L74W/CbM87G7o0cyfmZelPlau9Tcz0tiSNXM7GywcuKqyyK83VWD9KyXgB6b74D+8iWerujRR2ZYNEwaGoa3cQXVHFjxVipDd0jNn9Ih3+EfLwi4twnsBuQLayNY61yqwuro7Up2dmbG5/nIKqnG+EB7PRlx4wMH7CO+6QndCpCzOBl2odlSt/R4yRTxEGZw47fR9okDZhyLm3nl6HVLpx9Sw6CjbFG1jQGgAAAagBqAWhKxmbux9zA4WcA4chAI7CpINPKdDFvE3yUfzclvko/qnmVGtC8W7lZ7kNOxxqNNjX+lDbSY11uFquFwpHeqWuaGIG4ijBGoiKMEbDZaEkZ7sCrFACAdj1hCTVzamZHk+JzzYel53rlK7lZHSLShqWJRSB0UbhqLGEbC0FZnua47IeUEggBACAEAIClN2Q/1jAOSJvmC34TtZ5uN7kamZPzMvSu8rV3qbnClsySNXM6mxEVVlkV9ures5L9t/niWerujTR2ZP8AJx+T/ad4rqjix9WKi2KCUUhnq4UmUKoULy1r2NMwaPRYXEaTRzaVsftELLPRuxshrFXLE3OKOFtMwxO3wuGm55GL3nhE84OFl1ppWONRu+pK3rqcRAKkgbykf1efopPKVWWxeO5V24+7Gf24fvLhSNFUtqQrQjMMlSVMtQD0YxCgkqyqyu80xjBIDJNHveV2hDW5mnNtWPQWb3qdL0EHu2rzZ9zPWp9qOgqlwQAgBACAEBSO7Af6zi6JnmXoYTtZ5uN7kMZkfMSdK7ytXapucKWxImrmdR+MqGWRX26sf1nJftv88SzVt0aaOzJ5kl3yX7TvFdo7HGW5tqSpH89M4xRwHRxleLMA144C3P8AzK5VJ5Vbk7UoZnd7HJzLzWDopXVY03Tg7/sPBYDzYHbsVYQ01LznroR3I9RJknKD6WUnenODoXnV6XBdsPBPOFVfZKxZ/fG6LWhnD2hw49fMeMLQjKzKkgbyl8xP0cnlKrLYtHcqvckd6U3tw/FZ6RpqluyLSjKxtSQLaEA/GMQoLFMyfNy9N++tMeDDPn3PSWb3qdL0EHu2ryp9zPap9i9joKpcEAIAQAgBAUduun+tWdFF4r0MJ2s8zGd6Gsx3DeJRxiUk9bW28Cu1Tc40tmSMLmdRxhUEnPy1kCGqfA6YEmF2kyxtxgkHmu0KkoKW50jNx2OlTxhjdFurHvUpFW7jgcpIIpLmZvlY6pnnMvpaUUe92DNuONrC2HEFy6X3XbO3V+3KkS6naGNDW6h+bq9jncj2febAr4AGlrZmG8TnarHhMcRjY+IVJwzI6U6mVis08n1EETW1LmOIBB0XF17H0TcjXbWpgmlqROSb0O7ddDmJq2F0UjRrcx7RtLSAqtEp6ld7nWb1TTukM0To7vZa9vo3ucDqxXCnFrc0VJp7FmFaDOJshA40ISPxDEKpJS0g+Sl6f99a4LYwz3Z6Sze9Tpegg921eTPuZ7VPsXsjoKpcEAIAQAgBAVFu05Hc2aCraCWW3uU/UIILCeY4jatmFmtYmDGU27SRAcm1skDy+H0mnWNYcOK44itrSe5hi3HYkEeeH14HD2XfiFTp+p0VXyh9meEXHHI3qYfio6bJ6qNlmdlOdZeNrPwUZGT1Yj7M5Kc/+S21rh8EyMnqRHmZbgOqVnbZRlZOdeTYZlKI6pGH9tqizJzIfZUNOpwOxwKixNxwOUEgXIDGkpAoOUAca5QSKCAUAhI60KCR+MYhQSUq8fJy9N++tkODz58+56Qze9Tpegg921eTU7me3T7F7HQVC4IAQAgBACARLGHNLXAOaRZwIBBHGCDrCAi9ZudZPkNzThh/w3PZ3NK6qtNcnGVCm90ab9y2hx0d+YeUVEmHUVb6ip5IeGp+DVk3J6c8GoqW/txO8WK31Uyn0kDTn3Ix9CsePbgif4FqssW+UVeDjwzTk3I5sdGridyB1I5vaRIfBW+r9CHgl5NSTcpqxqkpXf8Aub90qfq14KfRPyacu5lXA4Mgfzidw8Wq31cSjwcjUm3Pq9v9mv7E8Z7LqyxMCHhJo13Zp17P7LUN9l0Z8rlb6in5K/TVFwMPoa6M2Mdc3ZDO4drbhT1Kb5RXo1U9mMyZTqYx6ck0Y/xIpGj/AJBTeD2IaqR3CLOqXiqIztDfwTLEn/0Ruw51z/Xhd2fimSJHUkbkedk/1InbHfzVemi3UZtR53S8dODskP4FR015J6r8G1HnlbhU8g2OB8WqOn6lur6DGUM9XaDt6iMeB9Nzr22C1r9aKmuWQ6r4RDMn0rpGRxtF3zTNDRxk2Iv2u8V3vl34RmacnZcs9KZMpzHBDGcSyONh2taB8F5EndtnuRVopGyqlgQAgBACAEAIAQAgBACAEAIAQAgBACAEA3LA13Da121oPilyLGlLkGldcupoHE6yYIie2ynM/IyrwaEuZGT3XvSQ9TLeCt1J+SnSh4NOTc5ycf8AwaPsySDwKt1p+SroU/AwdzKhvgJm7Kmb8VPXn5I+np+DDtzCgJGk2Z9tWlUSuHYSixE0Hh6b0sdrI+atLTOD4YgHgWa9xLnNHI0nV1Ks6s5aNloUYQd0jtLmdQQAgB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2" name="Picture 4" descr="http://www.veryicon.com/icon/png/System/Rhor%20v2%20Part%203/TXT%20Fi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176" y="2514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09007" y="5571347"/>
            <a:ext cx="34299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txt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725236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ΚΑΤΑΛΗΞΗ:</a:t>
            </a:r>
            <a:endParaRPr lang="en-US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1282" y="5325125"/>
            <a:ext cx="4344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/>
              <a:t>txt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3763514" y="5463625"/>
            <a:ext cx="3429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txt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2108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79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10"/>
                            </p:stCondLst>
                            <p:childTnLst>
                              <p:par>
                                <p:cTn id="19" presetID="1" presetClass="exit" presetSubtype="0" fill="hold" grpId="1" nodeType="afterEffect">
                                  <p:stCondLst>
                                    <p:cond delay="69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10" grpId="0"/>
      <p:bldP spid="1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https://leeet.net/i/tx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9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3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ComiS SAN MS"/>
              </a:rPr>
              <a:t>ΚΕΙΜΕΝΟΓΡΑΦΟΣ</a:t>
            </a:r>
            <a:r>
              <a:rPr lang="en-GB" dirty="0" smtClean="0">
                <a:latin typeface="ComiS SAN MS"/>
              </a:rPr>
              <a:t> (WORD)</a:t>
            </a:r>
            <a:endParaRPr lang="en-US" dirty="0">
              <a:latin typeface="ComiS SAN MS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mswordhelp.com/wp-content/uploads/2011/04/word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766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5725236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ΚΑΤΑΛΗΞΗ:</a:t>
            </a:r>
            <a:endParaRPr lang="en-US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5545175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 smtClean="0"/>
              <a:t>docx</a:t>
            </a:r>
            <a:r>
              <a:rPr lang="en-GB" sz="4000" b="1" dirty="0" smtClean="0"/>
              <a:t> </a:t>
            </a:r>
            <a:r>
              <a:rPr lang="el-GR" sz="4000" b="1" dirty="0" smtClean="0"/>
              <a:t>ή </a:t>
            </a:r>
            <a:r>
              <a:rPr lang="en-GB" sz="4000" b="1" dirty="0" smtClean="0"/>
              <a:t>doc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3767351" y="5437453"/>
            <a:ext cx="3543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err="1" smtClean="0"/>
              <a:t>docx</a:t>
            </a:r>
            <a:r>
              <a:rPr lang="en-GB" sz="5400" b="1" dirty="0" smtClean="0"/>
              <a:t> </a:t>
            </a:r>
            <a:r>
              <a:rPr lang="el-GR" sz="5400" b="1" dirty="0" smtClean="0"/>
              <a:t>ή </a:t>
            </a:r>
            <a:r>
              <a:rPr lang="en-GB" sz="5400" b="1" dirty="0" smtClean="0"/>
              <a:t>doc</a:t>
            </a:r>
            <a:endParaRPr lang="en-US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22510" y="5432848"/>
            <a:ext cx="403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err="1" smtClean="0"/>
              <a:t>docx</a:t>
            </a:r>
            <a:r>
              <a:rPr lang="en-GB" sz="6600" b="1" dirty="0" smtClean="0"/>
              <a:t> </a:t>
            </a:r>
            <a:r>
              <a:rPr lang="el-GR" sz="6600" b="1" dirty="0" smtClean="0"/>
              <a:t>ή </a:t>
            </a:r>
            <a:r>
              <a:rPr lang="en-GB" sz="6600" b="1" dirty="0" smtClean="0"/>
              <a:t>doc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7037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1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79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1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89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4" grpId="0"/>
      <p:bldP spid="14" grpId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1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ΛΟΓΙΣΤΙΚΑ ΦΥΛΛΑ (</a:t>
            </a:r>
            <a:r>
              <a:rPr lang="en-GB" dirty="0" smtClean="0"/>
              <a:t>EXCEL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icons.iconarchive.com/icons/benjigarner/softdimension/256/Excel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57400" y="5725236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ΚΑΤΑΛΗΞΗ:</a:t>
            </a:r>
            <a:endParaRPr lang="en-US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5545175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 smtClean="0"/>
              <a:t>xls</a:t>
            </a:r>
            <a:r>
              <a:rPr lang="en-GB" sz="4000" b="1" dirty="0" err="1" smtClean="0"/>
              <a:t>x</a:t>
            </a:r>
            <a:r>
              <a:rPr lang="en-GB" sz="4000" b="1" dirty="0" smtClean="0"/>
              <a:t> </a:t>
            </a:r>
            <a:r>
              <a:rPr lang="el-GR" sz="4000" b="1" dirty="0" smtClean="0"/>
              <a:t>ή </a:t>
            </a:r>
            <a:r>
              <a:rPr lang="en-GB" sz="4000" b="1" dirty="0" err="1" smtClean="0"/>
              <a:t>xls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5437453"/>
            <a:ext cx="3543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err="1" smtClean="0"/>
              <a:t>xls</a:t>
            </a:r>
            <a:r>
              <a:rPr lang="en-GB" sz="5400" b="1" dirty="0" err="1" smtClean="0"/>
              <a:t>x</a:t>
            </a:r>
            <a:r>
              <a:rPr lang="en-GB" sz="5400" b="1" dirty="0" smtClean="0"/>
              <a:t> </a:t>
            </a:r>
            <a:r>
              <a:rPr lang="el-GR" sz="5400" b="1" dirty="0" smtClean="0"/>
              <a:t>ή </a:t>
            </a:r>
            <a:r>
              <a:rPr lang="en-GB" sz="5400" b="1" dirty="0" err="1" smtClean="0"/>
              <a:t>xls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5432848"/>
            <a:ext cx="403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err="1" smtClean="0"/>
              <a:t>xls</a:t>
            </a:r>
            <a:r>
              <a:rPr lang="en-GB" sz="6600" b="1" dirty="0" err="1" smtClean="0"/>
              <a:t>x</a:t>
            </a:r>
            <a:r>
              <a:rPr lang="en-GB" sz="6600" b="1" dirty="0" smtClean="0"/>
              <a:t> </a:t>
            </a:r>
            <a:r>
              <a:rPr lang="el-GR" sz="6600" b="1" dirty="0" smtClean="0"/>
              <a:t>ή </a:t>
            </a:r>
            <a:r>
              <a:rPr lang="en-GB" sz="6600" b="1" dirty="0" err="1" smtClean="0"/>
              <a:t>xls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2289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1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79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1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89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212" y="0"/>
            <a:ext cx="919121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8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ΠΑΡΟΥΣΙΑΣΕΙΣ (</a:t>
            </a:r>
            <a:r>
              <a:rPr lang="en-GB" dirty="0" smtClean="0"/>
              <a:t>POWERPOINT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files.softicons.com/download/application-icons/office-2010-icons-by-deleket/png/512x512/Microsoft-Office-PowerPoi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670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0" y="5545175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 smtClean="0"/>
              <a:t>ppt</a:t>
            </a:r>
            <a:r>
              <a:rPr lang="en-GB" sz="4000" b="1" dirty="0" err="1" smtClean="0"/>
              <a:t>x</a:t>
            </a:r>
            <a:r>
              <a:rPr lang="en-GB" sz="4000" b="1" dirty="0" smtClean="0"/>
              <a:t> </a:t>
            </a:r>
            <a:r>
              <a:rPr lang="el-GR" sz="4000" b="1" dirty="0" smtClean="0"/>
              <a:t>ή </a:t>
            </a:r>
            <a:r>
              <a:rPr lang="en-GB" sz="4000" b="1" dirty="0" err="1" smtClean="0"/>
              <a:t>ppt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796921" y="5437453"/>
            <a:ext cx="3543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err="1" smtClean="0"/>
              <a:t>ppt</a:t>
            </a:r>
            <a:r>
              <a:rPr lang="en-GB" sz="5400" b="1" dirty="0" err="1" smtClean="0"/>
              <a:t>x</a:t>
            </a:r>
            <a:r>
              <a:rPr lang="en-GB" sz="5400" b="1" dirty="0" smtClean="0"/>
              <a:t> </a:t>
            </a:r>
            <a:r>
              <a:rPr lang="el-GR" sz="5400" b="1" dirty="0" smtClean="0"/>
              <a:t>ή </a:t>
            </a:r>
            <a:r>
              <a:rPr lang="en-GB" sz="5400" b="1" dirty="0" err="1" smtClean="0"/>
              <a:t>ppt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5345120"/>
            <a:ext cx="403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err="1" smtClean="0"/>
              <a:t>ppt</a:t>
            </a:r>
            <a:r>
              <a:rPr lang="en-GB" sz="6600" b="1" dirty="0" err="1" smtClean="0"/>
              <a:t>x</a:t>
            </a:r>
            <a:r>
              <a:rPr lang="en-GB" sz="6600" b="1" dirty="0" smtClean="0"/>
              <a:t> </a:t>
            </a:r>
            <a:r>
              <a:rPr lang="el-GR" sz="6600" b="1" dirty="0" smtClean="0"/>
              <a:t>ή </a:t>
            </a:r>
            <a:r>
              <a:rPr lang="en-GB" sz="6600" b="1" dirty="0" err="1" smtClean="0"/>
              <a:t>ppt</a:t>
            </a:r>
            <a:endParaRPr lang="en-US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5725236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ΚΑΤΑΛΗΞΗ: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639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1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99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2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79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32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89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ΜΟΥΣΙΚΗ 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data:image/jpeg;base64,/9j/4AAQSkZJRgABAQAAAQABAAD/2wCEAAkGBxANDxMPDw0PEA0NFRIQDw8PEg8QDRAQFhEYFhYVFBUkHCggGBwlGxQVIjEhJiksLi4wFx8zODQsNygtLisBCgoKDg0OGhAQGiwlHyQtNzc0Lzc3LCw2MjgvLTcvLCw3NDQ3Nzc0LDQ0NCw1NDQ0LCwsNDcrLDUsLCwsLCw0Mf/AABEIAMwAzAMBIgACEQEDEQH/xAAcAAEAAgMBAQEAAAAAAAAAAAAAAQYFBwgEAwL/xABDEAABAwIBBgoGCAUFAQAAAAABAAIDBBEFBgcSITGyExc1QVFUYXF0gSJykZOUoTJSc5KiscHRFCMkYoIzNEJDUyX/xAAaAQEBAQEBAQEAAAAAAAAAAAAABQQDAgYB/8QAKBEBAAICAQIFAwUAAAAAAAAAAAECAwQRBTMTITFBURI0gRUiMmFx/9oADAMBAAIRAxEAPwDRqIiAiIgIrthmavFquCOohgjMU7WyRkysBLXC41L1cTmM9Wj96xBr9FsDicxrq0fvWJxOY11aP3rEGv0WwOJzGurR+9YnE5jXVo/esQa/RbA4nMa6tH71icTmNdWj96xBr9FsDicxrq0fvWJxOY11aP3rEGv0V/4ncZ6vF75ig5n8Y/8ACH30aCgos7lDkhX4YA6qpHsjcdESiz4SejTFwD2HXqKwSAiIgIiICIiAiIgIiICIiDrzN1yPQeGh3VY1XM3fI9B4aHdViQSihSglFCIJUqEQSihEH5c1fCRi9S/D2oMBi9OCx12tc1ws9jwHRyN52uHOFoLOVm/OHgV9GHPwycg6P0n0j3f9bzzt0rgO7gdes9HV8d2HuWHwmPTpi1zQ+PSliexwux7C65aRzj0ig5HRbEzoZvDhjjWUgc/DZHa26y+kc46mPPOy+prj2A69Z12gIiICIiAiIgIiICIiDrzN5yRQeGh3VYVXc3nJFB4aHdVhQSpUIglFClBKKEQSq1j+PVFPM5kQg0Y2sP8AMZI5zi4E6iHAAalZVScph/Uy90G69adWtbZOLQzbd7Vx81la8IrxVQRzNt/MaCQOZ2xw8iCF7FSsksRFPJ/DvNopnF0TjsbIdrD0X2jtV1XPNjnHeYdMGWMlIs81c30D3LHZKMvTvv8A+sn6LJ1v0D3KqYVlA2ja6J0Ez3ab3XYBo2J71ydWcr6IWcCxr45AWyRuF2PYdrXDnC53zn5vXYW41dKHPw6R2sbX0rjsY887dui7uB17d7yZWaQs2imPraIXklxhkgc2WlfwcgLZGObpsc07Q4c4Qcoor7nGyEFBesoS6XDnn0m63S0bnbGSc+iTqa49x17aEgIiICIiAiIgIiIOus3vJFD4aHdVhVeze8kUPhod1WBB+kUBSglERBKKFKAqZlGP6mXug3Xq5KnZQ/7mXug3XrVp9xk3e0xL4w4WOwq0ZOY0X2p53DhRqjkOrhWjp/vA9u1VU1cYdol4B7dQ9q+psefoIIOsEbCCqGbFGSOJTMOecVufZsVzb6ivP/AR3voC6xuTuMcOOClI4eMXvsEjPrDt6Qs3dR70mk8SuUvF6/VV5zSMH/EL4S0jT/xC96/D2ry9MBW4TE8EOYCx4LJG8z43anNPeFyrlLhhoa2opddqaaSNpO0sa8hrvNtj5rsGVi5Wzq8t132x3QgqiIiAiIgIiICIiDrnN7yRQ+Gh3VYgFXs3g/8AkUPhodxWJAUoiAiIgIoRAVGyuP8AUSerD+T1eFRcrz/USerD+T1s0e6w9R7EvzkVAySaZr2Ne0tb6LgCOfmX6yiyeFJ/Nhv/AA5PpM1kwk84P1L+xfvIT/WlPSB+ZV0ljD2ljhdrgQQecFe8ua2LYtMPGLBXNq1rb4awpKx8ErJQTeN2zpB1ELaEEwka17TdrwHA9hF1q/FKUwvfGdsbiy/SBrafYQrtkhU8JStH1PR8to+RXXqFYtWuSPdw6Xe1bXw29meul1+LpdS1hLguT86vLdd9sd0Lq8lclZyuWa/xEu8grSIiAiIgIiICIiDrvN5yRQ+Gh3VYVXs3nJFD4aHdVhQSihEBFCICKEQSqJlf/uJPVh/J6vSomWJ/qH+rD+T1t0O9Cf1P7eX1yF/1ZO79SrqqTkIf5j+79Srque53rOuj9vT/ABQctLCof28ET36Lh+gWSyAfeJw5vRPyWAy1qQZ5Ox4b9yMX+birDkDHowuPqjzDQD87rXn8tSkSx60c7uSY+Fqul1F1F1LV0krk3OVyzX+Il3l1gVyfnK5Zr/ES7yCtIiICIiAiIgIiIOu83nJFD4aHcVhVdze8kUPhodxWFARQiAi+c8zY2ue9waxgLnOOwAbVUMWxiSfVd0cR2RAlr3DmMrhrF/qjz6F2w4bZZ4hwz7FMMc2WSrxmnhNnzsDvqtu9/wB0XK8Zyng5mVDu0QvA+dlUw/RGqzW9DQGheSbEAPo3cenmVCnT6+8ylX6raPSIhd48qKU6nPfH9rHI0fetb5qr5YTtfM5zHBzXNhs5pBadT+dYWTEpOZwHcAvDLUkgjV6RDiQACSBYLRh0oxXi0Sz5+oTmxzS0Lhm/dd7+79SrjXVTYInyu+jGC7v6B5lUrNy67n+f5lZrLCmqpmMbTsa5gJe8FwadIfQ1HaAddukBTdisW2ZiZ481bVtNdWsxHM8NeYhKZp9A6yCXSH+4u0n/AIjorZ+TdKYaZoI9J3pHvOtVfJbJR7XcJUC2vSIO1zu3sV7GrUNgTczxkmK19INLXnHE2v8AyslQiLG3C5Qzlcs1/iJd5dXFco5yuWa/xEu8grSIiAiIgIiICIiDrrN7yRQ+Gh3FYFXs33JFD4aHcCsCAihEFfyqqtbIuaxme3mdoEBgPZpkH/FVeWQNBc49pPOSs5lUwioDuZ8Nh3tlufk4exU7Eam7tEbG6vPnVvRpHhxw+e6lefFnlFTVF/YOYLyPkXyfIvO+RUYjhK4mfV9ZJF8HyL5PkXwfIv17irYebQ30j628VfVRs21M5jCSLatfeSTb2EK8r5rbmJzWmPl9XqVmuGsT8CIoWdoSoRQgkrlHOVyzX+Il3l1aVylnK5Zr/ES7yCtIiICIiAiIgIiIOuM33JFD4aHcCsCr2b/kih8NDuBZ+6CUuvzdEGMx+gM8YLADLEdJgOoO1WcwntHzstTVhcx7muBa4E3a7U4G+wrdaxeMYBT1muWMaf1xqf59K3am34PlaPJP3dLx/wB1Z4lp18i+D5Ff6vN4L/y5TboJIP6rzszeOvrcCO1zlS/UMHHqmR03Pz6KEXXNhck7ANZPcFnMByfknkBLdd7hm0N/uef09qvWHZExRfSI7QwWv3naVZKSjjgboxsDR2bVjz9R+qOMcflu1+mxWeck8/0+WEYe2miDBrO1x6SvaihS1VKhFCCVCIgFcp5yuWa/xEu8uqyuVM5XLNf4iXeQVpERAREQEREBERB1tkByTQ+Gh3As+q/kByTQ+Gh3As+gLyTYlBG7QfPG14tdrnAO17NS9a1vnMo9GojmH/azRPrMO32OH3UGyF5IcTgkcGMnjc83s1rgXGwudXkVjJ8W0cL/AIkH0jANH7RzQ0fiK1nhErqaenn5tMOB6Wh5a78j7UG5aidkTdN72sYNrnEAC/avzTVUcw0o5GvaDYlpBAPQqrnKqtGmjjB/1Xg97Wi/6hZLImj4ChiBFnS3ld/kbj8Oigzj3hoJJAA1knUAF5oMSglcGRzxveb2a1wJNhc6lhMv8Q4GjLAbPqCIx6m1/wAhbzVDp2Pw+WlqCLcIBMPVLy0j7tj/AJINwryS4lAx/BunjbILDQLgHXOzV5hehjw4Bw1hwBB7Cte5yaHQmjqG6uEGg4j67Nh9h+SDYi8suIwsfwbpo2yahoFwDrnZq8wvlg9cJ6WKcn6bA53Y4CzvYQVQMnozX4o6Zwu1rnzm/M0GzB82+xBs1FCi6CSuVc5XLNf4iXeXVBXK+crlmv8AES7yCtIiICIiAiIgIiIOtcgOSaHw0O4FnlgMgeSaHw0O4FnroJVYzhUnCUReBrgc1/kfRP5hWZebEqYTwyRHZKxzPa210GsqjFb4VFT39ITPBHPoNs8fN4HkshlZhHA0FI4DXENB/fINM/iusdheS9WZ4hLTPbFptL3G2iG3GkdvQFsHKihNTRyxtbd9tKMDaXtNwB32t5oKFj1aa91FENZdExrvtHv0HD8HzW0IowxoaNjQGjuAstd5I5PVDKyOSeB7I4Q5wL7WLrENA19Lr+S2FO8tY5waXOaCQ0bXEDUAg1rl9XiasEVzwVOAx1vrGxeR8h5JlXjdLWQxMhbK18BsNNrWt4PRtbU49AXrybydmkrDNW05EdnvIkAc173agLc9rk+QVqrcnaWSJ7G00LHOa4Nc1jQ5rraiD3oPPkNX8PRMaTd8F4ndw+j+EgeS+mWdD/EUUgAu+K0rOm7do82lywWQtDVUkz2zU72Qyt1uNtEPbs5+cX+SuzrEWOw6iOkINc4NjXBYVUR6XpsIZH02l1avY4+SzObmh4OnfMRrndZp/sZq/O6rFdkxVtlkZHTvdFpnQcLaDmgnRO3oK2XhtKKeGOFuyJrW95A1nzNyg9ShLqEElcr5yuWa/wARLvLqcrljOVyzX+Il3kFaREQEREBERAREQdaZA8k0PhodwLPLVuSWdDCaXD6WnmqJWzQQxxyAQSOAc1tjY86y3G7gvWpvh5UF7RUTjdwXrU3w8qcbuC9am+HlQXpFReN3BetTfDyqONzBetS/DyoL2oVF43MF61L8PKnG5gvWpfh5UF6uouqLxt4L1qX4eX9k428F61L8PL+yC8oqNxt4N1qX4eb9k428G61L8PN+yC8oqNxt4N1qX4eb9lHG1g3Wpfh5v2QXlFRuNrButS/DzfsnG1g3Wpfh5v2QXgrlnOVyzX+Il3lu452sG61L8PN+y0NlpiMdZiVVUwkmGeaSSMkFpLS7VccyDCo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ANDxMPDw0PEA0NFRIQDw8PEg8QDRAQFhEYFhYVFBUkHCggGBwlGxQVIjEhJiksLi4wFx8zODQsNygtLisBCgoKDg0OGhAQGiwlHyQtNzc0Lzc3LCw2MjgvLTcvLCw3NDQ3Nzc0LDQ0NCw1NDQ0LCwsNDcrLDUsLCwsLCw0Mf/AABEIAMwAzAMBIgACEQEDEQH/xAAcAAEAAgMBAQEAAAAAAAAAAAAAAQYFBwgEAwL/xABDEAABAwIBBgoGCAUFAQAAAAABAAIDBBEFBgcSITGyExc1QVFUYXF0gSJykZOUoTJSc5KiscHRFCMkYoIzNEJDUyX/xAAaAQEBAQEBAQEAAAAAAAAAAAAABQQDAgYB/8QAKBEBAAICAQIFAwUAAAAAAAAAAAECAwQRBTMTITFBURI0gRUiMmFx/9oADAMBAAIRAxEAPwDRqIiAiIgIrthmavFquCOohgjMU7WyRkysBLXC41L1cTmM9Wj96xBr9FsDicxrq0fvWJxOY11aP3rEGv0WwOJzGurR+9YnE5jXVo/esQa/RbA4nMa6tH71icTmNdWj96xBr9FsDicxrq0fvWJxOY11aP3rEGv0V/4ncZ6vF75ig5n8Y/8ACH30aCgos7lDkhX4YA6qpHsjcdESiz4SejTFwD2HXqKwSAiIgIiICIiAiIgIiICIiDrzN1yPQeGh3VY1XM3fI9B4aHdViQSihSglFCIJUqEQSihEH5c1fCRi9S/D2oMBi9OCx12tc1ws9jwHRyN52uHOFoLOVm/OHgV9GHPwycg6P0n0j3f9bzzt0rgO7gdes9HV8d2HuWHwmPTpi1zQ+PSliexwux7C65aRzj0ig5HRbEzoZvDhjjWUgc/DZHa26y+kc46mPPOy+prj2A69Z12gIiICIiAiIgIiICIiDrzN5yRQeGh3VYVXc3nJFB4aHdVhQSpUIglFClBKKEQSq1j+PVFPM5kQg0Y2sP8AMZI5zi4E6iHAAalZVScph/Uy90G69adWtbZOLQzbd7Vx81la8IrxVQRzNt/MaCQOZ2xw8iCF7FSsksRFPJ/DvNopnF0TjsbIdrD0X2jtV1XPNjnHeYdMGWMlIs81c30D3LHZKMvTvv8A+sn6LJ1v0D3KqYVlA2ja6J0Ez3ab3XYBo2J71ydWcr6IWcCxr45AWyRuF2PYdrXDnC53zn5vXYW41dKHPw6R2sbX0rjsY887dui7uB17d7yZWaQs2imPraIXklxhkgc2WlfwcgLZGObpsc07Q4c4Qcoor7nGyEFBesoS6XDnn0m63S0bnbGSc+iTqa49x17aEgIiICIiAiIgIiIOus3vJFD4aHdVhVeze8kUPhod1WBB+kUBSglERBKKFKAqZlGP6mXug3Xq5KnZQ/7mXug3XrVp9xk3e0xL4w4WOwq0ZOY0X2p53DhRqjkOrhWjp/vA9u1VU1cYdol4B7dQ9q+psefoIIOsEbCCqGbFGSOJTMOecVufZsVzb6ivP/AR3voC6xuTuMcOOClI4eMXvsEjPrDt6Qs3dR70mk8SuUvF6/VV5zSMH/EL4S0jT/xC96/D2ry9MBW4TE8EOYCx4LJG8z43anNPeFyrlLhhoa2opddqaaSNpO0sa8hrvNtj5rsGVi5Wzq8t132x3QgqiIiAiIgIiICIiDrnN7yRQ+Gh3VYgFXs3g/8AkUPhodxWJAUoiAiIgIoRAVGyuP8AUSerD+T1eFRcrz/USerD+T1s0e6w9R7EvzkVAySaZr2Ne0tb6LgCOfmX6yiyeFJ/Nhv/AA5PpM1kwk84P1L+xfvIT/WlPSB+ZV0ljD2ljhdrgQQecFe8ua2LYtMPGLBXNq1rb4awpKx8ErJQTeN2zpB1ELaEEwka17TdrwHA9hF1q/FKUwvfGdsbiy/SBrafYQrtkhU8JStH1PR8to+RXXqFYtWuSPdw6Xe1bXw29meul1+LpdS1hLguT86vLdd9sd0Lq8lclZyuWa/xEu8grSIiAiIgIiICIiDrvN5yRQ+Gh3VYVXs3nJFD4aHdVhQSihEBFCICKEQSqJlf/uJPVh/J6vSomWJ/qH+rD+T1t0O9Cf1P7eX1yF/1ZO79SrqqTkIf5j+79Srque53rOuj9vT/ABQctLCof28ET36Lh+gWSyAfeJw5vRPyWAy1qQZ5Ox4b9yMX+birDkDHowuPqjzDQD87rXn8tSkSx60c7uSY+Fqul1F1F1LV0krk3OVyzX+Il3l1gVyfnK5Zr/ES7yCtIiICIiAiIgIiIOu83nJFD4aHcVhVdze8kUPhodxWFARQiAi+c8zY2ue9waxgLnOOwAbVUMWxiSfVd0cR2RAlr3DmMrhrF/qjz6F2w4bZZ4hwz7FMMc2WSrxmnhNnzsDvqtu9/wB0XK8Zyng5mVDu0QvA+dlUw/RGqzW9DQGheSbEAPo3cenmVCnT6+8ylX6raPSIhd48qKU6nPfH9rHI0fetb5qr5YTtfM5zHBzXNhs5pBadT+dYWTEpOZwHcAvDLUkgjV6RDiQACSBYLRh0oxXi0Sz5+oTmxzS0Lhm/dd7+79SrjXVTYInyu+jGC7v6B5lUrNy67n+f5lZrLCmqpmMbTsa5gJe8FwadIfQ1HaAddukBTdisW2ZiZ481bVtNdWsxHM8NeYhKZp9A6yCXSH+4u0n/AIjorZ+TdKYaZoI9J3pHvOtVfJbJR7XcJUC2vSIO1zu3sV7GrUNgTczxkmK19INLXnHE2v8AyslQiLG3C5Qzlcs1/iJd5dXFco5yuWa/xEu8grSIiAiIgIiICIiDrrN7yRQ+Gh3FYFXs33JFD4aHcCsCAihEFfyqqtbIuaxme3mdoEBgPZpkH/FVeWQNBc49pPOSs5lUwioDuZ8Nh3tlufk4exU7Eam7tEbG6vPnVvRpHhxw+e6lefFnlFTVF/YOYLyPkXyfIvO+RUYjhK4mfV9ZJF8HyL5PkXwfIv17irYebQ30j628VfVRs21M5jCSLatfeSTb2EK8r5rbmJzWmPl9XqVmuGsT8CIoWdoSoRQgkrlHOVyzX+Il3l1aVylnK5Zr/ES7yCtIiICIiAiIgIiIOuM33JFD4aHcCsCr2b/kih8NDuBZ+6CUuvzdEGMx+gM8YLADLEdJgOoO1WcwntHzstTVhcx7muBa4E3a7U4G+wrdaxeMYBT1muWMaf1xqf59K3am34PlaPJP3dLx/wB1Z4lp18i+D5Ff6vN4L/y5TboJIP6rzszeOvrcCO1zlS/UMHHqmR03Pz6KEXXNhck7ANZPcFnMByfknkBLdd7hm0N/uef09qvWHZExRfSI7QwWv3naVZKSjjgboxsDR2bVjz9R+qOMcflu1+mxWeck8/0+WEYe2miDBrO1x6SvaihS1VKhFCCVCIgFcp5yuWa/xEu8uqyuVM5XLNf4iXeQVpERAREQEREBERB1tkByTQ+Gh3As+q/kByTQ+Gh3As+gLyTYlBG7QfPG14tdrnAO17NS9a1vnMo9GojmH/azRPrMO32OH3UGyF5IcTgkcGMnjc83s1rgXGwudXkVjJ8W0cL/AIkH0jANH7RzQ0fiK1nhErqaenn5tMOB6Wh5a78j7UG5aidkTdN72sYNrnEAC/avzTVUcw0o5GvaDYlpBAPQqrnKqtGmjjB/1Xg97Wi/6hZLImj4ChiBFnS3ld/kbj8Oigzj3hoJJAA1knUAF5oMSglcGRzxveb2a1wJNhc6lhMv8Q4GjLAbPqCIx6m1/wAhbzVDp2Pw+WlqCLcIBMPVLy0j7tj/AJINwryS4lAx/BunjbILDQLgHXOzV5hehjw4Bw1hwBB7Cte5yaHQmjqG6uEGg4j67Nh9h+SDYi8suIwsfwbpo2yahoFwDrnZq8wvlg9cJ6WKcn6bA53Y4CzvYQVQMnozX4o6Zwu1rnzm/M0GzB82+xBs1FCi6CSuVc5XLNf4iXeXVBXK+crlmv8AES7yCtIiICIiAiIgIiIOtcgOSaHw0O4FnlgMgeSaHw0O4FnroJVYzhUnCUReBrgc1/kfRP5hWZebEqYTwyRHZKxzPa210GsqjFb4VFT39ITPBHPoNs8fN4HkshlZhHA0FI4DXENB/fINM/iusdheS9WZ4hLTPbFptL3G2iG3GkdvQFsHKihNTRyxtbd9tKMDaXtNwB32t5oKFj1aa91FENZdExrvtHv0HD8HzW0IowxoaNjQGjuAstd5I5PVDKyOSeB7I4Q5wL7WLrENA19Lr+S2FO8tY5waXOaCQ0bXEDUAg1rl9XiasEVzwVOAx1vrGxeR8h5JlXjdLWQxMhbK18BsNNrWt4PRtbU49AXrybydmkrDNW05EdnvIkAc173agLc9rk+QVqrcnaWSJ7G00LHOa4Nc1jQ5rraiD3oPPkNX8PRMaTd8F4ndw+j+EgeS+mWdD/EUUgAu+K0rOm7do82lywWQtDVUkz2zU72Qyt1uNtEPbs5+cX+SuzrEWOw6iOkINc4NjXBYVUR6XpsIZH02l1avY4+SzObmh4OnfMRrndZp/sZq/O6rFdkxVtlkZHTvdFpnQcLaDmgnRO3oK2XhtKKeGOFuyJrW95A1nzNyg9ShLqEElcr5yuWa/wARLvLqcrljOVyzX+Il3kFaREQEREBERAREQdaZA8k0PhodwLPLVuSWdDCaXD6WnmqJWzQQxxyAQSOAc1tjY86y3G7gvWpvh5UF7RUTjdwXrU3w8qcbuC9am+HlQXpFReN3BetTfDyqONzBetS/DyoL2oVF43MF61L8PKnG5gvWpfh5UF6uouqLxt4L1qX4eX9k428F61L8PL+yC8oqNxt4N1qX4eb9k428G61L8PN+yC8oqNxt4N1qX4eb9lHG1g3Wpfh5v2QXlFRuNrButS/DzfsnG1g3Wpfh5v2QXgrlnOVyzX+Il3lu452sG61L8PN+y0NlpiMdZiVVUwkmGeaSSMkFpLS7VccyDCo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http://upload.wikimedia.org/wikipedia/en/3/35/WAV_file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28482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www.legaljuice.com/files/2013/09/mp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33917"/>
            <a:ext cx="3200769" cy="273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57400" y="5725236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ΚΑΤΑΛΗΞΗ:</a:t>
            </a:r>
            <a:endParaRPr lang="en-US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5545175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wav </a:t>
            </a:r>
            <a:r>
              <a:rPr lang="el-GR" sz="4000" b="1" dirty="0" smtClean="0"/>
              <a:t>ή </a:t>
            </a:r>
            <a:r>
              <a:rPr lang="en-GB" sz="4000" b="1" dirty="0" smtClean="0"/>
              <a:t>mp3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44119" y="5437453"/>
            <a:ext cx="3543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w</a:t>
            </a:r>
            <a:r>
              <a:rPr lang="en-GB" sz="5400" b="1" dirty="0" smtClean="0"/>
              <a:t>av </a:t>
            </a:r>
            <a:r>
              <a:rPr lang="el-GR" sz="5400" b="1" dirty="0" smtClean="0"/>
              <a:t>ή </a:t>
            </a:r>
            <a:r>
              <a:rPr lang="en-GB" sz="5400" b="1" dirty="0" smtClean="0"/>
              <a:t>mp3 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5432848"/>
            <a:ext cx="403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w</a:t>
            </a:r>
            <a:r>
              <a:rPr lang="en-GB" sz="6600" b="1" dirty="0" smtClean="0"/>
              <a:t>av</a:t>
            </a:r>
            <a:r>
              <a:rPr lang="el-GR" sz="6600" b="1" dirty="0" smtClean="0"/>
              <a:t> ή </a:t>
            </a:r>
            <a:r>
              <a:rPr lang="en-GB" sz="6600" b="1" dirty="0" smtClean="0"/>
              <a:t>mp3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309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1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79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1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89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www.actualtools.com/images/WindowsMediaPlay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44" y="0"/>
            <a:ext cx="91502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5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91</Words>
  <Application>Microsoft Office PowerPoint</Application>
  <PresentationFormat>Προβολή στην οθόνη (4:3)</PresentationFormat>
  <Paragraphs>32</Paragraphs>
  <Slides>13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ΒΑΣΙΚΕΣ ΕΦΑΡΜΟΓΕΣ</vt:lpstr>
      <vt:lpstr>ΚΕΙΜΕΝΟΓΡΑΦΟΣ (WORD)</vt:lpstr>
      <vt:lpstr>Παρουσίαση του PowerPoint</vt:lpstr>
      <vt:lpstr>ΛΟΓΙΣΤΙΚΑ ΦΥΛΛΑ (EXCEL)</vt:lpstr>
      <vt:lpstr>Παρουσίαση του PowerPoint</vt:lpstr>
      <vt:lpstr>ΠΑΡΟΥΣΙΑΣΕΙΣ (POWERPOINT)</vt:lpstr>
      <vt:lpstr>Παρουσίαση του PowerPoint</vt:lpstr>
      <vt:lpstr>ΜΟΥΣΙΚΗ </vt:lpstr>
      <vt:lpstr>Παρουσίαση του PowerPoint</vt:lpstr>
      <vt:lpstr>ΖΩΓΡΑΦΙΚΗ</vt:lpstr>
      <vt:lpstr>Παρουσίαση του PowerPoint</vt:lpstr>
      <vt:lpstr>ΣΗΜΕΙΩΜΑΤΑΡΙΟ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ΕΦΑΡΜΟΓΕΣ</dc:title>
  <dc:creator>pkakavou</dc:creator>
  <cp:lastModifiedBy>pkakavou</cp:lastModifiedBy>
  <cp:revision>14</cp:revision>
  <dcterms:created xsi:type="dcterms:W3CDTF">2014-01-19T16:45:41Z</dcterms:created>
  <dcterms:modified xsi:type="dcterms:W3CDTF">2014-01-19T19:01:16Z</dcterms:modified>
</cp:coreProperties>
</file>