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8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72C7E-573D-4ECB-88F2-750C00A6A80F}" type="datetimeFigureOut">
              <a:rPr lang="el-GR" smtClean="0"/>
              <a:t>10/1/2014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F5B0-AE68-4388-A4C1-5B8C1F97AAD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87541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72C7E-573D-4ECB-88F2-750C00A6A80F}" type="datetimeFigureOut">
              <a:rPr lang="el-GR" smtClean="0"/>
              <a:t>10/1/2014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F5B0-AE68-4388-A4C1-5B8C1F97AAD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14494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72C7E-573D-4ECB-88F2-750C00A6A80F}" type="datetimeFigureOut">
              <a:rPr lang="el-GR" smtClean="0"/>
              <a:t>10/1/2014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F5B0-AE68-4388-A4C1-5B8C1F97AAD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11298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72C7E-573D-4ECB-88F2-750C00A6A80F}" type="datetimeFigureOut">
              <a:rPr lang="el-GR" smtClean="0"/>
              <a:t>10/1/2014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F5B0-AE68-4388-A4C1-5B8C1F97AAD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64879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72C7E-573D-4ECB-88F2-750C00A6A80F}" type="datetimeFigureOut">
              <a:rPr lang="el-GR" smtClean="0"/>
              <a:t>10/1/2014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F5B0-AE68-4388-A4C1-5B8C1F97AAD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35147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72C7E-573D-4ECB-88F2-750C00A6A80F}" type="datetimeFigureOut">
              <a:rPr lang="el-GR" smtClean="0"/>
              <a:t>10/1/2014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F5B0-AE68-4388-A4C1-5B8C1F97AAD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59915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72C7E-573D-4ECB-88F2-750C00A6A80F}" type="datetimeFigureOut">
              <a:rPr lang="el-GR" smtClean="0"/>
              <a:t>10/1/2014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F5B0-AE68-4388-A4C1-5B8C1F97AAD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85097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72C7E-573D-4ECB-88F2-750C00A6A80F}" type="datetimeFigureOut">
              <a:rPr lang="el-GR" smtClean="0"/>
              <a:t>10/1/2014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F5B0-AE68-4388-A4C1-5B8C1F97AAD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70237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72C7E-573D-4ECB-88F2-750C00A6A80F}" type="datetimeFigureOut">
              <a:rPr lang="el-GR" smtClean="0"/>
              <a:t>10/1/2014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F5B0-AE68-4388-A4C1-5B8C1F97AAD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85788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72C7E-573D-4ECB-88F2-750C00A6A80F}" type="datetimeFigureOut">
              <a:rPr lang="el-GR" smtClean="0"/>
              <a:t>10/1/2014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F5B0-AE68-4388-A4C1-5B8C1F97AAD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04723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72C7E-573D-4ECB-88F2-750C00A6A80F}" type="datetimeFigureOut">
              <a:rPr lang="el-GR" smtClean="0"/>
              <a:t>10/1/2014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F5B0-AE68-4388-A4C1-5B8C1F97AAD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77191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72C7E-573D-4ECB-88F2-750C00A6A80F}" type="datetimeFigureOut">
              <a:rPr lang="el-GR" smtClean="0"/>
              <a:t>10/1/2014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DF5B0-AE68-4388-A4C1-5B8C1F97AAD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80336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07504" y="2130425"/>
            <a:ext cx="8856984" cy="6195119"/>
          </a:xfrm>
        </p:spPr>
        <p:txBody>
          <a:bodyPr/>
          <a:lstStyle/>
          <a:p>
            <a:r>
              <a:rPr lang="en-US" dirty="0" smtClean="0"/>
              <a:t> 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  <p:graphicFrame>
        <p:nvGraphicFramePr>
          <p:cNvPr id="4" name="Πίνακας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1910267"/>
              </p:ext>
            </p:extLst>
          </p:nvPr>
        </p:nvGraphicFramePr>
        <p:xfrm>
          <a:off x="539552" y="1052735"/>
          <a:ext cx="8088558" cy="44141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8093"/>
                <a:gridCol w="1348093"/>
                <a:gridCol w="1348093"/>
                <a:gridCol w="1348093"/>
                <a:gridCol w="1348093"/>
                <a:gridCol w="1348093"/>
              </a:tblGrid>
              <a:tr h="554511">
                <a:tc>
                  <a:txBody>
                    <a:bodyPr/>
                    <a:lstStyle/>
                    <a:p>
                      <a:r>
                        <a:rPr lang="el-GR" dirty="0" smtClean="0"/>
                        <a:t>ΔΕΥΤΕΡΑ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ΤΡΙΤΗ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554511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554511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532532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554511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554511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554511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554511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Πίνακας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4951261"/>
              </p:ext>
            </p:extLst>
          </p:nvPr>
        </p:nvGraphicFramePr>
        <p:xfrm>
          <a:off x="539551" y="1052736"/>
          <a:ext cx="8064896" cy="46085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5"/>
                <a:gridCol w="1368151"/>
                <a:gridCol w="1152128"/>
                <a:gridCol w="1152128"/>
                <a:gridCol w="1152128"/>
                <a:gridCol w="1152128"/>
                <a:gridCol w="1152128"/>
              </a:tblGrid>
              <a:tr h="756396">
                <a:tc>
                  <a:txBody>
                    <a:bodyPr/>
                    <a:lstStyle/>
                    <a:p>
                      <a:r>
                        <a:rPr lang="el-GR" dirty="0" smtClean="0"/>
                        <a:t>ΔΕΥΤΕΡΑ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ΤΡΙΤΗ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ΤΕΤΑΡΤΗ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ΠΕΜΠΤΗ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ΠΑΡΑΣΚΕΥΗ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ΣΑΒΒΑΤΟ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ΚΥΡΙΑΚΗ</a:t>
                      </a:r>
                      <a:endParaRPr lang="el-GR" dirty="0"/>
                    </a:p>
                  </a:txBody>
                  <a:tcPr/>
                </a:tc>
              </a:tr>
              <a:tr h="756396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2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3</a:t>
                      </a:r>
                      <a:endParaRPr lang="el-GR" dirty="0"/>
                    </a:p>
                  </a:txBody>
                  <a:tcPr/>
                </a:tc>
              </a:tr>
              <a:tr h="826531">
                <a:tc>
                  <a:txBody>
                    <a:bodyPr/>
                    <a:lstStyle/>
                    <a:p>
                      <a:r>
                        <a:rPr lang="el-GR" dirty="0" smtClean="0"/>
                        <a:t>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5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6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7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8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9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10</a:t>
                      </a:r>
                      <a:endParaRPr lang="el-GR" dirty="0"/>
                    </a:p>
                  </a:txBody>
                  <a:tcPr/>
                </a:tc>
              </a:tr>
              <a:tr h="756396">
                <a:tc>
                  <a:txBody>
                    <a:bodyPr/>
                    <a:lstStyle/>
                    <a:p>
                      <a:r>
                        <a:rPr lang="el-GR" dirty="0" smtClean="0"/>
                        <a:t>11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12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13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15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16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17</a:t>
                      </a:r>
                      <a:endParaRPr lang="el-GR" dirty="0"/>
                    </a:p>
                  </a:txBody>
                  <a:tcPr/>
                </a:tc>
              </a:tr>
              <a:tr h="756396">
                <a:tc>
                  <a:txBody>
                    <a:bodyPr/>
                    <a:lstStyle/>
                    <a:p>
                      <a:r>
                        <a:rPr lang="el-GR" dirty="0" smtClean="0"/>
                        <a:t>18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19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20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21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22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23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24</a:t>
                      </a:r>
                      <a:endParaRPr lang="el-GR" dirty="0"/>
                    </a:p>
                  </a:txBody>
                  <a:tcPr/>
                </a:tc>
              </a:tr>
              <a:tr h="756396">
                <a:tc>
                  <a:txBody>
                    <a:bodyPr/>
                    <a:lstStyle/>
                    <a:p>
                      <a:r>
                        <a:rPr lang="el-GR" dirty="0" smtClean="0"/>
                        <a:t>25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26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27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28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29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30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31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7" name="Picture 3" descr="C:\Documents and Settings\Owner\Επιφάνεια εργασίας\Κινούμενες εικόνες\alice01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2214" y="1844824"/>
            <a:ext cx="496255" cy="685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Documents and Settings\Owner\Επιφάνεια εργασίας\Κινούμενες εικόνες\alice04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844824"/>
            <a:ext cx="1190625" cy="67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Documents and Settings\Owner\Επιφάνεια εργασίας\Κινούμενες εικόνες\alien04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844824"/>
            <a:ext cx="695325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Documents and Settings\Owner\Επιφάνεια εργασίας\Κινούμενες εικόνες\bambi01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812548"/>
            <a:ext cx="632892" cy="400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Ορθογώνιο 8"/>
          <p:cNvSpPr/>
          <p:nvPr/>
        </p:nvSpPr>
        <p:spPr>
          <a:xfrm>
            <a:off x="1776467" y="116632"/>
            <a:ext cx="57757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l-GR" sz="5400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ΑΥΓΟΥΣΤΟΣ</a:t>
            </a:r>
            <a:endParaRPr lang="el-GR" sz="5400" b="1" dirty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8957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42</Words>
  <Application>Microsoft Office PowerPoint</Application>
  <PresentationFormat>Προβολή στην οθόνη (4:3)</PresentationFormat>
  <Paragraphs>42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 </vt:lpstr>
    </vt:vector>
  </TitlesOfParts>
  <Company>nea paideia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pkakavou</dc:creator>
  <cp:lastModifiedBy>pkakavou</cp:lastModifiedBy>
  <cp:revision>3</cp:revision>
  <dcterms:created xsi:type="dcterms:W3CDTF">2014-01-10T11:35:42Z</dcterms:created>
  <dcterms:modified xsi:type="dcterms:W3CDTF">2014-01-10T11:59:39Z</dcterms:modified>
</cp:coreProperties>
</file>