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9456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1" autoAdjust="0"/>
  </p:normalViewPr>
  <p:slideViewPr>
    <p:cSldViewPr>
      <p:cViewPr varScale="1">
        <p:scale>
          <a:sx n="56" d="100"/>
          <a:sy n="56" d="100"/>
        </p:scale>
        <p:origin x="-109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A1266-72D9-4EFC-9B2C-6F7930A8567F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90680-AFE7-4E45-9030-E5DFB3F0DD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5765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69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Επεξήγηση με σύννεφο 3"/>
          <p:cNvSpPr/>
          <p:nvPr/>
        </p:nvSpPr>
        <p:spPr>
          <a:xfrm rot="10800000" flipV="1">
            <a:off x="2555776" y="1939501"/>
            <a:ext cx="5145036" cy="1512168"/>
          </a:xfrm>
          <a:prstGeom prst="cloudCallout">
            <a:avLst>
              <a:gd name="adj1" fmla="val -56138"/>
              <a:gd name="adj2" fmla="val 9275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M</a:t>
            </a:r>
            <a:r>
              <a:rPr lang="el-GR" sz="4400" dirty="0" smtClean="0"/>
              <a:t>ια  βόλτα  στην  βροχή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9988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4" y="-22072"/>
            <a:ext cx="9144000" cy="6880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Καρδιά 7"/>
          <p:cNvSpPr/>
          <p:nvPr/>
        </p:nvSpPr>
        <p:spPr>
          <a:xfrm>
            <a:off x="1115616" y="692695"/>
            <a:ext cx="3546078" cy="3096345"/>
          </a:xfrm>
          <a:prstGeom prst="hear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dirty="0" smtClean="0"/>
              <a:t>Αυτή η βροχή είναι ωραία.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0697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Καρδιά 3"/>
          <p:cNvSpPr/>
          <p:nvPr/>
        </p:nvSpPr>
        <p:spPr>
          <a:xfrm>
            <a:off x="5508104" y="807369"/>
            <a:ext cx="2808312" cy="3138680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Α τι </a:t>
            </a:r>
            <a:r>
              <a:rPr lang="el-GR" sz="24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ωραΙα</a:t>
            </a:r>
            <a:r>
              <a:rPr lang="el-G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el-GR" sz="24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ΠΟσο</a:t>
            </a:r>
            <a:r>
              <a:rPr lang="el-G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μου </a:t>
            </a:r>
            <a:r>
              <a:rPr lang="el-GR" sz="24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αρΕσει</a:t>
            </a:r>
            <a:r>
              <a:rPr lang="el-G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το </a:t>
            </a:r>
            <a:r>
              <a:rPr lang="el-GR" sz="24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μανιταρΑκι</a:t>
            </a:r>
            <a:r>
              <a:rPr lang="el-G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μου</a:t>
            </a:r>
            <a:endParaRPr lang="el-G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2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" y="-7200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Καρδιά 3"/>
          <p:cNvSpPr/>
          <p:nvPr/>
        </p:nvSpPr>
        <p:spPr>
          <a:xfrm>
            <a:off x="223265" y="3356992"/>
            <a:ext cx="3168352" cy="3204803"/>
          </a:xfrm>
          <a:prstGeom prst="hear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el-GR" sz="2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τσι</a:t>
            </a:r>
            <a:r>
              <a:rPr lang="el-GR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το </a:t>
            </a:r>
            <a:r>
              <a:rPr lang="el-GR" sz="2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μανιτ</a:t>
            </a:r>
            <a:r>
              <a:rPr lang="en-US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r>
              <a:rPr lang="el-GR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ρι και  ο Π</a:t>
            </a:r>
            <a:r>
              <a:rPr lang="en-US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el-GR" sz="2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πιΣ</a:t>
            </a:r>
            <a:r>
              <a:rPr lang="el-GR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l-GR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2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586" y="-16221"/>
            <a:ext cx="923458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Καρδιά 3"/>
          <p:cNvSpPr/>
          <p:nvPr/>
        </p:nvSpPr>
        <p:spPr>
          <a:xfrm>
            <a:off x="683568" y="2708920"/>
            <a:ext cx="3600400" cy="2880320"/>
          </a:xfrm>
          <a:prstGeom prst="hear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l-G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l-GR" sz="2800" dirty="0" smtClean="0">
                <a:ln w="11430"/>
                <a:solidFill>
                  <a:schemeClr val="tx1"/>
                </a:solidFill>
              </a:rPr>
              <a:t>Σε ευχαριστώ μανιτάρι που έφερες φίλους</a:t>
            </a:r>
            <a:endParaRPr lang="el-GR" sz="2800" dirty="0">
              <a:ln w="1143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504" y="16389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Επεξήγηση με σύννεφο 3"/>
          <p:cNvSpPr/>
          <p:nvPr/>
        </p:nvSpPr>
        <p:spPr>
          <a:xfrm>
            <a:off x="5076056" y="3645024"/>
            <a:ext cx="3930536" cy="2664296"/>
          </a:xfrm>
          <a:prstGeom prst="cloudCallout">
            <a:avLst>
              <a:gd name="adj1" fmla="val -55192"/>
              <a:gd name="adj2" fmla="val -1573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Επιτ</a:t>
            </a:r>
            <a:r>
              <a:rPr lang="en-US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el-GR" sz="2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λους</a:t>
            </a:r>
            <a:r>
              <a:rPr lang="el-GR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! Σπ</a:t>
            </a:r>
            <a:r>
              <a:rPr lang="en-US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el-GR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τι  μας!</a:t>
            </a:r>
            <a:endParaRPr lang="el-GR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2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7" y="-8026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Επεξήγηση με σύννεφο 3"/>
          <p:cNvSpPr/>
          <p:nvPr/>
        </p:nvSpPr>
        <p:spPr>
          <a:xfrm>
            <a:off x="5436096" y="540421"/>
            <a:ext cx="2880320" cy="2808314"/>
          </a:xfrm>
          <a:prstGeom prst="cloudCallout">
            <a:avLst>
              <a:gd name="adj1" fmla="val -135494"/>
              <a:gd name="adj2" fmla="val 6938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Σαγαπ</a:t>
            </a:r>
            <a:r>
              <a:rPr lang="el-GR" sz="24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Ω</a:t>
            </a:r>
            <a:r>
              <a:rPr lang="el-G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l-GR" sz="24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ποΛΥ</a:t>
            </a:r>
            <a:r>
              <a:rPr lang="el-G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l-GR" sz="24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μανιταρΑκι</a:t>
            </a:r>
            <a:r>
              <a:rPr lang="en-US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l-G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μου</a:t>
            </a:r>
            <a:endParaRPr lang="el-G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49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49" y="635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3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52</Words>
  <Application>Microsoft Office PowerPoint</Application>
  <PresentationFormat>Προβολή στην οθόνη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τ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pkakavou</dc:creator>
  <cp:lastModifiedBy>pkakavou</cp:lastModifiedBy>
  <cp:revision>14</cp:revision>
  <cp:lastPrinted>2012-05-30T12:50:18Z</cp:lastPrinted>
  <dcterms:modified xsi:type="dcterms:W3CDTF">2013-06-25T10:16:15Z</dcterms:modified>
</cp:coreProperties>
</file>