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301" r:id="rId27"/>
    <p:sldId id="290" r:id="rId28"/>
    <p:sldId id="302" r:id="rId29"/>
    <p:sldId id="291" r:id="rId30"/>
    <p:sldId id="303" r:id="rId31"/>
    <p:sldId id="292" r:id="rId32"/>
    <p:sldId id="304" r:id="rId33"/>
    <p:sldId id="299" r:id="rId34"/>
    <p:sldId id="305" r:id="rId35"/>
    <p:sldId id="300" r:id="rId36"/>
    <p:sldId id="306" r:id="rId37"/>
    <p:sldId id="294" r:id="rId38"/>
    <p:sldId id="295" r:id="rId39"/>
    <p:sldId id="296" r:id="rId40"/>
    <p:sldId id="307" r:id="rId41"/>
    <p:sldId id="297" r:id="rId42"/>
    <p:sldId id="308" r:id="rId43"/>
    <p:sldId id="298" r:id="rId44"/>
    <p:sldId id="309" r:id="rId45"/>
    <p:sldId id="310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1" r:id="rId5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3/11/2013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NUL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4o </a:t>
            </a:r>
            <a:r>
              <a:rPr lang="el-GR" dirty="0" smtClean="0"/>
              <a:t>Μάθημα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3138264" cy="20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336787" y="1201617"/>
            <a:ext cx="64704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ΑΣ ΑΛΛΑΞΟΥΜΕ</a:t>
            </a:r>
          </a:p>
          <a:p>
            <a:pPr algn="ctr"/>
            <a:r>
              <a:rPr lang="el-GR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ΤΟ ΦΟΝΤΟ!!!</a:t>
            </a:r>
            <a:endParaRPr lang="el-GR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2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5180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5180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Θέση περιεχομένου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2" y="870114"/>
            <a:ext cx="1973907" cy="9370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778"/>
            <a:ext cx="1729532" cy="28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6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5180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 - Εικόνα"/>
          <p:cNvPicPr/>
          <p:nvPr/>
        </p:nvPicPr>
        <p:blipFill>
          <a:blip r:embed="rId4"/>
          <a:stretch>
            <a:fillRect/>
          </a:stretch>
        </p:blipFill>
        <p:spPr>
          <a:xfrm>
            <a:off x="1331640" y="3366655"/>
            <a:ext cx="3065457" cy="27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5180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99" y="1052736"/>
            <a:ext cx="424847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5180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248472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Τόξο 3"/>
          <p:cNvSpPr/>
          <p:nvPr/>
        </p:nvSpPr>
        <p:spPr>
          <a:xfrm>
            <a:off x="2987824" y="1268760"/>
            <a:ext cx="3816424" cy="1440160"/>
          </a:xfrm>
          <a:prstGeom prst="arc">
            <a:avLst>
              <a:gd name="adj1" fmla="val 11857285"/>
              <a:gd name="adj2" fmla="val 0"/>
            </a:avLst>
          </a:prstGeom>
          <a:noFill/>
          <a:ln w="381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6588224" y="1988840"/>
            <a:ext cx="180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Κάνουμε κλικ στην καρτέλα </a:t>
            </a:r>
            <a:r>
              <a:rPr lang="el-GR" b="1" dirty="0" smtClean="0"/>
              <a:t>Επιφάνεια Εργασίας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4094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44" y="5324747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40" y="1021828"/>
            <a:ext cx="4107557" cy="481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5" y="5546357"/>
            <a:ext cx="209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815111" y="2967335"/>
            <a:ext cx="751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ΑΣ ΑΝΟΙΞΟΥΜΕ ΤΟ 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EXCEL</a:t>
            </a:r>
            <a:endParaRPr lang="el-G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43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38586" y="2967335"/>
            <a:ext cx="6466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ΠΩΣ ΜΕ ΛΕΝΕ;;;;</a:t>
            </a:r>
            <a:endParaRPr lang="el-G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36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7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0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H="1">
            <a:off x="7596336" y="188640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2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ΒΑΣΙΚΑ ΣΗΜΕΙΑ ΠΑΡΑΘΥΡΟΥ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5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5967772" y="846663"/>
            <a:ext cx="2204628" cy="566113"/>
          </a:xfrm>
          <a:prstGeom prst="wedgeRectCallout">
            <a:avLst>
              <a:gd name="adj1" fmla="val -75367"/>
              <a:gd name="adj2" fmla="val -173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????????????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99" y="0"/>
            <a:ext cx="9240536" cy="693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86678"/>
              <a:gd name="adj2" fmla="val -173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506" y="0"/>
            <a:ext cx="9330506" cy="69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86050"/>
              <a:gd name="adj2" fmla="val -1760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63502"/>
              <a:gd name="adj2" fmla="val -226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?????????????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8" y="16737"/>
            <a:ext cx="9258498" cy="694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76623"/>
              <a:gd name="adj2" fmla="val -1784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61617"/>
              <a:gd name="adj2" fmla="val -2290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96" y="-13855"/>
            <a:ext cx="9341296" cy="700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80394"/>
              <a:gd name="adj2" fmla="val -1784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62245"/>
              <a:gd name="adj2" fmla="val -2314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4716016" y="3933056"/>
            <a:ext cx="2204628" cy="566113"/>
          </a:xfrm>
          <a:prstGeom prst="wedgeRectCallout">
            <a:avLst>
              <a:gd name="adj1" fmla="val -34453"/>
              <a:gd name="adj2" fmla="val -123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??????????????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38586" y="2967335"/>
            <a:ext cx="6466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ΠΩΣ ΜΕ ΛΕΝΕ;;;;</a:t>
            </a:r>
            <a:endParaRPr lang="el-G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8207" y="4533453"/>
            <a:ext cx="93057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u="sng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ΕΠΙΦΑΝΕΙΑ ΕΡΓΑΣΙΑΣ</a:t>
            </a:r>
            <a:endParaRPr lang="el-GR" sz="8000" b="1" u="sng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778" y="0"/>
            <a:ext cx="921702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79137"/>
              <a:gd name="adj2" fmla="val -1711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57218"/>
              <a:gd name="adj2" fmla="val -2339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4716016" y="3933056"/>
            <a:ext cx="2204628" cy="566113"/>
          </a:xfrm>
          <a:prstGeom prst="wedgeRectCallout">
            <a:avLst>
              <a:gd name="adj1" fmla="val -34453"/>
              <a:gd name="adj2" fmla="val -123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Ενεργό Κελί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0"/>
            <a:ext cx="9144000" cy="675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82279"/>
              <a:gd name="adj2" fmla="val -1662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61617"/>
              <a:gd name="adj2" fmla="val -226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4716016" y="3933056"/>
            <a:ext cx="2204628" cy="566113"/>
          </a:xfrm>
          <a:prstGeom prst="wedgeRectCallout">
            <a:avLst>
              <a:gd name="adj1" fmla="val -33825"/>
              <a:gd name="adj2" fmla="val -1088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Ενεργό Κελί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686898" y="1959789"/>
            <a:ext cx="2204628" cy="659346"/>
          </a:xfrm>
          <a:prstGeom prst="wedgeRectCallout">
            <a:avLst>
              <a:gd name="adj1" fmla="val -37595"/>
              <a:gd name="adj2" fmla="val -836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στήλης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39552" y="3839823"/>
            <a:ext cx="2204628" cy="659346"/>
          </a:xfrm>
          <a:prstGeom prst="wedgeRectCallout">
            <a:avLst>
              <a:gd name="adj1" fmla="val -63351"/>
              <a:gd name="adj2" fmla="val -963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?????????????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7" y="0"/>
            <a:ext cx="9186490" cy="688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81651"/>
              <a:gd name="adj2" fmla="val -1784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59731"/>
              <a:gd name="adj2" fmla="val -2241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4716016" y="3933056"/>
            <a:ext cx="2204628" cy="566113"/>
          </a:xfrm>
          <a:prstGeom prst="wedgeRectCallout">
            <a:avLst>
              <a:gd name="adj1" fmla="val -36967"/>
              <a:gd name="adj2" fmla="val -942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Ενεργό Κελί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686898" y="1959789"/>
            <a:ext cx="2204628" cy="659346"/>
          </a:xfrm>
          <a:prstGeom prst="wedgeRectCallout">
            <a:avLst>
              <a:gd name="adj1" fmla="val -33196"/>
              <a:gd name="adj2" fmla="val -857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στήλης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39552" y="3839823"/>
            <a:ext cx="2204628" cy="659346"/>
          </a:xfrm>
          <a:prstGeom prst="wedgeRectCallout">
            <a:avLst>
              <a:gd name="adj1" fmla="val -62723"/>
              <a:gd name="adj2" fmla="val -900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γραμμής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81651"/>
              <a:gd name="adj2" fmla="val -173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62245"/>
              <a:gd name="adj2" fmla="val -2216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4716016" y="3933056"/>
            <a:ext cx="2204628" cy="566113"/>
          </a:xfrm>
          <a:prstGeom prst="wedgeRectCallout">
            <a:avLst>
              <a:gd name="adj1" fmla="val -28797"/>
              <a:gd name="adj2" fmla="val -991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Ενεργό Κελί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686898" y="1959789"/>
            <a:ext cx="2204628" cy="659346"/>
          </a:xfrm>
          <a:prstGeom prst="wedgeRectCallout">
            <a:avLst>
              <a:gd name="adj1" fmla="val -36338"/>
              <a:gd name="adj2" fmla="val -920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στήλης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39552" y="3839823"/>
            <a:ext cx="2204628" cy="659346"/>
          </a:xfrm>
          <a:prstGeom prst="wedgeRectCallout">
            <a:avLst>
              <a:gd name="adj1" fmla="val -64607"/>
              <a:gd name="adj2" fmla="val -816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γραμμής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3995936" y="5445224"/>
            <a:ext cx="2204628" cy="659346"/>
          </a:xfrm>
          <a:prstGeom prst="wedgeRectCallout">
            <a:avLst>
              <a:gd name="adj1" fmla="val -70854"/>
              <a:gd name="adj2" fmla="val 1061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 ?????????????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097"/>
            <a:ext cx="9114687" cy="682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84165"/>
              <a:gd name="adj2" fmla="val -1662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64130"/>
              <a:gd name="adj2" fmla="val -2314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4572000" y="4111530"/>
            <a:ext cx="2204628" cy="566113"/>
          </a:xfrm>
          <a:prstGeom prst="wedgeRectCallout">
            <a:avLst>
              <a:gd name="adj1" fmla="val -34453"/>
              <a:gd name="adj2" fmla="val -123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Ενεργό Κελί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686898" y="1959789"/>
            <a:ext cx="2204628" cy="659346"/>
          </a:xfrm>
          <a:prstGeom prst="wedgeRectCallout">
            <a:avLst>
              <a:gd name="adj1" fmla="val -34453"/>
              <a:gd name="adj2" fmla="val -123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στήλης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39552" y="4018297"/>
            <a:ext cx="2204628" cy="659346"/>
          </a:xfrm>
          <a:prstGeom prst="wedgeRectCallout">
            <a:avLst>
              <a:gd name="adj1" fmla="val -65865"/>
              <a:gd name="adj2" fmla="val -1026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γραμμής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3971140" y="5589240"/>
            <a:ext cx="2204628" cy="659346"/>
          </a:xfrm>
          <a:prstGeom prst="wedgeRectCallout">
            <a:avLst>
              <a:gd name="adj1" fmla="val -77767"/>
              <a:gd name="adj2" fmla="val 935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 Γραμμή κατάστασης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3" y="0"/>
            <a:ext cx="9008367" cy="6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77880"/>
              <a:gd name="adj2" fmla="val -173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50305"/>
              <a:gd name="adj2" fmla="val -2363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4716016" y="4140152"/>
            <a:ext cx="2204628" cy="566113"/>
          </a:xfrm>
          <a:prstGeom prst="wedgeRectCallout">
            <a:avLst>
              <a:gd name="adj1" fmla="val -34453"/>
              <a:gd name="adj2" fmla="val -123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Ενεργό Κελί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716016" y="2180361"/>
            <a:ext cx="2204628" cy="659346"/>
          </a:xfrm>
          <a:prstGeom prst="wedgeRectCallout">
            <a:avLst>
              <a:gd name="adj1" fmla="val -34453"/>
              <a:gd name="adj2" fmla="val -123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στήλης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539552" y="3839823"/>
            <a:ext cx="2204628" cy="659346"/>
          </a:xfrm>
          <a:prstGeom prst="wedgeRectCallout">
            <a:avLst>
              <a:gd name="adj1" fmla="val -55810"/>
              <a:gd name="adj2" fmla="val -1026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γραμμής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3995936" y="5445224"/>
            <a:ext cx="2204628" cy="659346"/>
          </a:xfrm>
          <a:prstGeom prst="wedgeRectCallout">
            <a:avLst>
              <a:gd name="adj1" fmla="val -43832"/>
              <a:gd name="adj2" fmla="val 956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 Γραμμή κατάστασης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1187624" y="2492896"/>
            <a:ext cx="2204628" cy="720080"/>
          </a:xfrm>
          <a:prstGeom prst="wedgeRectCallout">
            <a:avLst>
              <a:gd name="adj1" fmla="val -60988"/>
              <a:gd name="adj2" fmla="val -2132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02" y="0"/>
            <a:ext cx="9144517" cy="685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012160" y="846663"/>
            <a:ext cx="2204628" cy="566113"/>
          </a:xfrm>
          <a:prstGeom prst="wedgeRectCallout">
            <a:avLst>
              <a:gd name="adj1" fmla="val -82279"/>
              <a:gd name="adj2" fmla="val -1735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Τίτλου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1979712" y="1411968"/>
            <a:ext cx="2204628" cy="566113"/>
          </a:xfrm>
          <a:prstGeom prst="wedgeRectCallout">
            <a:avLst>
              <a:gd name="adj1" fmla="val -56589"/>
              <a:gd name="adj2" fmla="val -2314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Γραμμή Μενού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4701939" y="4056112"/>
            <a:ext cx="2204628" cy="566113"/>
          </a:xfrm>
          <a:prstGeom prst="wedgeRectCallout">
            <a:avLst>
              <a:gd name="adj1" fmla="val -34453"/>
              <a:gd name="adj2" fmla="val -123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Ενεργό Κελί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4686898" y="1959789"/>
            <a:ext cx="2204628" cy="659346"/>
          </a:xfrm>
          <a:prstGeom prst="wedgeRectCallout">
            <a:avLst>
              <a:gd name="adj1" fmla="val -34453"/>
              <a:gd name="adj2" fmla="val -1235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στήλης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9" name="Επεξήγηση με παραλληλόγραμμο 8"/>
          <p:cNvSpPr/>
          <p:nvPr/>
        </p:nvSpPr>
        <p:spPr>
          <a:xfrm>
            <a:off x="877398" y="3962879"/>
            <a:ext cx="2204628" cy="659346"/>
          </a:xfrm>
          <a:prstGeom prst="wedgeRectCallout">
            <a:avLst>
              <a:gd name="adj1" fmla="val -76548"/>
              <a:gd name="adj2" fmla="val -1152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Επικεφαλίδα γραμμής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1" name="Επεξήγηση με παραλληλόγραμμο 10"/>
          <p:cNvSpPr/>
          <p:nvPr/>
        </p:nvSpPr>
        <p:spPr>
          <a:xfrm>
            <a:off x="3995936" y="5445224"/>
            <a:ext cx="2204628" cy="659346"/>
          </a:xfrm>
          <a:prstGeom prst="wedgeRectCallout">
            <a:avLst>
              <a:gd name="adj1" fmla="val -79024"/>
              <a:gd name="adj2" fmla="val 1082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 Γραμμή κατάστασης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1187624" y="2852936"/>
            <a:ext cx="2204628" cy="720080"/>
          </a:xfrm>
          <a:prstGeom prst="wedgeRectCallout">
            <a:avLst>
              <a:gd name="adj1" fmla="val -66644"/>
              <a:gd name="adj2" fmla="val -2478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Διεύθυνση Ενεργού κελιού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Γραμμή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8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271838"/>
            <a:ext cx="73056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5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5405923" cy="1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6228184" y="2294770"/>
            <a:ext cx="2204628" cy="702182"/>
          </a:xfrm>
          <a:prstGeom prst="wedgeRectCallout">
            <a:avLst>
              <a:gd name="adj1" fmla="val -40644"/>
              <a:gd name="adj2" fmla="val 281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??????????????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847264" y="2967335"/>
            <a:ext cx="74494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ΠΩΣ ΜΕ ΛΕΝΕ;;;;;</a:t>
            </a:r>
            <a:endParaRPr lang="el-G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2276872"/>
            <a:ext cx="8964488" cy="31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5405923" cy="1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6228184" y="2294770"/>
            <a:ext cx="2204628" cy="702182"/>
          </a:xfrm>
          <a:prstGeom prst="wedgeRectCallout">
            <a:avLst>
              <a:gd name="adj1" fmla="val -40644"/>
              <a:gd name="adj2" fmla="val 281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Κλείσιμο 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5405923" cy="1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6228184" y="2294770"/>
            <a:ext cx="2204628" cy="702182"/>
          </a:xfrm>
          <a:prstGeom prst="wedgeRectCallout">
            <a:avLst>
              <a:gd name="adj1" fmla="val -40644"/>
              <a:gd name="adj2" fmla="val 281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Κλείσιμο 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3851920" y="2294770"/>
            <a:ext cx="2204628" cy="702182"/>
          </a:xfrm>
          <a:prstGeom prst="wedgeRectCallout">
            <a:avLst>
              <a:gd name="adj1" fmla="val 24356"/>
              <a:gd name="adj2" fmla="val 2797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??????????????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5405923" cy="1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6228184" y="2294770"/>
            <a:ext cx="2204628" cy="702182"/>
          </a:xfrm>
          <a:prstGeom prst="wedgeRectCallout">
            <a:avLst>
              <a:gd name="adj1" fmla="val -40644"/>
              <a:gd name="adj2" fmla="val 281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Κλείσιμο 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3851920" y="2294770"/>
            <a:ext cx="2204628" cy="702182"/>
          </a:xfrm>
          <a:prstGeom prst="wedgeRectCallout">
            <a:avLst>
              <a:gd name="adj1" fmla="val 24356"/>
              <a:gd name="adj2" fmla="val 2797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schemeClr val="tx1"/>
                </a:solidFill>
              </a:rPr>
              <a:t>Μεγιστοποίησηπαραθύρου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5405923" cy="1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6228184" y="2294770"/>
            <a:ext cx="2204628" cy="702182"/>
          </a:xfrm>
          <a:prstGeom prst="wedgeRectCallout">
            <a:avLst>
              <a:gd name="adj1" fmla="val -40644"/>
              <a:gd name="adj2" fmla="val 281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Κλείσιμο 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3851920" y="2294770"/>
            <a:ext cx="2204628" cy="702182"/>
          </a:xfrm>
          <a:prstGeom prst="wedgeRectCallout">
            <a:avLst>
              <a:gd name="adj1" fmla="val 24356"/>
              <a:gd name="adj2" fmla="val 2797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schemeClr val="tx1"/>
                </a:solidFill>
              </a:rPr>
              <a:t>Μεγιστοποίησηπαραθύρου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1259632" y="2291489"/>
            <a:ext cx="2204628" cy="702182"/>
          </a:xfrm>
          <a:prstGeom prst="wedgeRectCallout">
            <a:avLst>
              <a:gd name="adj1" fmla="val 91213"/>
              <a:gd name="adj2" fmla="val 301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???????????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5405923" cy="1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6228184" y="2294770"/>
            <a:ext cx="2204628" cy="702182"/>
          </a:xfrm>
          <a:prstGeom prst="wedgeRectCallout">
            <a:avLst>
              <a:gd name="adj1" fmla="val -40644"/>
              <a:gd name="adj2" fmla="val 281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Κλείσιμο 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3851920" y="2294770"/>
            <a:ext cx="2204628" cy="702182"/>
          </a:xfrm>
          <a:prstGeom prst="wedgeRectCallout">
            <a:avLst>
              <a:gd name="adj1" fmla="val 24356"/>
              <a:gd name="adj2" fmla="val 2797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schemeClr val="tx1"/>
                </a:solidFill>
              </a:rPr>
              <a:t>Μεγιστοποίησηπαραθύρου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1259632" y="2291489"/>
            <a:ext cx="2204628" cy="702182"/>
          </a:xfrm>
          <a:prstGeom prst="wedgeRectCallout">
            <a:avLst>
              <a:gd name="adj1" fmla="val 91213"/>
              <a:gd name="adj2" fmla="val 301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schemeClr val="tx1"/>
                </a:solidFill>
              </a:rPr>
              <a:t>Ελαχιστοποίησηπαραθύρου</a:t>
            </a:r>
            <a:endParaRPr lang="el-G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5405923" cy="115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παραλληλόγραμμο 5"/>
          <p:cNvSpPr/>
          <p:nvPr/>
        </p:nvSpPr>
        <p:spPr>
          <a:xfrm>
            <a:off x="6228184" y="2294770"/>
            <a:ext cx="2204628" cy="702182"/>
          </a:xfrm>
          <a:prstGeom prst="wedgeRectCallout">
            <a:avLst>
              <a:gd name="adj1" fmla="val -40644"/>
              <a:gd name="adj2" fmla="val 2816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Κλείσιμο παραθύρου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3851920" y="2294770"/>
            <a:ext cx="2204628" cy="702182"/>
          </a:xfrm>
          <a:prstGeom prst="wedgeRectCallout">
            <a:avLst>
              <a:gd name="adj1" fmla="val 24356"/>
              <a:gd name="adj2" fmla="val 2797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prstClr val="black"/>
                </a:solidFill>
              </a:rPr>
              <a:t>Μεγιστοποίησηπαραθύρου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1259632" y="2291489"/>
            <a:ext cx="2204628" cy="702182"/>
          </a:xfrm>
          <a:prstGeom prst="wedgeRectCallout">
            <a:avLst>
              <a:gd name="adj1" fmla="val 91213"/>
              <a:gd name="adj2" fmla="val 3011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err="1" smtClean="0">
                <a:solidFill>
                  <a:prstClr val="black"/>
                </a:solidFill>
              </a:rPr>
              <a:t>Ελαχιστοποίησηπαραθύρου</a:t>
            </a:r>
            <a:endParaRPr lang="el-G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ΑΠΟΘΗΚΕΥΣΗ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2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022173" cy="23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081088"/>
            <a:ext cx="73818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2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847264" y="2967335"/>
            <a:ext cx="74494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ΠΩΣ ΜΕ ΛΕΝΕ;;;;;</a:t>
            </a:r>
            <a:endParaRPr lang="el-GR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2276872"/>
            <a:ext cx="8964488" cy="31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71438" y="4725144"/>
            <a:ext cx="85970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ΓΡΑΜΜΗ ΕΡΓΑΣΙΩΝ</a:t>
            </a:r>
            <a:endParaRPr lang="el-GR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7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" y="332656"/>
            <a:ext cx="916897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Επεξήγηση με παραλληλόγραμμο 4"/>
          <p:cNvSpPr/>
          <p:nvPr/>
        </p:nvSpPr>
        <p:spPr>
          <a:xfrm>
            <a:off x="3779912" y="1939063"/>
            <a:ext cx="2204628" cy="702182"/>
          </a:xfrm>
          <a:prstGeom prst="wedgeRectCallout">
            <a:avLst>
              <a:gd name="adj1" fmla="val -70360"/>
              <a:gd name="adj2" fmla="val -1964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Τοποθεσία Αποθήκευσης</a:t>
            </a:r>
            <a:endParaRPr lang="el-G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" y="332656"/>
            <a:ext cx="916897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Επεξήγηση με παραλληλόγραμμο 4"/>
          <p:cNvSpPr/>
          <p:nvPr/>
        </p:nvSpPr>
        <p:spPr>
          <a:xfrm>
            <a:off x="3779912" y="1939063"/>
            <a:ext cx="2204628" cy="702182"/>
          </a:xfrm>
          <a:prstGeom prst="wedgeRectCallout">
            <a:avLst>
              <a:gd name="adj1" fmla="val -70360"/>
              <a:gd name="adj2" fmla="val -1964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Τοποθεσία Αποθήκευσης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3983007" y="4005064"/>
            <a:ext cx="2204628" cy="702182"/>
          </a:xfrm>
          <a:prstGeom prst="wedgeRectCallout">
            <a:avLst>
              <a:gd name="adj1" fmla="val -68503"/>
              <a:gd name="adj2" fmla="val 1048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Όνομα Αρχείου</a:t>
            </a:r>
            <a:endParaRPr lang="el-G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" y="332656"/>
            <a:ext cx="916897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Επεξήγηση με παραλληλόγραμμο 4"/>
          <p:cNvSpPr/>
          <p:nvPr/>
        </p:nvSpPr>
        <p:spPr>
          <a:xfrm>
            <a:off x="3779912" y="1939063"/>
            <a:ext cx="2204628" cy="702182"/>
          </a:xfrm>
          <a:prstGeom prst="wedgeRectCallout">
            <a:avLst>
              <a:gd name="adj1" fmla="val -70360"/>
              <a:gd name="adj2" fmla="val -1964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Τοποθεσία Αποθήκευσης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3983007" y="4005064"/>
            <a:ext cx="2204628" cy="702182"/>
          </a:xfrm>
          <a:prstGeom prst="wedgeRectCallout">
            <a:avLst>
              <a:gd name="adj1" fmla="val -68503"/>
              <a:gd name="adj2" fmla="val 1048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Όνομα Αρχείου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7" name="Επεξήγηση με παραλληλόγραμμο 6"/>
          <p:cNvSpPr/>
          <p:nvPr/>
        </p:nvSpPr>
        <p:spPr>
          <a:xfrm>
            <a:off x="6361157" y="3455282"/>
            <a:ext cx="2204628" cy="702182"/>
          </a:xfrm>
          <a:prstGeom prst="wedgeRectCallout">
            <a:avLst>
              <a:gd name="adj1" fmla="val -4122"/>
              <a:gd name="adj2" fmla="val 2758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prstClr val="black"/>
                </a:solidFill>
              </a:rPr>
              <a:t>Πατάω αποθήκευση</a:t>
            </a:r>
            <a:endParaRPr lang="el-G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442556" y="2967335"/>
            <a:ext cx="6258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ΤΕΛΟΣ ΠΑΡΟΥΣΙΑΣΗΣ</a:t>
            </a:r>
            <a:endParaRPr lang="el-G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0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ΚΟΥΜΠΙΑ ΠΟΝΤΙΚΙΟΥ</a:t>
            </a:r>
            <a:endParaRPr lang="el-GR" sz="6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2941754" cy="2788935"/>
          </a:xfrm>
        </p:spPr>
      </p:pic>
    </p:spTree>
    <p:extLst>
      <p:ext uri="{BB962C8B-B14F-4D97-AF65-F5344CB8AC3E}">
        <p14:creationId xmlns:p14="http://schemas.microsoft.com/office/powerpoint/2010/main" val="1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ΔΕΞΙ ΚΛΙΚ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068960"/>
            <a:ext cx="1973907" cy="93709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714624"/>
            <a:ext cx="1729532" cy="28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5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ΑΡΙΣΤΕΡΟ ΚΛΙΚ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714624"/>
            <a:ext cx="1729532" cy="28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9672" y="3033676"/>
            <a:ext cx="1973907" cy="9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1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180</Words>
  <Application>Microsoft Office PowerPoint</Application>
  <PresentationFormat>Προβολή στην οθόνη (4:3)</PresentationFormat>
  <Paragraphs>87</Paragraphs>
  <Slides>53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4" baseType="lpstr">
      <vt:lpstr>Θέμα του Office</vt:lpstr>
      <vt:lpstr>4o Μάθημα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ΚΟΥΜΠΙΑ ΠΟΝΤΙΚΙΟΥ</vt:lpstr>
      <vt:lpstr>ΔΕΞΙ ΚΛΙΚ</vt:lpstr>
      <vt:lpstr>ΑΡΙΣΤΕΡΟ ΚΛΙΚ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ΒΑΣΙΚΑ ΣΗΜΕΙΑ ΠΑΡΑΘΥΡΟΥ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Γραμμή Τίτλου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ΑΠΟΘΗΚΕΥΣΗ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4o Μάθημα</dc:title>
  <dc:creator>pkakavou</dc:creator>
  <cp:lastModifiedBy>pkakavou</cp:lastModifiedBy>
  <cp:revision>15</cp:revision>
  <dcterms:created xsi:type="dcterms:W3CDTF">2011-11-02T09:39:11Z</dcterms:created>
  <dcterms:modified xsi:type="dcterms:W3CDTF">2013-11-03T18:25:43Z</dcterms:modified>
</cp:coreProperties>
</file>