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7"/>
  </p:notesMasterIdLst>
  <p:sldIdLst>
    <p:sldId id="256" r:id="rId2"/>
    <p:sldId id="263" r:id="rId3"/>
    <p:sldId id="264" r:id="rId4"/>
    <p:sldId id="265" r:id="rId5"/>
    <p:sldId id="266" r:id="rId6"/>
    <p:sldId id="267" r:id="rId7"/>
    <p:sldId id="268" r:id="rId8"/>
    <p:sldId id="270" r:id="rId9"/>
    <p:sldId id="271" r:id="rId10"/>
    <p:sldId id="327" r:id="rId11"/>
    <p:sldId id="272" r:id="rId12"/>
    <p:sldId id="273" r:id="rId13"/>
    <p:sldId id="275" r:id="rId14"/>
    <p:sldId id="274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294" r:id="rId34"/>
    <p:sldId id="295" r:id="rId35"/>
    <p:sldId id="297" r:id="rId36"/>
    <p:sldId id="298" r:id="rId37"/>
    <p:sldId id="299" r:id="rId38"/>
    <p:sldId id="300" r:id="rId39"/>
    <p:sldId id="301" r:id="rId40"/>
    <p:sldId id="302" r:id="rId41"/>
    <p:sldId id="303" r:id="rId42"/>
    <p:sldId id="304" r:id="rId43"/>
    <p:sldId id="305" r:id="rId44"/>
    <p:sldId id="306" r:id="rId45"/>
    <p:sldId id="307" r:id="rId46"/>
    <p:sldId id="308" r:id="rId47"/>
    <p:sldId id="309" r:id="rId48"/>
    <p:sldId id="310" r:id="rId49"/>
    <p:sldId id="311" r:id="rId50"/>
    <p:sldId id="312" r:id="rId51"/>
    <p:sldId id="313" r:id="rId52"/>
    <p:sldId id="314" r:id="rId53"/>
    <p:sldId id="315" r:id="rId54"/>
    <p:sldId id="316" r:id="rId55"/>
    <p:sldId id="317" r:id="rId56"/>
    <p:sldId id="318" r:id="rId57"/>
    <p:sldId id="319" r:id="rId58"/>
    <p:sldId id="320" r:id="rId59"/>
    <p:sldId id="322" r:id="rId60"/>
    <p:sldId id="321" r:id="rId61"/>
    <p:sldId id="323" r:id="rId62"/>
    <p:sldId id="324" r:id="rId63"/>
    <p:sldId id="325" r:id="rId64"/>
    <p:sldId id="326" r:id="rId65"/>
    <p:sldId id="262" r:id="rId6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1114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C1533-934B-44D1-AD45-BB8947C6C3BA}" type="datetimeFigureOut">
              <a:rPr lang="el-GR" smtClean="0"/>
              <a:t>3/11/2013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FA15F4-B451-4726-8D5E-AA4F46E9885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69732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3/11/2013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3/11/2013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3/11/2013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3/11/2013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3/11/2013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3/11/2013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3/11/2013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3/11/2013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3/11/2013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3/11/2013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3/11/2013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853615-BFDE-46DE-814C-47EC6EF6D371}" type="datetimeFigureOut">
              <a:rPr lang="el-GR" smtClean="0"/>
              <a:t>3/11/2013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ΛΟΓΙΣΤΙΚΑ ΦΥΛΛΑ-</a:t>
            </a:r>
            <a:r>
              <a:rPr lang="en-US" dirty="0" smtClean="0"/>
              <a:t>EXCEL</a:t>
            </a:r>
            <a:endParaRPr lang="el-GR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212976"/>
            <a:ext cx="2643623" cy="2437383"/>
          </a:xfrm>
        </p:spPr>
      </p:pic>
    </p:spTree>
    <p:extLst>
      <p:ext uri="{BB962C8B-B14F-4D97-AF65-F5344CB8AC3E}">
        <p14:creationId xmlns:p14="http://schemas.microsoft.com/office/powerpoint/2010/main" val="404205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Ορθογώνιο 3"/>
          <p:cNvSpPr/>
          <p:nvPr/>
        </p:nvSpPr>
        <p:spPr>
          <a:xfrm>
            <a:off x="4917522" y="2051392"/>
            <a:ext cx="422647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Πατάμε το </a:t>
            </a:r>
          </a:p>
          <a:p>
            <a:pPr algn="ctr"/>
            <a:r>
              <a:rPr lang="el-GR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αριστερό κλικ</a:t>
            </a:r>
            <a:endParaRPr lang="el-GR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4502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Ορθογώνιο 3"/>
          <p:cNvSpPr/>
          <p:nvPr/>
        </p:nvSpPr>
        <p:spPr>
          <a:xfrm>
            <a:off x="3371907" y="2136338"/>
            <a:ext cx="5772093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Πατάμε το </a:t>
            </a:r>
          </a:p>
          <a:p>
            <a:pPr algn="ctr"/>
            <a:r>
              <a:rPr lang="el-GR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αριστερό κλικ</a:t>
            </a:r>
          </a:p>
          <a:p>
            <a:pPr algn="ctr"/>
            <a:r>
              <a:rPr lang="el-GR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δεν το ΑΦΗΝΟΥΜΕ</a:t>
            </a:r>
            <a:endParaRPr lang="el-GR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9257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Ορθογώνιο 3"/>
          <p:cNvSpPr/>
          <p:nvPr/>
        </p:nvSpPr>
        <p:spPr>
          <a:xfrm>
            <a:off x="3371907" y="2136338"/>
            <a:ext cx="5772093" cy="42473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Πατάμε το </a:t>
            </a:r>
          </a:p>
          <a:p>
            <a:pPr algn="ctr"/>
            <a:r>
              <a:rPr lang="el-GR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αριστερό κλικ</a:t>
            </a:r>
          </a:p>
          <a:p>
            <a:pPr algn="ctr"/>
            <a:r>
              <a:rPr lang="el-GR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δεν το ΑΦΗΝΟΥΜΕ</a:t>
            </a:r>
          </a:p>
          <a:p>
            <a:pPr algn="ctr"/>
            <a:r>
              <a:rPr lang="el-GR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Μαρκάρουμε την</a:t>
            </a:r>
          </a:p>
          <a:p>
            <a:pPr algn="ctr"/>
            <a:r>
              <a:rPr lang="el-GR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περιοχή κελιών</a:t>
            </a:r>
            <a:endParaRPr lang="el-GR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accent3">
                  <a:lumMod val="75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1448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Ορθογώνιο 3"/>
          <p:cNvSpPr/>
          <p:nvPr/>
        </p:nvSpPr>
        <p:spPr>
          <a:xfrm>
            <a:off x="4738953" y="2136338"/>
            <a:ext cx="30380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Περιοχή   </a:t>
            </a:r>
            <a:endParaRPr lang="el-GR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35190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Ορθογώνιο 3"/>
          <p:cNvSpPr/>
          <p:nvPr/>
        </p:nvSpPr>
        <p:spPr>
          <a:xfrm>
            <a:off x="3816424" y="2136338"/>
            <a:ext cx="48830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Περιοχή </a:t>
            </a:r>
            <a:r>
              <a:rPr lang="en-US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F8</a:t>
            </a:r>
            <a:r>
              <a:rPr lang="el-GR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:</a:t>
            </a:r>
            <a:r>
              <a:rPr lang="en-US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G12</a:t>
            </a:r>
            <a:endParaRPr lang="el-GR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60164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Ορθογώνιο 3"/>
          <p:cNvSpPr/>
          <p:nvPr/>
        </p:nvSpPr>
        <p:spPr>
          <a:xfrm>
            <a:off x="3816424" y="2136338"/>
            <a:ext cx="48830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Περιοχή </a:t>
            </a:r>
            <a:r>
              <a:rPr lang="en-US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F8</a:t>
            </a:r>
            <a:r>
              <a:rPr lang="el-GR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:</a:t>
            </a:r>
            <a:r>
              <a:rPr lang="en-US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G12</a:t>
            </a:r>
            <a:endParaRPr lang="el-GR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6" name="Εικόνα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013" y="4221088"/>
            <a:ext cx="351532" cy="3515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0414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Εικόνα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908" y="5401135"/>
            <a:ext cx="351532" cy="3515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1559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applause.wav"/>
          </p:stSnd>
        </p:sndAc>
      </p:transition>
    </mc:Choice>
    <mc:Fallback xmlns="">
      <p:transition spd="slow">
        <p:sndAc>
          <p:stSnd>
            <p:snd r:embed="rId5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Ορθογώνιο 3"/>
          <p:cNvSpPr/>
          <p:nvPr/>
        </p:nvSpPr>
        <p:spPr>
          <a:xfrm>
            <a:off x="1326055" y="2967335"/>
            <a:ext cx="64919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Επιλογή 	συνεχόμενης</a:t>
            </a:r>
            <a:endParaRPr lang="el-GR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6202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Ορθογώνιο 3"/>
          <p:cNvSpPr/>
          <p:nvPr/>
        </p:nvSpPr>
        <p:spPr>
          <a:xfrm>
            <a:off x="1294508" y="2967335"/>
            <a:ext cx="655500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Επιλογή 	συνεχόμενης</a:t>
            </a:r>
          </a:p>
          <a:p>
            <a:pPr algn="ctr"/>
            <a:r>
              <a:rPr lang="el-GR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</a:rPr>
              <a:t>περιοχής κελιών</a:t>
            </a:r>
            <a:endParaRPr lang="el-GR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8070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Ορθογώνιο 3"/>
          <p:cNvSpPr/>
          <p:nvPr/>
        </p:nvSpPr>
        <p:spPr>
          <a:xfrm>
            <a:off x="1210641" y="2967335"/>
            <a:ext cx="6722738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Επιλογή 	συνεχόμενης</a:t>
            </a:r>
          </a:p>
          <a:p>
            <a:pPr algn="ctr"/>
            <a:r>
              <a:rPr lang="el-GR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</a:rPr>
              <a:t>περιοχής κελιών</a:t>
            </a:r>
          </a:p>
          <a:p>
            <a:pPr algn="ctr"/>
            <a:r>
              <a:rPr lang="el-GR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με ποντίκι</a:t>
            </a:r>
            <a:endParaRPr lang="el-GR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6163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Επιλογή </a:t>
            </a:r>
            <a:r>
              <a:rPr lang="el-GR" sz="4900" b="1" u="sng" dirty="0" smtClean="0"/>
              <a:t>συνεχόμενης</a:t>
            </a:r>
            <a:r>
              <a:rPr lang="el-GR" dirty="0" smtClean="0"/>
              <a:t> περιοχής κελιών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15853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358998" y="2967335"/>
            <a:ext cx="8426025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Επιλογή 	συνεχόμενης</a:t>
            </a:r>
          </a:p>
          <a:p>
            <a:pPr algn="ctr"/>
            <a:r>
              <a:rPr lang="el-GR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</a:rPr>
              <a:t>περιοχής κελιών</a:t>
            </a:r>
          </a:p>
          <a:p>
            <a:pPr algn="ctr"/>
            <a:r>
              <a:rPr lang="el-GR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με ποντίκι </a:t>
            </a:r>
            <a:r>
              <a:rPr lang="el-GR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και πληκτρολόγιο</a:t>
            </a:r>
            <a:endParaRPr lang="el-GR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F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0652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Ορθογώνιο 4"/>
          <p:cNvSpPr/>
          <p:nvPr/>
        </p:nvSpPr>
        <p:spPr>
          <a:xfrm>
            <a:off x="3816424" y="2136338"/>
            <a:ext cx="48830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Περιοχή </a:t>
            </a:r>
            <a:r>
              <a:rPr lang="en-US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F8</a:t>
            </a:r>
            <a:r>
              <a:rPr lang="el-GR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:</a:t>
            </a:r>
            <a:r>
              <a:rPr lang="en-US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G12</a:t>
            </a:r>
            <a:endParaRPr lang="el-GR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73723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Ορθογώνιο 4"/>
          <p:cNvSpPr/>
          <p:nvPr/>
        </p:nvSpPr>
        <p:spPr>
          <a:xfrm>
            <a:off x="3816424" y="2136338"/>
            <a:ext cx="48830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Περιοχή </a:t>
            </a:r>
            <a:r>
              <a:rPr lang="en-US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F8</a:t>
            </a:r>
            <a:r>
              <a:rPr lang="el-GR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:</a:t>
            </a:r>
            <a:r>
              <a:rPr lang="en-US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G12</a:t>
            </a:r>
            <a:endParaRPr lang="el-GR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3816424" y="3075985"/>
            <a:ext cx="51532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Κάνω κλικ στο 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F8</a:t>
            </a:r>
            <a:endParaRPr lang="el-GR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97511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Εικόνα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013" y="4221088"/>
            <a:ext cx="351532" cy="3515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41909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323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Ορθογώνιο 3"/>
          <p:cNvSpPr/>
          <p:nvPr/>
        </p:nvSpPr>
        <p:spPr>
          <a:xfrm>
            <a:off x="4855342" y="2106489"/>
            <a:ext cx="431874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l-GR" sz="5400" b="1" dirty="0" smtClean="0">
                <a:ln/>
                <a:solidFill>
                  <a:schemeClr val="accent3"/>
                </a:solidFill>
              </a:rPr>
              <a:t>έχω πατημένο</a:t>
            </a:r>
            <a:endParaRPr lang="en-US" sz="5400" b="1" dirty="0" smtClean="0">
              <a:ln/>
              <a:solidFill>
                <a:schemeClr val="accent3"/>
              </a:solidFill>
            </a:endParaRPr>
          </a:p>
          <a:p>
            <a:pPr algn="ctr"/>
            <a:r>
              <a:rPr lang="el-GR" sz="5400" b="1" dirty="0" smtClean="0">
                <a:ln/>
                <a:solidFill>
                  <a:schemeClr val="accent3"/>
                </a:solidFill>
              </a:rPr>
              <a:t> το </a:t>
            </a:r>
            <a:r>
              <a:rPr lang="en-US" sz="5400" b="1" dirty="0" smtClean="0">
                <a:ln/>
                <a:solidFill>
                  <a:schemeClr val="accent3"/>
                </a:solidFill>
              </a:rPr>
              <a:t>Shift</a:t>
            </a:r>
            <a:endParaRPr lang="el-GR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45814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Ορθογώνιο 3"/>
          <p:cNvSpPr/>
          <p:nvPr/>
        </p:nvSpPr>
        <p:spPr>
          <a:xfrm>
            <a:off x="4855342" y="2106489"/>
            <a:ext cx="4318746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l-GR" sz="5400" b="1" dirty="0" smtClean="0">
                <a:ln/>
                <a:solidFill>
                  <a:schemeClr val="accent3"/>
                </a:solidFill>
              </a:rPr>
              <a:t>έχω πατημένο</a:t>
            </a:r>
            <a:endParaRPr lang="en-US" sz="5400" b="1" dirty="0" smtClean="0">
              <a:ln/>
              <a:solidFill>
                <a:schemeClr val="accent3"/>
              </a:solidFill>
            </a:endParaRPr>
          </a:p>
          <a:p>
            <a:pPr algn="ctr"/>
            <a:r>
              <a:rPr lang="el-GR" sz="5400" b="1" dirty="0" smtClean="0">
                <a:ln/>
                <a:solidFill>
                  <a:schemeClr val="accent3"/>
                </a:solidFill>
              </a:rPr>
              <a:t> το </a:t>
            </a:r>
            <a:r>
              <a:rPr lang="en-US" sz="5400" b="1" dirty="0" smtClean="0">
                <a:ln/>
                <a:solidFill>
                  <a:schemeClr val="accent3"/>
                </a:solidFill>
              </a:rPr>
              <a:t>Shift</a:t>
            </a:r>
          </a:p>
          <a:p>
            <a:pPr algn="ctr"/>
            <a:r>
              <a:rPr lang="el-GR" sz="5400" b="1" dirty="0" smtClean="0">
                <a:ln/>
                <a:solidFill>
                  <a:srgbClr val="0070C0"/>
                </a:solidFill>
              </a:rPr>
              <a:t>Δεν το αφήνω</a:t>
            </a:r>
            <a:endParaRPr lang="el-GR" sz="5400" b="1" cap="none" spc="0" dirty="0">
              <a:ln/>
              <a:solidFill>
                <a:srgbClr val="0070C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4130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Ορθογώνιο 3"/>
          <p:cNvSpPr/>
          <p:nvPr/>
        </p:nvSpPr>
        <p:spPr>
          <a:xfrm>
            <a:off x="4770062" y="2106489"/>
            <a:ext cx="4489306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l-GR" sz="5400" b="1" dirty="0" smtClean="0">
                <a:ln/>
                <a:solidFill>
                  <a:schemeClr val="accent3"/>
                </a:solidFill>
              </a:rPr>
              <a:t>έχω πατημένο</a:t>
            </a:r>
            <a:endParaRPr lang="en-US" sz="5400" b="1" dirty="0" smtClean="0">
              <a:ln/>
              <a:solidFill>
                <a:schemeClr val="accent3"/>
              </a:solidFill>
            </a:endParaRPr>
          </a:p>
          <a:p>
            <a:pPr algn="ctr"/>
            <a:r>
              <a:rPr lang="el-GR" sz="5400" b="1" dirty="0" smtClean="0">
                <a:ln/>
                <a:solidFill>
                  <a:schemeClr val="accent3"/>
                </a:solidFill>
              </a:rPr>
              <a:t> το </a:t>
            </a:r>
            <a:r>
              <a:rPr lang="en-US" sz="5400" b="1" dirty="0" smtClean="0">
                <a:ln/>
                <a:solidFill>
                  <a:schemeClr val="accent3"/>
                </a:solidFill>
              </a:rPr>
              <a:t>Shift</a:t>
            </a:r>
          </a:p>
          <a:p>
            <a:pPr algn="ctr"/>
            <a:r>
              <a:rPr lang="el-GR" sz="5400" b="1" dirty="0" smtClean="0">
                <a:ln/>
                <a:solidFill>
                  <a:srgbClr val="0070C0"/>
                </a:solidFill>
              </a:rPr>
              <a:t>Δεν το αφήνω!</a:t>
            </a:r>
            <a:endParaRPr lang="el-GR" sz="5400" b="1" cap="none" spc="0" dirty="0">
              <a:ln/>
              <a:solidFill>
                <a:srgbClr val="0070C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4234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Ορθογώνιο 3"/>
          <p:cNvSpPr/>
          <p:nvPr/>
        </p:nvSpPr>
        <p:spPr>
          <a:xfrm>
            <a:off x="4657050" y="2106489"/>
            <a:ext cx="4715330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l-GR" sz="5400" b="1" dirty="0" smtClean="0">
                <a:ln/>
                <a:solidFill>
                  <a:schemeClr val="accent3"/>
                </a:solidFill>
              </a:rPr>
              <a:t>έχω πατημένο</a:t>
            </a:r>
            <a:endParaRPr lang="en-US" sz="5400" b="1" dirty="0" smtClean="0">
              <a:ln/>
              <a:solidFill>
                <a:schemeClr val="accent3"/>
              </a:solidFill>
            </a:endParaRPr>
          </a:p>
          <a:p>
            <a:pPr algn="ctr"/>
            <a:r>
              <a:rPr lang="el-GR" sz="5400" b="1" dirty="0" smtClean="0">
                <a:ln/>
                <a:solidFill>
                  <a:schemeClr val="accent3"/>
                </a:solidFill>
              </a:rPr>
              <a:t> το </a:t>
            </a:r>
            <a:r>
              <a:rPr lang="en-US" sz="5400" b="1" dirty="0" smtClean="0">
                <a:ln/>
                <a:solidFill>
                  <a:schemeClr val="accent3"/>
                </a:solidFill>
              </a:rPr>
              <a:t>Shift</a:t>
            </a:r>
          </a:p>
          <a:p>
            <a:pPr algn="ctr"/>
            <a:r>
              <a:rPr lang="el-GR" sz="5400" b="1" dirty="0" smtClean="0">
                <a:ln/>
                <a:solidFill>
                  <a:srgbClr val="0070C0"/>
                </a:solidFill>
              </a:rPr>
              <a:t>Δεν το αφήνω!!</a:t>
            </a:r>
            <a:endParaRPr lang="el-GR" sz="5400" b="1" cap="none" spc="0" dirty="0">
              <a:ln/>
              <a:solidFill>
                <a:srgbClr val="0070C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4234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Ορθογώνιο 3"/>
          <p:cNvSpPr/>
          <p:nvPr/>
        </p:nvSpPr>
        <p:spPr>
          <a:xfrm>
            <a:off x="4544039" y="2106489"/>
            <a:ext cx="4941353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l-GR" sz="5400" b="1" dirty="0" smtClean="0">
                <a:ln/>
                <a:solidFill>
                  <a:schemeClr val="accent3"/>
                </a:solidFill>
              </a:rPr>
              <a:t>έχω πατημένο</a:t>
            </a:r>
            <a:endParaRPr lang="en-US" sz="5400" b="1" dirty="0" smtClean="0">
              <a:ln/>
              <a:solidFill>
                <a:schemeClr val="accent3"/>
              </a:solidFill>
            </a:endParaRPr>
          </a:p>
          <a:p>
            <a:pPr algn="ctr"/>
            <a:r>
              <a:rPr lang="el-GR" sz="5400" b="1" dirty="0" smtClean="0">
                <a:ln/>
                <a:solidFill>
                  <a:schemeClr val="accent3"/>
                </a:solidFill>
              </a:rPr>
              <a:t> το </a:t>
            </a:r>
            <a:r>
              <a:rPr lang="en-US" sz="5400" b="1" dirty="0" smtClean="0">
                <a:ln/>
                <a:solidFill>
                  <a:schemeClr val="accent3"/>
                </a:solidFill>
              </a:rPr>
              <a:t>Shift</a:t>
            </a:r>
          </a:p>
          <a:p>
            <a:pPr algn="ctr"/>
            <a:r>
              <a:rPr lang="el-GR" sz="5400" b="1" dirty="0" smtClean="0">
                <a:ln/>
                <a:solidFill>
                  <a:srgbClr val="0070C0"/>
                </a:solidFill>
              </a:rPr>
              <a:t>Δεν το αφήνω!!!</a:t>
            </a:r>
            <a:endParaRPr lang="el-GR" sz="5400" b="1" cap="none" spc="0" dirty="0">
              <a:ln/>
              <a:solidFill>
                <a:srgbClr val="0070C0"/>
              </a:solidFill>
              <a:effectLst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941168"/>
            <a:ext cx="3371850" cy="135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5373216"/>
            <a:ext cx="1181929" cy="1368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8714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Επιλογή </a:t>
            </a:r>
            <a:r>
              <a:rPr lang="el-GR" sz="4900" b="1" dirty="0" smtClean="0"/>
              <a:t>συνεχόμενης</a:t>
            </a:r>
            <a:r>
              <a:rPr lang="el-GR" dirty="0" smtClean="0"/>
              <a:t> περιοχής κελιών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Ορθογώνιο 3"/>
          <p:cNvSpPr/>
          <p:nvPr/>
        </p:nvSpPr>
        <p:spPr>
          <a:xfrm>
            <a:off x="4057928" y="2148052"/>
            <a:ext cx="508607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θέλω να επιλέξω</a:t>
            </a:r>
            <a:endParaRPr lang="en-US" sz="54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pPr algn="ctr"/>
            <a:r>
              <a:rPr lang="el-GR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F8</a:t>
            </a:r>
            <a:r>
              <a:rPr lang="el-GR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μέχρι 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G12</a:t>
            </a:r>
            <a:endParaRPr lang="el-GR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8794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Ορθογώνιο 4"/>
          <p:cNvSpPr/>
          <p:nvPr/>
        </p:nvSpPr>
        <p:spPr>
          <a:xfrm>
            <a:off x="2408172" y="2967335"/>
            <a:ext cx="43276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Κάνω κλικ στο</a:t>
            </a:r>
            <a:endParaRPr lang="el-GR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9" name="Ορθογώνιο 8"/>
          <p:cNvSpPr/>
          <p:nvPr/>
        </p:nvSpPr>
        <p:spPr>
          <a:xfrm>
            <a:off x="3816424" y="2136338"/>
            <a:ext cx="48830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Περιοχή </a:t>
            </a:r>
            <a:r>
              <a:rPr lang="en-US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F8</a:t>
            </a:r>
            <a:r>
              <a:rPr lang="el-GR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:</a:t>
            </a:r>
            <a:r>
              <a:rPr lang="en-US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G12</a:t>
            </a:r>
            <a:endParaRPr lang="el-GR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36457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Ορθογώνιο 4"/>
          <p:cNvSpPr/>
          <p:nvPr/>
        </p:nvSpPr>
        <p:spPr>
          <a:xfrm>
            <a:off x="2408172" y="2967335"/>
            <a:ext cx="432766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Κάνω κλικ στο</a:t>
            </a:r>
          </a:p>
          <a:p>
            <a:pPr algn="ctr"/>
            <a:endParaRPr lang="el-GR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3816424" y="2136338"/>
            <a:ext cx="48830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Περιοχή </a:t>
            </a:r>
            <a:r>
              <a:rPr lang="en-US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F8</a:t>
            </a:r>
            <a:r>
              <a:rPr lang="el-GR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:</a:t>
            </a:r>
            <a:r>
              <a:rPr lang="en-US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G12</a:t>
            </a:r>
            <a:endParaRPr lang="el-GR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76599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Ορθογώνιο 4"/>
          <p:cNvSpPr/>
          <p:nvPr/>
        </p:nvSpPr>
        <p:spPr>
          <a:xfrm>
            <a:off x="2408172" y="2967335"/>
            <a:ext cx="4327660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Κάνω κλικ στο</a:t>
            </a:r>
          </a:p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G12</a:t>
            </a:r>
            <a:endParaRPr lang="el-GR" sz="5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el-GR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3816424" y="2136338"/>
            <a:ext cx="48830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Περιοχή </a:t>
            </a:r>
            <a:r>
              <a:rPr lang="en-US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F8</a:t>
            </a:r>
            <a:r>
              <a:rPr lang="el-GR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:</a:t>
            </a:r>
            <a:r>
              <a:rPr lang="en-US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G12</a:t>
            </a:r>
            <a:endParaRPr lang="el-GR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9334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Εικόνα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7766" y="5366525"/>
            <a:ext cx="351532" cy="3515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29240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Εικόνα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7766" y="5366525"/>
            <a:ext cx="351532" cy="3515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9260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applause.wav"/>
          </p:stSnd>
        </p:sndAc>
      </p:transition>
    </mc:Choice>
    <mc:Fallback xmlns="">
      <p:transition spd="slow">
        <p:sndAc>
          <p:stSnd>
            <p:snd r:embed="rId5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Ορθογώνιο 3"/>
          <p:cNvSpPr/>
          <p:nvPr/>
        </p:nvSpPr>
        <p:spPr>
          <a:xfrm>
            <a:off x="1326055" y="2967335"/>
            <a:ext cx="64919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Επιλογή 	συνεχόμενης</a:t>
            </a:r>
            <a:endParaRPr lang="el-GR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5528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Ορθογώνιο 3"/>
          <p:cNvSpPr/>
          <p:nvPr/>
        </p:nvSpPr>
        <p:spPr>
          <a:xfrm>
            <a:off x="1294508" y="2967335"/>
            <a:ext cx="655500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Επιλογή 	συνεχόμενης</a:t>
            </a:r>
          </a:p>
          <a:p>
            <a:pPr algn="ctr"/>
            <a:r>
              <a:rPr lang="el-GR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</a:rPr>
              <a:t>περιοχής κελιών</a:t>
            </a:r>
            <a:endParaRPr lang="el-GR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6665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947717" y="2967335"/>
            <a:ext cx="7248587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Επιλογή 	συνεχόμενης</a:t>
            </a:r>
          </a:p>
          <a:p>
            <a:pPr algn="ctr"/>
            <a:r>
              <a:rPr lang="el-GR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</a:rPr>
              <a:t>περιοχής κελιών</a:t>
            </a:r>
          </a:p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MONO </a:t>
            </a:r>
            <a:r>
              <a:rPr lang="el-GR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/>
              </a:rPr>
              <a:t>με </a:t>
            </a:r>
            <a:r>
              <a:rPr lang="el-GR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</a:rPr>
              <a:t>πληκτρολόγιο</a:t>
            </a:r>
            <a:endParaRPr lang="el-GR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92D05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76196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Ορθογώνιο 4"/>
          <p:cNvSpPr/>
          <p:nvPr/>
        </p:nvSpPr>
        <p:spPr>
          <a:xfrm>
            <a:off x="3816424" y="2136338"/>
            <a:ext cx="48830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Περιοχή </a:t>
            </a:r>
            <a:r>
              <a:rPr lang="en-US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F8</a:t>
            </a:r>
            <a:r>
              <a:rPr lang="el-GR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:</a:t>
            </a:r>
            <a:r>
              <a:rPr lang="en-US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G12</a:t>
            </a:r>
            <a:endParaRPr lang="el-GR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2117387" y="2967335"/>
            <a:ext cx="49092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Αρχικά επιλέγω </a:t>
            </a:r>
            <a:endParaRPr lang="el-GR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2080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Ορθογώνιο 4"/>
          <p:cNvSpPr/>
          <p:nvPr/>
        </p:nvSpPr>
        <p:spPr>
          <a:xfrm>
            <a:off x="3816424" y="2136338"/>
            <a:ext cx="48830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Περιοχή </a:t>
            </a:r>
            <a:r>
              <a:rPr lang="en-US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F8</a:t>
            </a:r>
            <a:r>
              <a:rPr lang="el-GR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:</a:t>
            </a:r>
            <a:r>
              <a:rPr lang="en-US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G12</a:t>
            </a:r>
            <a:endParaRPr lang="el-GR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2195934" y="2967335"/>
            <a:ext cx="475213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Αρχικά επιλέγω</a:t>
            </a:r>
          </a:p>
          <a:p>
            <a:pPr algn="ctr"/>
            <a:r>
              <a:rPr lang="el-GR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το 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F8</a:t>
            </a:r>
            <a:r>
              <a:rPr lang="el-GR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</a:t>
            </a:r>
            <a:endParaRPr lang="el-GR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87656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Επιλογή </a:t>
            </a:r>
            <a:r>
              <a:rPr lang="el-GR" sz="4900" b="1" dirty="0" smtClean="0"/>
              <a:t>συνεχόμενης</a:t>
            </a:r>
            <a:r>
              <a:rPr lang="el-GR" dirty="0" smtClean="0"/>
              <a:t> περιοχής κελιών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Ορθογώνιο 3"/>
          <p:cNvSpPr/>
          <p:nvPr/>
        </p:nvSpPr>
        <p:spPr>
          <a:xfrm>
            <a:off x="4057928" y="2148052"/>
            <a:ext cx="5086071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θέλω να επιλέξω</a:t>
            </a:r>
            <a:endParaRPr lang="en-US" sz="54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pPr algn="ctr"/>
            <a:r>
              <a:rPr lang="el-GR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F8</a:t>
            </a:r>
            <a:r>
              <a:rPr lang="el-GR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μέχρι 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G12</a:t>
            </a:r>
          </a:p>
          <a:p>
            <a:pPr algn="ctr"/>
            <a:r>
              <a:rPr lang="el-GR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</a:rPr>
              <a:t>Μόνο με</a:t>
            </a:r>
          </a:p>
          <a:p>
            <a:pPr algn="ctr"/>
            <a:endParaRPr lang="el-GR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6929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Ορθογώνιο 3"/>
          <p:cNvSpPr/>
          <p:nvPr/>
        </p:nvSpPr>
        <p:spPr>
          <a:xfrm>
            <a:off x="2589857" y="2967335"/>
            <a:ext cx="39642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Πατάω 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SHIFT</a:t>
            </a:r>
            <a:endParaRPr lang="el-GR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784" y="4048869"/>
            <a:ext cx="3371850" cy="135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811" y="4581128"/>
            <a:ext cx="1181929" cy="1368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Ορθογώνιο 4"/>
          <p:cNvSpPr/>
          <p:nvPr/>
        </p:nvSpPr>
        <p:spPr>
          <a:xfrm>
            <a:off x="1421730" y="5488012"/>
            <a:ext cx="48296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l-GR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Δεν το </a:t>
            </a:r>
            <a:r>
              <a:rPr lang="el-GR" sz="54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αφηνω</a:t>
            </a:r>
            <a:endParaRPr lang="el-GR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87292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Ορθογώνιο 3"/>
          <p:cNvSpPr/>
          <p:nvPr/>
        </p:nvSpPr>
        <p:spPr>
          <a:xfrm>
            <a:off x="2589857" y="2967335"/>
            <a:ext cx="39642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Πατάω 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SHIFT</a:t>
            </a:r>
            <a:endParaRPr lang="el-GR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784" y="4048869"/>
            <a:ext cx="3371850" cy="135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811" y="4581128"/>
            <a:ext cx="1181929" cy="1368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Ορθογώνιο 4"/>
          <p:cNvSpPr/>
          <p:nvPr/>
        </p:nvSpPr>
        <p:spPr>
          <a:xfrm>
            <a:off x="1421730" y="5488012"/>
            <a:ext cx="48296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l-GR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Δεν το </a:t>
            </a:r>
            <a:r>
              <a:rPr lang="el-GR" sz="54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αφηνω</a:t>
            </a:r>
            <a:endParaRPr lang="el-GR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2915816" y="2044005"/>
            <a:ext cx="55554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l-GR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Πατάω τα βελάκια</a:t>
            </a:r>
            <a:endParaRPr lang="el-GR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8111" y="3029680"/>
            <a:ext cx="11525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3573016"/>
            <a:ext cx="1181929" cy="1368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1534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5085184"/>
            <a:ext cx="3371850" cy="135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1585" y="5305724"/>
            <a:ext cx="936104" cy="911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4283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Ορθογώνιο 3"/>
          <p:cNvSpPr/>
          <p:nvPr/>
        </p:nvSpPr>
        <p:spPr>
          <a:xfrm>
            <a:off x="2771800" y="5301208"/>
            <a:ext cx="61205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Μάρκαρα μια στήλη</a:t>
            </a:r>
            <a:endParaRPr lang="el-GR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36941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5085184"/>
            <a:ext cx="3371850" cy="135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3" y="5373216"/>
            <a:ext cx="834579" cy="746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773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Ορθογώνιο 3"/>
          <p:cNvSpPr/>
          <p:nvPr/>
        </p:nvSpPr>
        <p:spPr>
          <a:xfrm>
            <a:off x="3131840" y="4721661"/>
            <a:ext cx="560576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Μάρκαρα </a:t>
            </a:r>
          </a:p>
          <a:p>
            <a:pPr algn="ctr"/>
            <a:r>
              <a:rPr lang="el-GR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μια γραμμή ακόμη</a:t>
            </a:r>
            <a:endParaRPr lang="el-GR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77441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5085184"/>
            <a:ext cx="3371850" cy="135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3" y="5373216"/>
            <a:ext cx="834579" cy="746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365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5085184"/>
            <a:ext cx="3371850" cy="135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3" y="5373216"/>
            <a:ext cx="834579" cy="746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5560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5085184"/>
            <a:ext cx="3371850" cy="135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3" y="5373216"/>
            <a:ext cx="834579" cy="746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782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Ορθογώνιο 4"/>
          <p:cNvSpPr/>
          <p:nvPr/>
        </p:nvSpPr>
        <p:spPr>
          <a:xfrm>
            <a:off x="3816424" y="2136338"/>
            <a:ext cx="48830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Περιοχή </a:t>
            </a:r>
            <a:r>
              <a:rPr lang="en-US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F8</a:t>
            </a:r>
            <a:r>
              <a:rPr lang="el-GR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:</a:t>
            </a:r>
            <a:r>
              <a:rPr lang="en-US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G12</a:t>
            </a:r>
            <a:endParaRPr lang="el-GR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42492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Επιλογή </a:t>
            </a:r>
            <a:r>
              <a:rPr lang="el-GR" sz="4900" b="1" dirty="0" smtClean="0"/>
              <a:t>συνεχόμενης</a:t>
            </a:r>
            <a:r>
              <a:rPr lang="el-GR" dirty="0" smtClean="0"/>
              <a:t> περιοχής κελιών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Ορθογώνιο 3"/>
          <p:cNvSpPr/>
          <p:nvPr/>
        </p:nvSpPr>
        <p:spPr>
          <a:xfrm>
            <a:off x="4057928" y="2148052"/>
            <a:ext cx="5086071" cy="42473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θέλω να επιλέξω</a:t>
            </a:r>
            <a:endParaRPr lang="en-US" sz="54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pPr algn="ctr"/>
            <a:r>
              <a:rPr lang="el-GR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F8</a:t>
            </a:r>
            <a:r>
              <a:rPr lang="el-GR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μέχρι 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G12</a:t>
            </a:r>
          </a:p>
          <a:p>
            <a:pPr algn="ctr"/>
            <a:r>
              <a:rPr lang="el-GR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Μόνο με</a:t>
            </a:r>
          </a:p>
          <a:p>
            <a:pPr algn="ctr"/>
            <a:r>
              <a:rPr lang="el-GR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</a:rPr>
              <a:t>ΠΟΝΤΙΚΙ</a:t>
            </a:r>
          </a:p>
          <a:p>
            <a:pPr algn="ctr"/>
            <a:endParaRPr lang="el-GR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4653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Επιλογή </a:t>
            </a:r>
            <a:r>
              <a:rPr lang="el-GR" b="1" u="sng" dirty="0" smtClean="0"/>
              <a:t>μη συνεχόμενης </a:t>
            </a:r>
            <a:r>
              <a:rPr lang="el-GR" dirty="0" smtClean="0"/>
              <a:t>περιοχής κελιών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8138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Ορθογώνιο 4"/>
          <p:cNvSpPr/>
          <p:nvPr/>
        </p:nvSpPr>
        <p:spPr>
          <a:xfrm>
            <a:off x="3769136" y="2136338"/>
            <a:ext cx="49776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Περιοχή </a:t>
            </a:r>
            <a:r>
              <a:rPr lang="en-US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F</a:t>
            </a:r>
            <a:r>
              <a:rPr lang="el-GR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5:</a:t>
            </a:r>
            <a:r>
              <a:rPr lang="en-US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F6;I9</a:t>
            </a:r>
            <a:endParaRPr lang="el-GR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96159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Ορθογώνιο 4"/>
          <p:cNvSpPr/>
          <p:nvPr/>
        </p:nvSpPr>
        <p:spPr>
          <a:xfrm>
            <a:off x="3769136" y="2136338"/>
            <a:ext cx="49776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Περιοχή </a:t>
            </a:r>
            <a:r>
              <a:rPr lang="en-US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F</a:t>
            </a:r>
            <a:r>
              <a:rPr lang="el-GR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5:</a:t>
            </a:r>
            <a:r>
              <a:rPr lang="en-US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F6;I9</a:t>
            </a:r>
            <a:endParaRPr lang="el-GR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3419872" y="5229200"/>
            <a:ext cx="48592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Πως το κάνουμε</a:t>
            </a:r>
            <a:endParaRPr lang="el-GR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2052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Ορθογώνιο 4"/>
          <p:cNvSpPr/>
          <p:nvPr/>
        </p:nvSpPr>
        <p:spPr>
          <a:xfrm>
            <a:off x="3769136" y="2136338"/>
            <a:ext cx="49776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Περιοχή </a:t>
            </a:r>
            <a:r>
              <a:rPr lang="en-US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F</a:t>
            </a:r>
            <a:r>
              <a:rPr lang="el-GR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5:</a:t>
            </a:r>
            <a:r>
              <a:rPr lang="en-US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F6;I9</a:t>
            </a:r>
            <a:endParaRPr lang="el-GR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3324494" y="5229200"/>
            <a:ext cx="50499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Πως το κάνουμε;</a:t>
            </a:r>
            <a:endParaRPr lang="el-GR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059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Ορθογώνιο 4"/>
          <p:cNvSpPr/>
          <p:nvPr/>
        </p:nvSpPr>
        <p:spPr>
          <a:xfrm>
            <a:off x="3769136" y="2136338"/>
            <a:ext cx="49776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Περιοχή </a:t>
            </a:r>
            <a:r>
              <a:rPr lang="en-US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F</a:t>
            </a:r>
            <a:r>
              <a:rPr lang="el-GR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5:</a:t>
            </a:r>
            <a:r>
              <a:rPr lang="en-US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F6;I9</a:t>
            </a:r>
            <a:endParaRPr lang="el-GR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3229115" y="5229200"/>
            <a:ext cx="5240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Πως το κάνουμε;;</a:t>
            </a:r>
            <a:endParaRPr lang="el-GR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059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Ορθογώνιο 4"/>
          <p:cNvSpPr/>
          <p:nvPr/>
        </p:nvSpPr>
        <p:spPr>
          <a:xfrm>
            <a:off x="3769136" y="2136338"/>
            <a:ext cx="49776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Περιοχή </a:t>
            </a:r>
            <a:r>
              <a:rPr lang="en-US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F</a:t>
            </a:r>
            <a:r>
              <a:rPr lang="el-GR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5:</a:t>
            </a:r>
            <a:r>
              <a:rPr lang="en-US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F6;I9</a:t>
            </a:r>
            <a:endParaRPr lang="el-GR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3133736" y="5229200"/>
            <a:ext cx="54314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Πως το κάνουμε;;;</a:t>
            </a:r>
            <a:endParaRPr lang="el-GR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607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Ορθογώνιο 3"/>
          <p:cNvSpPr/>
          <p:nvPr/>
        </p:nvSpPr>
        <p:spPr>
          <a:xfrm>
            <a:off x="2329624" y="2967335"/>
            <a:ext cx="44847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Κάνω κλικ στο </a:t>
            </a:r>
            <a:endParaRPr lang="el-GR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3769136" y="2136338"/>
            <a:ext cx="49776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Περιοχή </a:t>
            </a:r>
            <a:r>
              <a:rPr lang="en-US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F</a:t>
            </a:r>
            <a:r>
              <a:rPr lang="el-GR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5:</a:t>
            </a:r>
            <a:r>
              <a:rPr lang="en-US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F6;I9</a:t>
            </a:r>
            <a:endParaRPr lang="el-GR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89690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Ορθογώνιο 3"/>
          <p:cNvSpPr/>
          <p:nvPr/>
        </p:nvSpPr>
        <p:spPr>
          <a:xfrm>
            <a:off x="2408171" y="2967335"/>
            <a:ext cx="432766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Κάνω κλικ στο</a:t>
            </a:r>
          </a:p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F5</a:t>
            </a:r>
            <a:r>
              <a:rPr lang="el-GR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endParaRPr lang="el-GR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3769136" y="2136338"/>
            <a:ext cx="49776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Περιοχή </a:t>
            </a:r>
            <a:r>
              <a:rPr lang="en-US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F</a:t>
            </a:r>
            <a:r>
              <a:rPr lang="el-GR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5:</a:t>
            </a:r>
            <a:r>
              <a:rPr lang="en-US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F6;I9</a:t>
            </a:r>
            <a:endParaRPr lang="el-GR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3661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Ορθογώνιο 5"/>
          <p:cNvSpPr/>
          <p:nvPr/>
        </p:nvSpPr>
        <p:spPr>
          <a:xfrm>
            <a:off x="3769136" y="2136338"/>
            <a:ext cx="49776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Περιοχή </a:t>
            </a:r>
            <a:r>
              <a:rPr lang="en-US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F</a:t>
            </a:r>
            <a:r>
              <a:rPr lang="el-GR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5:</a:t>
            </a:r>
            <a:r>
              <a:rPr lang="en-US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F6;I9</a:t>
            </a:r>
            <a:endParaRPr lang="el-GR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91379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Ορθογώνιο 3"/>
          <p:cNvSpPr/>
          <p:nvPr/>
        </p:nvSpPr>
        <p:spPr>
          <a:xfrm>
            <a:off x="3995936" y="5229200"/>
            <a:ext cx="41749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Πατάω το 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Ctrl</a:t>
            </a:r>
            <a:endParaRPr lang="el-GR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3769136" y="2136338"/>
            <a:ext cx="49776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Περιοχή </a:t>
            </a:r>
            <a:r>
              <a:rPr lang="en-US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F</a:t>
            </a:r>
            <a:r>
              <a:rPr lang="el-GR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5:</a:t>
            </a:r>
            <a:r>
              <a:rPr lang="en-US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F6;I9</a:t>
            </a:r>
            <a:endParaRPr lang="el-GR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34990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Επιλογή </a:t>
            </a:r>
            <a:r>
              <a:rPr lang="el-GR" sz="4900" b="1" dirty="0" smtClean="0"/>
              <a:t>συνεχόμενης</a:t>
            </a:r>
            <a:r>
              <a:rPr lang="el-GR" dirty="0" smtClean="0"/>
              <a:t> περιοχής κελιών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Ορθογώνιο 4"/>
          <p:cNvSpPr/>
          <p:nvPr/>
        </p:nvSpPr>
        <p:spPr>
          <a:xfrm>
            <a:off x="4659246" y="2204864"/>
            <a:ext cx="44847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Κάνω κλικ στο </a:t>
            </a:r>
            <a:endParaRPr lang="el-GR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90677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437112"/>
            <a:ext cx="2590800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Ορθογώνιο 6"/>
          <p:cNvSpPr/>
          <p:nvPr/>
        </p:nvSpPr>
        <p:spPr>
          <a:xfrm>
            <a:off x="3995936" y="2132856"/>
            <a:ext cx="49776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Περιοχή </a:t>
            </a:r>
            <a:r>
              <a:rPr lang="en-US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F</a:t>
            </a:r>
            <a:r>
              <a:rPr lang="el-GR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5:</a:t>
            </a:r>
            <a:r>
              <a:rPr lang="en-US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F6;I9</a:t>
            </a:r>
            <a:endParaRPr lang="el-GR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2440361" y="2967335"/>
            <a:ext cx="42632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Δεν το αφήνω</a:t>
            </a:r>
            <a:endParaRPr lang="el-GR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53696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Ορθογώνιο 6"/>
          <p:cNvSpPr/>
          <p:nvPr/>
        </p:nvSpPr>
        <p:spPr>
          <a:xfrm>
            <a:off x="3995936" y="2132856"/>
            <a:ext cx="49776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Περιοχή </a:t>
            </a:r>
            <a:r>
              <a:rPr lang="en-US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F</a:t>
            </a:r>
            <a:r>
              <a:rPr lang="el-GR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5:</a:t>
            </a:r>
            <a:r>
              <a:rPr lang="en-US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F6;I9</a:t>
            </a:r>
            <a:endParaRPr lang="el-GR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3347864" y="4941168"/>
            <a:ext cx="44847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Κάνω κλικ στο </a:t>
            </a:r>
            <a:endParaRPr lang="el-GR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2032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Ορθογώνιο 6"/>
          <p:cNvSpPr/>
          <p:nvPr/>
        </p:nvSpPr>
        <p:spPr>
          <a:xfrm>
            <a:off x="3995936" y="2132856"/>
            <a:ext cx="49776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Περιοχή </a:t>
            </a:r>
            <a:r>
              <a:rPr lang="en-US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F</a:t>
            </a:r>
            <a:r>
              <a:rPr lang="el-GR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5:</a:t>
            </a:r>
            <a:r>
              <a:rPr lang="en-US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F6;I9</a:t>
            </a:r>
            <a:endParaRPr lang="el-GR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3426411" y="4941168"/>
            <a:ext cx="432766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Κάνω κλικ στο</a:t>
            </a:r>
          </a:p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F6</a:t>
            </a:r>
            <a:r>
              <a:rPr lang="el-GR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endParaRPr lang="el-GR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8433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Ορθογώνιο 6"/>
          <p:cNvSpPr/>
          <p:nvPr/>
        </p:nvSpPr>
        <p:spPr>
          <a:xfrm>
            <a:off x="3995936" y="2132856"/>
            <a:ext cx="49776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Περιοχή </a:t>
            </a:r>
            <a:r>
              <a:rPr lang="en-US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F</a:t>
            </a:r>
            <a:r>
              <a:rPr lang="el-GR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5:</a:t>
            </a:r>
            <a:r>
              <a:rPr lang="en-US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F6;I9</a:t>
            </a:r>
            <a:endParaRPr lang="el-GR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3426411" y="4941168"/>
            <a:ext cx="432766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Κάνω κλικ στο</a:t>
            </a:r>
          </a:p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F6,I9</a:t>
            </a:r>
            <a:r>
              <a:rPr lang="el-GR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endParaRPr lang="el-GR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93964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221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Ορθογώνιο 3"/>
          <p:cNvSpPr/>
          <p:nvPr/>
        </p:nvSpPr>
        <p:spPr>
          <a:xfrm>
            <a:off x="395536" y="1468261"/>
            <a:ext cx="828252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ΤΕΛΟΣ ΠΑΡΟΥΣΙΑΣΗΣ</a:t>
            </a:r>
            <a:endParaRPr lang="el-GR" sz="7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6" name="Θέση περιεχομένου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230" y="3068960"/>
            <a:ext cx="2771135" cy="2771135"/>
          </a:xfrm>
        </p:spPr>
      </p:pic>
    </p:spTree>
    <p:extLst>
      <p:ext uri="{BB962C8B-B14F-4D97-AF65-F5344CB8AC3E}">
        <p14:creationId xmlns:p14="http://schemas.microsoft.com/office/powerpoint/2010/main" val="287871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Επιλογή </a:t>
            </a:r>
            <a:r>
              <a:rPr lang="el-GR" sz="4900" b="1" dirty="0" smtClean="0"/>
              <a:t>συνεχόμενης</a:t>
            </a:r>
            <a:r>
              <a:rPr lang="el-GR" dirty="0" smtClean="0"/>
              <a:t> περιοχής κελιών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Ορθογώνιο 4"/>
          <p:cNvSpPr/>
          <p:nvPr/>
        </p:nvSpPr>
        <p:spPr>
          <a:xfrm>
            <a:off x="4737793" y="2204864"/>
            <a:ext cx="432766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Κάνω κλικ στο</a:t>
            </a:r>
          </a:p>
          <a:p>
            <a:pPr algn="ctr"/>
            <a:r>
              <a:rPr lang="en-US" sz="54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F8</a:t>
            </a:r>
            <a:r>
              <a:rPr lang="el-GR" sz="54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el-GR" sz="54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6589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Εικόνα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013" y="4221088"/>
            <a:ext cx="351532" cy="3515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1579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774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308</Words>
  <Application>Microsoft Office PowerPoint</Application>
  <PresentationFormat>Προβολή στην οθόνη (4:3)</PresentationFormat>
  <Paragraphs>114</Paragraphs>
  <Slides>65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65</vt:i4>
      </vt:variant>
    </vt:vector>
  </HeadingPairs>
  <TitlesOfParts>
    <vt:vector size="66" baseType="lpstr">
      <vt:lpstr>Θέμα του Office</vt:lpstr>
      <vt:lpstr>ΛΟΓΙΣΤΙΚΑ ΦΥΛΛΑ-EXCEL</vt:lpstr>
      <vt:lpstr>Επιλογή συνεχόμενης περιοχής κελιών</vt:lpstr>
      <vt:lpstr>Επιλογή συνεχόμενης περιοχής κελιών</vt:lpstr>
      <vt:lpstr>Επιλογή συνεχόμενης περιοχής κελιών</vt:lpstr>
      <vt:lpstr>Επιλογή συνεχόμενης περιοχής κελιών</vt:lpstr>
      <vt:lpstr>Επιλογή συνεχόμενης περιοχής κελιών</vt:lpstr>
      <vt:lpstr>Επιλογή συνεχόμενης περιοχής κελιών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Επιλογή μη συνεχόμενης περιοχής κελιών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ΛΟΓΙΣΤΙΚΑ ΦΥΛΛΑ-EXCEL</dc:title>
  <dc:creator>pkakavou</dc:creator>
  <cp:lastModifiedBy>pkakavou</cp:lastModifiedBy>
  <cp:revision>11</cp:revision>
  <dcterms:created xsi:type="dcterms:W3CDTF">2011-12-14T05:56:14Z</dcterms:created>
  <dcterms:modified xsi:type="dcterms:W3CDTF">2013-11-03T19:42:27Z</dcterms:modified>
</cp:coreProperties>
</file>