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custDataLst>
    <p:tags r:id="rId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641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4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79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32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07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42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015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58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76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48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9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38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MP900402151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667">
            <a:off x="2364891" y="4635170"/>
            <a:ext cx="1943100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product_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78" y="2327995"/>
            <a:ext cx="5762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MC900432577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7550"/>
            <a:ext cx="1150937" cy="11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 descr="headphones_hs-6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9" b="6041"/>
          <a:stretch>
            <a:fillRect/>
          </a:stretch>
        </p:blipFill>
        <p:spPr bwMode="auto">
          <a:xfrm>
            <a:off x="807314" y="2112890"/>
            <a:ext cx="1089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560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5" y="706365"/>
            <a:ext cx="1406525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 descr="MC900432661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46" y="2653433"/>
            <a:ext cx="1223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MC90043478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2" y="3132641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7" descr="Computer_monito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6" y="4675825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habu_mouse_0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16" y="3721241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 descr="13591d1217933581-dell-vostro-200-slim-tower-pc-dell-vostro-200-slim-tower-pc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305" y="1008855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2" descr="1970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5" y="2044050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46b1d4c123ccbecd388b87fe8ecb61c569b775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</dc:creator>
  <cp:lastModifiedBy>k</cp:lastModifiedBy>
  <cp:revision>7</cp:revision>
  <dcterms:created xsi:type="dcterms:W3CDTF">2014-02-09T12:19:51Z</dcterms:created>
  <dcterms:modified xsi:type="dcterms:W3CDTF">2014-02-09T13:37:48Z</dcterms:modified>
</cp:coreProperties>
</file>