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2641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740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679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032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607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2422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015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758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0760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748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697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F995F-521E-4C0C-B5D0-0764A5E25D39}" type="datetimeFigureOut">
              <a:rPr lang="el-GR" smtClean="0"/>
              <a:t>9/2/2014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704F6-9DCD-46B7-9860-32E5C81479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638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2" descr="1970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80928"/>
            <a:ext cx="1960562" cy="375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Επεξήγηση με παραλληλόγραμμο 3"/>
          <p:cNvSpPr/>
          <p:nvPr/>
        </p:nvSpPr>
        <p:spPr>
          <a:xfrm>
            <a:off x="7308304" y="2780928"/>
            <a:ext cx="1152128" cy="576064"/>
          </a:xfrm>
          <a:prstGeom prst="wedgeRectCallout">
            <a:avLst>
              <a:gd name="adj1" fmla="val -106212"/>
              <a:gd name="adj2" fmla="val 52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ΚΑΡΕΚΛΑ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706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2" descr="1970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80928"/>
            <a:ext cx="1960562" cy="375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Επεξήγηση με παραλληλόγραμμο 3"/>
          <p:cNvSpPr/>
          <p:nvPr/>
        </p:nvSpPr>
        <p:spPr>
          <a:xfrm>
            <a:off x="7308304" y="2780928"/>
            <a:ext cx="1152128" cy="576064"/>
          </a:xfrm>
          <a:prstGeom prst="wedgeRectCallout">
            <a:avLst>
              <a:gd name="adj1" fmla="val -106212"/>
              <a:gd name="adj2" fmla="val 52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ΚΑΡΕΚΛΑ</a:t>
            </a:r>
            <a:endParaRPr lang="el-GR" dirty="0"/>
          </a:p>
        </p:txBody>
      </p:sp>
      <p:pic>
        <p:nvPicPr>
          <p:cNvPr id="5" name="Picture 17" descr="Computer_moni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921" y="1628800"/>
            <a:ext cx="1471612" cy="162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Επεξήγηση με παραλληλόγραμμο 2"/>
          <p:cNvSpPr/>
          <p:nvPr/>
        </p:nvSpPr>
        <p:spPr>
          <a:xfrm>
            <a:off x="5580112" y="692696"/>
            <a:ext cx="2304256" cy="648072"/>
          </a:xfrm>
          <a:prstGeom prst="wedgeRectCallout">
            <a:avLst>
              <a:gd name="adj1" fmla="val -61117"/>
              <a:gd name="adj2" fmla="val 881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ΟΘΟΝΗ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4265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2" descr="1970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80928"/>
            <a:ext cx="1960562" cy="375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Επεξήγηση με παραλληλόγραμμο 3"/>
          <p:cNvSpPr/>
          <p:nvPr/>
        </p:nvSpPr>
        <p:spPr>
          <a:xfrm>
            <a:off x="7308304" y="2780928"/>
            <a:ext cx="1152128" cy="576064"/>
          </a:xfrm>
          <a:prstGeom prst="wedgeRectCallout">
            <a:avLst>
              <a:gd name="adj1" fmla="val -106212"/>
              <a:gd name="adj2" fmla="val 52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ΚΑΡΕΚΛΑ</a:t>
            </a:r>
            <a:endParaRPr lang="el-GR" dirty="0"/>
          </a:p>
        </p:txBody>
      </p:sp>
      <p:pic>
        <p:nvPicPr>
          <p:cNvPr id="5" name="Picture 17" descr="Computer_moni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921" y="1628800"/>
            <a:ext cx="1471612" cy="162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Επεξήγηση με παραλληλόγραμμο 2"/>
          <p:cNvSpPr/>
          <p:nvPr/>
        </p:nvSpPr>
        <p:spPr>
          <a:xfrm>
            <a:off x="5580112" y="692696"/>
            <a:ext cx="2304256" cy="648072"/>
          </a:xfrm>
          <a:prstGeom prst="wedgeRectCallout">
            <a:avLst>
              <a:gd name="adj1" fmla="val -61117"/>
              <a:gd name="adj2" fmla="val 881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ΟΘΟΝΗ</a:t>
            </a:r>
            <a:endParaRPr lang="el-GR" dirty="0"/>
          </a:p>
        </p:txBody>
      </p:sp>
      <p:pic>
        <p:nvPicPr>
          <p:cNvPr id="6" name="Picture 18" descr="habu_mouse_0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480" y="3482587"/>
            <a:ext cx="504825" cy="43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Επεξήγηση με παραλληλόγραμμο 6"/>
          <p:cNvSpPr/>
          <p:nvPr/>
        </p:nvSpPr>
        <p:spPr>
          <a:xfrm>
            <a:off x="5768305" y="1844824"/>
            <a:ext cx="2376264" cy="720080"/>
          </a:xfrm>
          <a:prstGeom prst="wedgeRectCallout">
            <a:avLst>
              <a:gd name="adj1" fmla="val -59313"/>
              <a:gd name="adj2" fmla="val 1683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ΠΟΝΤΙΚΙ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532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2" descr="1970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80928"/>
            <a:ext cx="1960562" cy="375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Επεξήγηση με παραλληλόγραμμο 3"/>
          <p:cNvSpPr/>
          <p:nvPr/>
        </p:nvSpPr>
        <p:spPr>
          <a:xfrm>
            <a:off x="7308304" y="2780928"/>
            <a:ext cx="1152128" cy="576064"/>
          </a:xfrm>
          <a:prstGeom prst="wedgeRectCallout">
            <a:avLst>
              <a:gd name="adj1" fmla="val -106212"/>
              <a:gd name="adj2" fmla="val 52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ΚΑΡΕΚΛΑ</a:t>
            </a:r>
            <a:endParaRPr lang="el-GR" dirty="0"/>
          </a:p>
        </p:txBody>
      </p:sp>
      <p:pic>
        <p:nvPicPr>
          <p:cNvPr id="5" name="Picture 17" descr="Computer_moni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921" y="1628800"/>
            <a:ext cx="1471612" cy="162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Επεξήγηση με παραλληλόγραμμο 2"/>
          <p:cNvSpPr/>
          <p:nvPr/>
        </p:nvSpPr>
        <p:spPr>
          <a:xfrm>
            <a:off x="5580112" y="692696"/>
            <a:ext cx="2304256" cy="648072"/>
          </a:xfrm>
          <a:prstGeom prst="wedgeRectCallout">
            <a:avLst>
              <a:gd name="adj1" fmla="val -61117"/>
              <a:gd name="adj2" fmla="val 881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ΟΘΟΝΗ</a:t>
            </a:r>
            <a:endParaRPr lang="el-GR" dirty="0"/>
          </a:p>
        </p:txBody>
      </p:sp>
      <p:pic>
        <p:nvPicPr>
          <p:cNvPr id="6" name="Picture 18" descr="habu_mouse_0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480" y="3482587"/>
            <a:ext cx="504825" cy="43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Επεξήγηση με παραλληλόγραμμο 6"/>
          <p:cNvSpPr/>
          <p:nvPr/>
        </p:nvSpPr>
        <p:spPr>
          <a:xfrm>
            <a:off x="5768305" y="1844824"/>
            <a:ext cx="2376264" cy="720080"/>
          </a:xfrm>
          <a:prstGeom prst="wedgeRectCallout">
            <a:avLst>
              <a:gd name="adj1" fmla="val -59313"/>
              <a:gd name="adj2" fmla="val 1683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ΠΟΝΤΙΚΙ</a:t>
            </a:r>
            <a:endParaRPr lang="el-GR" dirty="0"/>
          </a:p>
        </p:txBody>
      </p:sp>
      <p:pic>
        <p:nvPicPr>
          <p:cNvPr id="8" name="Picture 10" descr="MP900402151[1]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3667">
            <a:off x="3423445" y="3115874"/>
            <a:ext cx="1943100" cy="116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Επεξήγηση με παραλληλόγραμμο 8"/>
          <p:cNvSpPr/>
          <p:nvPr/>
        </p:nvSpPr>
        <p:spPr>
          <a:xfrm>
            <a:off x="2127354" y="2350693"/>
            <a:ext cx="1790193" cy="720080"/>
          </a:xfrm>
          <a:prstGeom prst="wedgeRectCallout">
            <a:avLst>
              <a:gd name="adj1" fmla="val 38758"/>
              <a:gd name="adj2" fmla="val 971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ΠΛΗΚΤΡΟΛΟΓΙΟ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0945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2" descr="1970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80928"/>
            <a:ext cx="1960562" cy="375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Επεξήγηση με παραλληλόγραμμο 3"/>
          <p:cNvSpPr/>
          <p:nvPr/>
        </p:nvSpPr>
        <p:spPr>
          <a:xfrm>
            <a:off x="7308304" y="2780928"/>
            <a:ext cx="1152128" cy="576064"/>
          </a:xfrm>
          <a:prstGeom prst="wedgeRectCallout">
            <a:avLst>
              <a:gd name="adj1" fmla="val -106212"/>
              <a:gd name="adj2" fmla="val 52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ΚΑΡΕΚΛΑ</a:t>
            </a:r>
            <a:endParaRPr lang="el-GR" dirty="0"/>
          </a:p>
        </p:txBody>
      </p:sp>
      <p:pic>
        <p:nvPicPr>
          <p:cNvPr id="5" name="Picture 17" descr="Computer_moni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921" y="1628800"/>
            <a:ext cx="1471612" cy="162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Επεξήγηση με παραλληλόγραμμο 2"/>
          <p:cNvSpPr/>
          <p:nvPr/>
        </p:nvSpPr>
        <p:spPr>
          <a:xfrm>
            <a:off x="5580112" y="692696"/>
            <a:ext cx="2304256" cy="648072"/>
          </a:xfrm>
          <a:prstGeom prst="wedgeRectCallout">
            <a:avLst>
              <a:gd name="adj1" fmla="val -61117"/>
              <a:gd name="adj2" fmla="val 881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ΟΘΟΝΗ</a:t>
            </a:r>
            <a:endParaRPr lang="el-GR" dirty="0"/>
          </a:p>
        </p:txBody>
      </p:sp>
      <p:pic>
        <p:nvPicPr>
          <p:cNvPr id="6" name="Picture 18" descr="habu_mouse_0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480" y="3482587"/>
            <a:ext cx="504825" cy="43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Επεξήγηση με παραλληλόγραμμο 6"/>
          <p:cNvSpPr/>
          <p:nvPr/>
        </p:nvSpPr>
        <p:spPr>
          <a:xfrm>
            <a:off x="5768305" y="1844824"/>
            <a:ext cx="2376264" cy="720080"/>
          </a:xfrm>
          <a:prstGeom prst="wedgeRectCallout">
            <a:avLst>
              <a:gd name="adj1" fmla="val -59313"/>
              <a:gd name="adj2" fmla="val 1683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ΠΟΝΤΙΚΙ</a:t>
            </a:r>
            <a:endParaRPr lang="el-GR" dirty="0"/>
          </a:p>
        </p:txBody>
      </p:sp>
      <p:pic>
        <p:nvPicPr>
          <p:cNvPr id="8" name="Picture 10" descr="MP900402151[1]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3667">
            <a:off x="3423445" y="3115874"/>
            <a:ext cx="1943100" cy="116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Επεξήγηση με παραλληλόγραμμο 8"/>
          <p:cNvSpPr/>
          <p:nvPr/>
        </p:nvSpPr>
        <p:spPr>
          <a:xfrm>
            <a:off x="2127354" y="2350693"/>
            <a:ext cx="1790193" cy="720080"/>
          </a:xfrm>
          <a:prstGeom prst="wedgeRectCallout">
            <a:avLst>
              <a:gd name="adj1" fmla="val 38758"/>
              <a:gd name="adj2" fmla="val 971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ΠΛΗΚΤΡΟΛΟΓΙΟ</a:t>
            </a:r>
            <a:endParaRPr lang="el-GR" dirty="0"/>
          </a:p>
        </p:txBody>
      </p:sp>
      <p:pic>
        <p:nvPicPr>
          <p:cNvPr id="10" name="Picture 19" descr="13591d1217933581-dell-vostro-200-slim-tower-pc-dell-vostro-200-slim-tower-pc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317" y="4905747"/>
            <a:ext cx="16573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Επεξήγηση με παραλληλόγραμμο 10"/>
          <p:cNvSpPr/>
          <p:nvPr/>
        </p:nvSpPr>
        <p:spPr>
          <a:xfrm>
            <a:off x="7596336" y="3697693"/>
            <a:ext cx="1296144" cy="960453"/>
          </a:xfrm>
          <a:prstGeom prst="wedgeRectCallout">
            <a:avLst>
              <a:gd name="adj1" fmla="val -34729"/>
              <a:gd name="adj2" fmla="val 855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ΚΕΝΤΡΙΚΗ ΜΟΝΑΔΑ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98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2" descr="1970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80928"/>
            <a:ext cx="1960562" cy="375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Επεξήγηση με παραλληλόγραμμο 3"/>
          <p:cNvSpPr/>
          <p:nvPr/>
        </p:nvSpPr>
        <p:spPr>
          <a:xfrm>
            <a:off x="7308304" y="2780928"/>
            <a:ext cx="1152128" cy="576064"/>
          </a:xfrm>
          <a:prstGeom prst="wedgeRectCallout">
            <a:avLst>
              <a:gd name="adj1" fmla="val -106212"/>
              <a:gd name="adj2" fmla="val 52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ΚΑΡΕΚΛΑ</a:t>
            </a:r>
            <a:endParaRPr lang="el-GR" dirty="0"/>
          </a:p>
        </p:txBody>
      </p:sp>
      <p:pic>
        <p:nvPicPr>
          <p:cNvPr id="5" name="Picture 17" descr="Computer_moni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921" y="1628800"/>
            <a:ext cx="1471612" cy="162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Επεξήγηση με παραλληλόγραμμο 2"/>
          <p:cNvSpPr/>
          <p:nvPr/>
        </p:nvSpPr>
        <p:spPr>
          <a:xfrm>
            <a:off x="5580112" y="692696"/>
            <a:ext cx="2304256" cy="648072"/>
          </a:xfrm>
          <a:prstGeom prst="wedgeRectCallout">
            <a:avLst>
              <a:gd name="adj1" fmla="val -61117"/>
              <a:gd name="adj2" fmla="val 881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ΟΘΟΝΗ</a:t>
            </a:r>
            <a:endParaRPr lang="el-GR" dirty="0"/>
          </a:p>
        </p:txBody>
      </p:sp>
      <p:pic>
        <p:nvPicPr>
          <p:cNvPr id="6" name="Picture 18" descr="habu_mouse_0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480" y="3482587"/>
            <a:ext cx="504825" cy="43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Επεξήγηση με παραλληλόγραμμο 6"/>
          <p:cNvSpPr/>
          <p:nvPr/>
        </p:nvSpPr>
        <p:spPr>
          <a:xfrm>
            <a:off x="5768305" y="1844824"/>
            <a:ext cx="2376264" cy="720080"/>
          </a:xfrm>
          <a:prstGeom prst="wedgeRectCallout">
            <a:avLst>
              <a:gd name="adj1" fmla="val -59313"/>
              <a:gd name="adj2" fmla="val 1683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ΠΟΝΤΙΚΙ</a:t>
            </a:r>
            <a:endParaRPr lang="el-GR" dirty="0"/>
          </a:p>
        </p:txBody>
      </p:sp>
      <p:pic>
        <p:nvPicPr>
          <p:cNvPr id="8" name="Picture 10" descr="MP900402151[1]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3667">
            <a:off x="3423445" y="3115874"/>
            <a:ext cx="1943100" cy="116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Επεξήγηση με παραλληλόγραμμο 8"/>
          <p:cNvSpPr/>
          <p:nvPr/>
        </p:nvSpPr>
        <p:spPr>
          <a:xfrm>
            <a:off x="2127354" y="2350693"/>
            <a:ext cx="1790193" cy="720080"/>
          </a:xfrm>
          <a:prstGeom prst="wedgeRectCallout">
            <a:avLst>
              <a:gd name="adj1" fmla="val 38758"/>
              <a:gd name="adj2" fmla="val 971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ΠΛΗΚΤΡΟΛΟΓΙΟ</a:t>
            </a:r>
            <a:endParaRPr lang="el-GR" dirty="0"/>
          </a:p>
        </p:txBody>
      </p:sp>
      <p:pic>
        <p:nvPicPr>
          <p:cNvPr id="10" name="Picture 19" descr="13591d1217933581-dell-vostro-200-slim-tower-pc-dell-vostro-200-slim-tower-pc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317" y="4905747"/>
            <a:ext cx="16573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Επεξήγηση με παραλληλόγραμμο 10"/>
          <p:cNvSpPr/>
          <p:nvPr/>
        </p:nvSpPr>
        <p:spPr>
          <a:xfrm>
            <a:off x="7596336" y="3697693"/>
            <a:ext cx="1296144" cy="960453"/>
          </a:xfrm>
          <a:prstGeom prst="wedgeRectCallout">
            <a:avLst>
              <a:gd name="adj1" fmla="val -34729"/>
              <a:gd name="adj2" fmla="val 855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ΚΕΝΤΡΙΚΗ ΜΟΝΑΔΑ</a:t>
            </a:r>
            <a:endParaRPr lang="el-GR" dirty="0"/>
          </a:p>
        </p:txBody>
      </p:sp>
      <p:sp>
        <p:nvSpPr>
          <p:cNvPr id="12" name="Επεξήγηση με παραλληλόγραμμο 11"/>
          <p:cNvSpPr/>
          <p:nvPr/>
        </p:nvSpPr>
        <p:spPr>
          <a:xfrm>
            <a:off x="73281" y="2439219"/>
            <a:ext cx="1790193" cy="720080"/>
          </a:xfrm>
          <a:prstGeom prst="wedgeRectCallout">
            <a:avLst>
              <a:gd name="adj1" fmla="val 48819"/>
              <a:gd name="adj2" fmla="val 1048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ΕΚΤΥΠΩΤΗΣ</a:t>
            </a:r>
            <a:endParaRPr lang="el-GR" dirty="0"/>
          </a:p>
        </p:txBody>
      </p:sp>
      <p:pic>
        <p:nvPicPr>
          <p:cNvPr id="13" name="Picture 15" descr="MC900432661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488" y="3085711"/>
            <a:ext cx="1223962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06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2" descr="1970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80928"/>
            <a:ext cx="1960562" cy="375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Επεξήγηση με παραλληλόγραμμο 3"/>
          <p:cNvSpPr/>
          <p:nvPr/>
        </p:nvSpPr>
        <p:spPr>
          <a:xfrm>
            <a:off x="7308304" y="2780928"/>
            <a:ext cx="1152128" cy="576064"/>
          </a:xfrm>
          <a:prstGeom prst="wedgeRectCallout">
            <a:avLst>
              <a:gd name="adj1" fmla="val -106212"/>
              <a:gd name="adj2" fmla="val 52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ΚΑΡΕΚΛΑ</a:t>
            </a:r>
            <a:endParaRPr lang="el-GR" dirty="0"/>
          </a:p>
        </p:txBody>
      </p:sp>
      <p:pic>
        <p:nvPicPr>
          <p:cNvPr id="5" name="Picture 17" descr="Computer_monit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921" y="1628800"/>
            <a:ext cx="1471612" cy="162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Επεξήγηση με παραλληλόγραμμο 2"/>
          <p:cNvSpPr/>
          <p:nvPr/>
        </p:nvSpPr>
        <p:spPr>
          <a:xfrm>
            <a:off x="5580112" y="692696"/>
            <a:ext cx="2304256" cy="648072"/>
          </a:xfrm>
          <a:prstGeom prst="wedgeRectCallout">
            <a:avLst>
              <a:gd name="adj1" fmla="val -61117"/>
              <a:gd name="adj2" fmla="val 881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ΟΘΟΝΗ</a:t>
            </a:r>
            <a:endParaRPr lang="el-GR" dirty="0"/>
          </a:p>
        </p:txBody>
      </p:sp>
      <p:pic>
        <p:nvPicPr>
          <p:cNvPr id="6" name="Picture 18" descr="habu_mouse_0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480" y="3482587"/>
            <a:ext cx="504825" cy="43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Επεξήγηση με παραλληλόγραμμο 6"/>
          <p:cNvSpPr/>
          <p:nvPr/>
        </p:nvSpPr>
        <p:spPr>
          <a:xfrm>
            <a:off x="5768305" y="1844824"/>
            <a:ext cx="2376264" cy="720080"/>
          </a:xfrm>
          <a:prstGeom prst="wedgeRectCallout">
            <a:avLst>
              <a:gd name="adj1" fmla="val -59313"/>
              <a:gd name="adj2" fmla="val 1683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ΠΟΝΤΙΚΙ</a:t>
            </a:r>
            <a:endParaRPr lang="el-GR" dirty="0"/>
          </a:p>
        </p:txBody>
      </p:sp>
      <p:pic>
        <p:nvPicPr>
          <p:cNvPr id="8" name="Picture 10" descr="MP900402151[1]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3667">
            <a:off x="3423445" y="3115874"/>
            <a:ext cx="1943100" cy="116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Επεξήγηση με παραλληλόγραμμο 8"/>
          <p:cNvSpPr/>
          <p:nvPr/>
        </p:nvSpPr>
        <p:spPr>
          <a:xfrm>
            <a:off x="2127354" y="2350693"/>
            <a:ext cx="1790193" cy="720080"/>
          </a:xfrm>
          <a:prstGeom prst="wedgeRectCallout">
            <a:avLst>
              <a:gd name="adj1" fmla="val 38758"/>
              <a:gd name="adj2" fmla="val 971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ΠΛΗΚΤΡΟΛΟΓΙΟ</a:t>
            </a:r>
            <a:endParaRPr lang="el-GR" dirty="0"/>
          </a:p>
        </p:txBody>
      </p:sp>
      <p:pic>
        <p:nvPicPr>
          <p:cNvPr id="10" name="Picture 19" descr="13591d1217933581-dell-vostro-200-slim-tower-pc-dell-vostro-200-slim-tower-pc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317" y="4905747"/>
            <a:ext cx="16573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Επεξήγηση με παραλληλόγραμμο 10"/>
          <p:cNvSpPr/>
          <p:nvPr/>
        </p:nvSpPr>
        <p:spPr>
          <a:xfrm>
            <a:off x="7596336" y="3697693"/>
            <a:ext cx="1296144" cy="960453"/>
          </a:xfrm>
          <a:prstGeom prst="wedgeRectCallout">
            <a:avLst>
              <a:gd name="adj1" fmla="val -34729"/>
              <a:gd name="adj2" fmla="val 855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ΚΕΝΤΡΙΚΗ ΜΟΝΑΔΑ</a:t>
            </a:r>
            <a:endParaRPr lang="el-GR" dirty="0"/>
          </a:p>
        </p:txBody>
      </p:sp>
      <p:sp>
        <p:nvSpPr>
          <p:cNvPr id="12" name="Επεξήγηση με παραλληλόγραμμο 11"/>
          <p:cNvSpPr/>
          <p:nvPr/>
        </p:nvSpPr>
        <p:spPr>
          <a:xfrm>
            <a:off x="73281" y="2439219"/>
            <a:ext cx="1790193" cy="720080"/>
          </a:xfrm>
          <a:prstGeom prst="wedgeRectCallout">
            <a:avLst>
              <a:gd name="adj1" fmla="val 48819"/>
              <a:gd name="adj2" fmla="val 1048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ΕΚΤΥΠΩΤΗΣ</a:t>
            </a:r>
            <a:endParaRPr lang="el-GR" dirty="0"/>
          </a:p>
        </p:txBody>
      </p:sp>
      <p:pic>
        <p:nvPicPr>
          <p:cNvPr id="13" name="Picture 15" descr="MC900432661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488" y="3085711"/>
            <a:ext cx="1223962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product_image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595" y="1268561"/>
            <a:ext cx="576263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Επεξήγηση με παραλληλόγραμμο 14"/>
          <p:cNvSpPr/>
          <p:nvPr/>
        </p:nvSpPr>
        <p:spPr>
          <a:xfrm>
            <a:off x="1647959" y="589657"/>
            <a:ext cx="2304256" cy="648072"/>
          </a:xfrm>
          <a:prstGeom prst="wedgeRectCallout">
            <a:avLst>
              <a:gd name="adj1" fmla="val 65147"/>
              <a:gd name="adj2" fmla="val 7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CAMERA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600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1ea8ae854bcf3962b1d46485b34ae0a2f043a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32</Words>
  <Application>Microsoft Office PowerPoint</Application>
  <PresentationFormat>Προβολή στην οθόνη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k</dc:creator>
  <cp:lastModifiedBy>k</cp:lastModifiedBy>
  <cp:revision>9</cp:revision>
  <dcterms:created xsi:type="dcterms:W3CDTF">2014-02-09T12:19:51Z</dcterms:created>
  <dcterms:modified xsi:type="dcterms:W3CDTF">2014-02-09T13:36:01Z</dcterms:modified>
</cp:coreProperties>
</file>