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2B2B"/>
    <a:srgbClr val="0E1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87632-0497-4F89-98D2-A21EDD633501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975699257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96CAA-9406-4520-BE41-BF18E34F2A89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8004598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F750C-BA25-448D-AE2F-4A7B373CEEB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733188129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0955F92-E001-4D99-82E3-4BA0752DA611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276005444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0991D-F9FA-4FE7-95BE-9D7C9FCE97C2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885103136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125F8-6C5E-42C4-8B0C-E023655723F4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57172067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1D721-3C6E-4AF3-8A4F-A9FC90C139E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808245049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A6C27-8059-4303-87F9-1D0FF09A936E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661770559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861CC-43CF-40A6-99B3-EC3A4D17552C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062088460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49A8B-BF39-42F2-9D15-7BE1BD2C2799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380999045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8619C-3D25-401B-8797-FA9DD7E916B5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514023240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99DBD-8C35-4CF7-B4F6-24A25882D0EC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347983186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461533-A528-4EE3-9716-50ADFAED764F}" type="slidenum">
              <a:rPr lang="en-US" altLang="el-GR"/>
              <a:pPr/>
              <a:t>‹#›</a:t>
            </a:fld>
            <a:endParaRPr lang="en-US" altLang="el-GR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060450" cy="686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Click="0"/>
  <p:txStyles>
    <p:titleStyle>
      <a:lvl1pPr marL="342900" indent="-342900"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2pPr>
      <a:lvl3pPr marL="342900" indent="-3429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3pPr>
      <a:lvl4pPr marL="342900" indent="-3429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4pPr>
      <a:lvl5pPr marL="342900" indent="-3429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5pPr>
      <a:lvl6pPr marL="800100" indent="-3429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6pPr>
      <a:lvl7pPr marL="1257300" indent="-3429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7pPr>
      <a:lvl8pPr marL="1714500" indent="-3429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8pPr>
      <a:lvl9pPr marL="2171700" indent="-3429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 anchor="ctr"/>
          <a:lstStyle/>
          <a:p>
            <a:pPr marL="0" indent="0"/>
            <a:r>
              <a:rPr lang="en-US" altLang="el-GR" sz="4400" b="1">
                <a:solidFill>
                  <a:schemeClr val="accent2"/>
                </a:solidFill>
              </a:rPr>
              <a:t>Mousercise</a:t>
            </a:r>
          </a:p>
        </p:txBody>
      </p:sp>
      <p:pic>
        <p:nvPicPr>
          <p:cNvPr id="2053" name="Picture 5" descr="AG0027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03525"/>
            <a:ext cx="5638800" cy="268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6000">
    <p:fade thruBlk="1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4" name="Picture 8" descr="happy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09675" y="931863"/>
            <a:ext cx="6724650" cy="50038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10000">
    <p:cover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3" name="Group 21"/>
          <p:cNvGrpSpPr>
            <a:grpSpLocks/>
          </p:cNvGrpSpPr>
          <p:nvPr/>
        </p:nvGrpSpPr>
        <p:grpSpPr bwMode="auto">
          <a:xfrm>
            <a:off x="1828800" y="625475"/>
            <a:ext cx="1482725" cy="2727325"/>
            <a:chOff x="2668" y="1594"/>
            <a:chExt cx="440" cy="1132"/>
          </a:xfrm>
        </p:grpSpPr>
        <p:sp>
          <p:nvSpPr>
            <p:cNvPr id="3083" name="Freeform 11"/>
            <p:cNvSpPr>
              <a:spLocks/>
            </p:cNvSpPr>
            <p:nvPr/>
          </p:nvSpPr>
          <p:spPr bwMode="auto">
            <a:xfrm>
              <a:off x="2721" y="1594"/>
              <a:ext cx="321" cy="844"/>
            </a:xfrm>
            <a:custGeom>
              <a:avLst/>
              <a:gdLst>
                <a:gd name="T0" fmla="*/ 1234 w 4499"/>
                <a:gd name="T1" fmla="*/ 4968 h 11815"/>
                <a:gd name="T2" fmla="*/ 1518 w 4499"/>
                <a:gd name="T3" fmla="*/ 4892 h 11815"/>
                <a:gd name="T4" fmla="*/ 1803 w 4499"/>
                <a:gd name="T5" fmla="*/ 4838 h 11815"/>
                <a:gd name="T6" fmla="*/ 2091 w 4499"/>
                <a:gd name="T7" fmla="*/ 4807 h 11815"/>
                <a:gd name="T8" fmla="*/ 2322 w 4499"/>
                <a:gd name="T9" fmla="*/ 4804 h 11815"/>
                <a:gd name="T10" fmla="*/ 2613 w 4499"/>
                <a:gd name="T11" fmla="*/ 4827 h 11815"/>
                <a:gd name="T12" fmla="*/ 2902 w 4499"/>
                <a:gd name="T13" fmla="*/ 4877 h 11815"/>
                <a:gd name="T14" fmla="*/ 3191 w 4499"/>
                <a:gd name="T15" fmla="*/ 4947 h 11815"/>
                <a:gd name="T16" fmla="*/ 3475 w 4499"/>
                <a:gd name="T17" fmla="*/ 5035 h 11815"/>
                <a:gd name="T18" fmla="*/ 3572 w 4499"/>
                <a:gd name="T19" fmla="*/ 5082 h 11815"/>
                <a:gd name="T20" fmla="*/ 3642 w 4499"/>
                <a:gd name="T21" fmla="*/ 5146 h 11815"/>
                <a:gd name="T22" fmla="*/ 3695 w 4499"/>
                <a:gd name="T23" fmla="*/ 5224 h 11815"/>
                <a:gd name="T24" fmla="*/ 3784 w 4499"/>
                <a:gd name="T25" fmla="*/ 5431 h 11815"/>
                <a:gd name="T26" fmla="*/ 3947 w 4499"/>
                <a:gd name="T27" fmla="*/ 5884 h 11815"/>
                <a:gd name="T28" fmla="*/ 4154 w 4499"/>
                <a:gd name="T29" fmla="*/ 6570 h 11815"/>
                <a:gd name="T30" fmla="*/ 4348 w 4499"/>
                <a:gd name="T31" fmla="*/ 7418 h 11815"/>
                <a:gd name="T32" fmla="*/ 4477 w 4499"/>
                <a:gd name="T33" fmla="*/ 8356 h 11815"/>
                <a:gd name="T34" fmla="*/ 4482 w 4499"/>
                <a:gd name="T35" fmla="*/ 9311 h 11815"/>
                <a:gd name="T36" fmla="*/ 4310 w 4499"/>
                <a:gd name="T37" fmla="*/ 10215 h 11815"/>
                <a:gd name="T38" fmla="*/ 3903 w 4499"/>
                <a:gd name="T39" fmla="*/ 10993 h 11815"/>
                <a:gd name="T40" fmla="*/ 3511 w 4499"/>
                <a:gd name="T41" fmla="*/ 11383 h 11815"/>
                <a:gd name="T42" fmla="*/ 3350 w 4499"/>
                <a:gd name="T43" fmla="*/ 11504 h 11815"/>
                <a:gd name="T44" fmla="*/ 3193 w 4499"/>
                <a:gd name="T45" fmla="*/ 11602 h 11815"/>
                <a:gd name="T46" fmla="*/ 3038 w 4499"/>
                <a:gd name="T47" fmla="*/ 11678 h 11815"/>
                <a:gd name="T48" fmla="*/ 2881 w 4499"/>
                <a:gd name="T49" fmla="*/ 11736 h 11815"/>
                <a:gd name="T50" fmla="*/ 2717 w 4499"/>
                <a:gd name="T51" fmla="*/ 11776 h 11815"/>
                <a:gd name="T52" fmla="*/ 2541 w 4499"/>
                <a:gd name="T53" fmla="*/ 11802 h 11815"/>
                <a:gd name="T54" fmla="*/ 2351 w 4499"/>
                <a:gd name="T55" fmla="*/ 11814 h 11815"/>
                <a:gd name="T56" fmla="*/ 2148 w 4499"/>
                <a:gd name="T57" fmla="*/ 11814 h 11815"/>
                <a:gd name="T58" fmla="*/ 1957 w 4499"/>
                <a:gd name="T59" fmla="*/ 11803 h 11815"/>
                <a:gd name="T60" fmla="*/ 1782 w 4499"/>
                <a:gd name="T61" fmla="*/ 11778 h 11815"/>
                <a:gd name="T62" fmla="*/ 1617 w 4499"/>
                <a:gd name="T63" fmla="*/ 11737 h 11815"/>
                <a:gd name="T64" fmla="*/ 1459 w 4499"/>
                <a:gd name="T65" fmla="*/ 11679 h 11815"/>
                <a:gd name="T66" fmla="*/ 1305 w 4499"/>
                <a:gd name="T67" fmla="*/ 11602 h 11815"/>
                <a:gd name="T68" fmla="*/ 1149 w 4499"/>
                <a:gd name="T69" fmla="*/ 11504 h 11815"/>
                <a:gd name="T70" fmla="*/ 987 w 4499"/>
                <a:gd name="T71" fmla="*/ 11383 h 11815"/>
                <a:gd name="T72" fmla="*/ 594 w 4499"/>
                <a:gd name="T73" fmla="*/ 10993 h 11815"/>
                <a:gd name="T74" fmla="*/ 188 w 4499"/>
                <a:gd name="T75" fmla="*/ 10215 h 11815"/>
                <a:gd name="T76" fmla="*/ 15 w 4499"/>
                <a:gd name="T77" fmla="*/ 9311 h 11815"/>
                <a:gd name="T78" fmla="*/ 21 w 4499"/>
                <a:gd name="T79" fmla="*/ 8356 h 11815"/>
                <a:gd name="T80" fmla="*/ 149 w 4499"/>
                <a:gd name="T81" fmla="*/ 7418 h 11815"/>
                <a:gd name="T82" fmla="*/ 345 w 4499"/>
                <a:gd name="T83" fmla="*/ 6570 h 11815"/>
                <a:gd name="T84" fmla="*/ 551 w 4499"/>
                <a:gd name="T85" fmla="*/ 5884 h 11815"/>
                <a:gd name="T86" fmla="*/ 714 w 4499"/>
                <a:gd name="T87" fmla="*/ 5431 h 11815"/>
                <a:gd name="T88" fmla="*/ 804 w 4499"/>
                <a:gd name="T89" fmla="*/ 5224 h 11815"/>
                <a:gd name="T90" fmla="*/ 855 w 4499"/>
                <a:gd name="T91" fmla="*/ 5146 h 11815"/>
                <a:gd name="T92" fmla="*/ 925 w 4499"/>
                <a:gd name="T93" fmla="*/ 5082 h 11815"/>
                <a:gd name="T94" fmla="*/ 1023 w 4499"/>
                <a:gd name="T95" fmla="*/ 5035 h 11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499" h="11815">
                  <a:moveTo>
                    <a:pt x="1023" y="5035"/>
                  </a:moveTo>
                  <a:lnTo>
                    <a:pt x="1093" y="5012"/>
                  </a:lnTo>
                  <a:lnTo>
                    <a:pt x="1164" y="4989"/>
                  </a:lnTo>
                  <a:lnTo>
                    <a:pt x="1234" y="4968"/>
                  </a:lnTo>
                  <a:lnTo>
                    <a:pt x="1306" y="4947"/>
                  </a:lnTo>
                  <a:lnTo>
                    <a:pt x="1376" y="4928"/>
                  </a:lnTo>
                  <a:lnTo>
                    <a:pt x="1447" y="4910"/>
                  </a:lnTo>
                  <a:lnTo>
                    <a:pt x="1518" y="4892"/>
                  </a:lnTo>
                  <a:lnTo>
                    <a:pt x="1589" y="4877"/>
                  </a:lnTo>
                  <a:lnTo>
                    <a:pt x="1660" y="4863"/>
                  </a:lnTo>
                  <a:lnTo>
                    <a:pt x="1732" y="4849"/>
                  </a:lnTo>
                  <a:lnTo>
                    <a:pt x="1803" y="4838"/>
                  </a:lnTo>
                  <a:lnTo>
                    <a:pt x="1876" y="4827"/>
                  </a:lnTo>
                  <a:lnTo>
                    <a:pt x="1947" y="4819"/>
                  </a:lnTo>
                  <a:lnTo>
                    <a:pt x="2019" y="4812"/>
                  </a:lnTo>
                  <a:lnTo>
                    <a:pt x="2091" y="4807"/>
                  </a:lnTo>
                  <a:lnTo>
                    <a:pt x="2163" y="4804"/>
                  </a:lnTo>
                  <a:lnTo>
                    <a:pt x="2163" y="0"/>
                  </a:lnTo>
                  <a:lnTo>
                    <a:pt x="2322" y="0"/>
                  </a:lnTo>
                  <a:lnTo>
                    <a:pt x="2322" y="4804"/>
                  </a:lnTo>
                  <a:lnTo>
                    <a:pt x="2394" y="4807"/>
                  </a:lnTo>
                  <a:lnTo>
                    <a:pt x="2466" y="4812"/>
                  </a:lnTo>
                  <a:lnTo>
                    <a:pt x="2539" y="4819"/>
                  </a:lnTo>
                  <a:lnTo>
                    <a:pt x="2613" y="4827"/>
                  </a:lnTo>
                  <a:lnTo>
                    <a:pt x="2685" y="4838"/>
                  </a:lnTo>
                  <a:lnTo>
                    <a:pt x="2757" y="4849"/>
                  </a:lnTo>
                  <a:lnTo>
                    <a:pt x="2830" y="4863"/>
                  </a:lnTo>
                  <a:lnTo>
                    <a:pt x="2902" y="4877"/>
                  </a:lnTo>
                  <a:lnTo>
                    <a:pt x="2974" y="4892"/>
                  </a:lnTo>
                  <a:lnTo>
                    <a:pt x="3046" y="4910"/>
                  </a:lnTo>
                  <a:lnTo>
                    <a:pt x="3119" y="4928"/>
                  </a:lnTo>
                  <a:lnTo>
                    <a:pt x="3191" y="4947"/>
                  </a:lnTo>
                  <a:lnTo>
                    <a:pt x="3262" y="4968"/>
                  </a:lnTo>
                  <a:lnTo>
                    <a:pt x="3333" y="4989"/>
                  </a:lnTo>
                  <a:lnTo>
                    <a:pt x="3404" y="5012"/>
                  </a:lnTo>
                  <a:lnTo>
                    <a:pt x="3475" y="5035"/>
                  </a:lnTo>
                  <a:lnTo>
                    <a:pt x="3502" y="5045"/>
                  </a:lnTo>
                  <a:lnTo>
                    <a:pt x="3528" y="5056"/>
                  </a:lnTo>
                  <a:lnTo>
                    <a:pt x="3551" y="5069"/>
                  </a:lnTo>
                  <a:lnTo>
                    <a:pt x="3572" y="5082"/>
                  </a:lnTo>
                  <a:lnTo>
                    <a:pt x="3592" y="5096"/>
                  </a:lnTo>
                  <a:lnTo>
                    <a:pt x="3610" y="5112"/>
                  </a:lnTo>
                  <a:lnTo>
                    <a:pt x="3627" y="5128"/>
                  </a:lnTo>
                  <a:lnTo>
                    <a:pt x="3642" y="5146"/>
                  </a:lnTo>
                  <a:lnTo>
                    <a:pt x="3657" y="5165"/>
                  </a:lnTo>
                  <a:lnTo>
                    <a:pt x="3670" y="5184"/>
                  </a:lnTo>
                  <a:lnTo>
                    <a:pt x="3682" y="5204"/>
                  </a:lnTo>
                  <a:lnTo>
                    <a:pt x="3695" y="5224"/>
                  </a:lnTo>
                  <a:lnTo>
                    <a:pt x="3716" y="5269"/>
                  </a:lnTo>
                  <a:lnTo>
                    <a:pt x="3737" y="5315"/>
                  </a:lnTo>
                  <a:lnTo>
                    <a:pt x="3758" y="5363"/>
                  </a:lnTo>
                  <a:lnTo>
                    <a:pt x="3784" y="5431"/>
                  </a:lnTo>
                  <a:lnTo>
                    <a:pt x="3817" y="5519"/>
                  </a:lnTo>
                  <a:lnTo>
                    <a:pt x="3857" y="5624"/>
                  </a:lnTo>
                  <a:lnTo>
                    <a:pt x="3900" y="5747"/>
                  </a:lnTo>
                  <a:lnTo>
                    <a:pt x="3947" y="5884"/>
                  </a:lnTo>
                  <a:lnTo>
                    <a:pt x="3997" y="6037"/>
                  </a:lnTo>
                  <a:lnTo>
                    <a:pt x="4048" y="6202"/>
                  </a:lnTo>
                  <a:lnTo>
                    <a:pt x="4101" y="6381"/>
                  </a:lnTo>
                  <a:lnTo>
                    <a:pt x="4154" y="6570"/>
                  </a:lnTo>
                  <a:lnTo>
                    <a:pt x="4206" y="6769"/>
                  </a:lnTo>
                  <a:lnTo>
                    <a:pt x="4257" y="6979"/>
                  </a:lnTo>
                  <a:lnTo>
                    <a:pt x="4304" y="7195"/>
                  </a:lnTo>
                  <a:lnTo>
                    <a:pt x="4348" y="7418"/>
                  </a:lnTo>
                  <a:lnTo>
                    <a:pt x="4390" y="7647"/>
                  </a:lnTo>
                  <a:lnTo>
                    <a:pt x="4425" y="7880"/>
                  </a:lnTo>
                  <a:lnTo>
                    <a:pt x="4454" y="8117"/>
                  </a:lnTo>
                  <a:lnTo>
                    <a:pt x="4477" y="8356"/>
                  </a:lnTo>
                  <a:lnTo>
                    <a:pt x="4492" y="8596"/>
                  </a:lnTo>
                  <a:lnTo>
                    <a:pt x="4499" y="8835"/>
                  </a:lnTo>
                  <a:lnTo>
                    <a:pt x="4496" y="9074"/>
                  </a:lnTo>
                  <a:lnTo>
                    <a:pt x="4482" y="9311"/>
                  </a:lnTo>
                  <a:lnTo>
                    <a:pt x="4459" y="9545"/>
                  </a:lnTo>
                  <a:lnTo>
                    <a:pt x="4421" y="9774"/>
                  </a:lnTo>
                  <a:lnTo>
                    <a:pt x="4373" y="9998"/>
                  </a:lnTo>
                  <a:lnTo>
                    <a:pt x="4310" y="10215"/>
                  </a:lnTo>
                  <a:lnTo>
                    <a:pt x="4233" y="10424"/>
                  </a:lnTo>
                  <a:lnTo>
                    <a:pt x="4139" y="10624"/>
                  </a:lnTo>
                  <a:lnTo>
                    <a:pt x="4030" y="10815"/>
                  </a:lnTo>
                  <a:lnTo>
                    <a:pt x="3903" y="10993"/>
                  </a:lnTo>
                  <a:lnTo>
                    <a:pt x="3759" y="11160"/>
                  </a:lnTo>
                  <a:lnTo>
                    <a:pt x="3595" y="11314"/>
                  </a:lnTo>
                  <a:lnTo>
                    <a:pt x="3553" y="11350"/>
                  </a:lnTo>
                  <a:lnTo>
                    <a:pt x="3511" y="11383"/>
                  </a:lnTo>
                  <a:lnTo>
                    <a:pt x="3470" y="11416"/>
                  </a:lnTo>
                  <a:lnTo>
                    <a:pt x="3429" y="11447"/>
                  </a:lnTo>
                  <a:lnTo>
                    <a:pt x="3389" y="11476"/>
                  </a:lnTo>
                  <a:lnTo>
                    <a:pt x="3350" y="11504"/>
                  </a:lnTo>
                  <a:lnTo>
                    <a:pt x="3310" y="11530"/>
                  </a:lnTo>
                  <a:lnTo>
                    <a:pt x="3271" y="11555"/>
                  </a:lnTo>
                  <a:lnTo>
                    <a:pt x="3232" y="11579"/>
                  </a:lnTo>
                  <a:lnTo>
                    <a:pt x="3193" y="11602"/>
                  </a:lnTo>
                  <a:lnTo>
                    <a:pt x="3155" y="11622"/>
                  </a:lnTo>
                  <a:lnTo>
                    <a:pt x="3116" y="11642"/>
                  </a:lnTo>
                  <a:lnTo>
                    <a:pt x="3077" y="11660"/>
                  </a:lnTo>
                  <a:lnTo>
                    <a:pt x="3038" y="11678"/>
                  </a:lnTo>
                  <a:lnTo>
                    <a:pt x="2999" y="11694"/>
                  </a:lnTo>
                  <a:lnTo>
                    <a:pt x="2960" y="11709"/>
                  </a:lnTo>
                  <a:lnTo>
                    <a:pt x="2921" y="11723"/>
                  </a:lnTo>
                  <a:lnTo>
                    <a:pt x="2881" y="11736"/>
                  </a:lnTo>
                  <a:lnTo>
                    <a:pt x="2840" y="11747"/>
                  </a:lnTo>
                  <a:lnTo>
                    <a:pt x="2800" y="11758"/>
                  </a:lnTo>
                  <a:lnTo>
                    <a:pt x="2759" y="11768"/>
                  </a:lnTo>
                  <a:lnTo>
                    <a:pt x="2717" y="11776"/>
                  </a:lnTo>
                  <a:lnTo>
                    <a:pt x="2673" y="11784"/>
                  </a:lnTo>
                  <a:lnTo>
                    <a:pt x="2630" y="11790"/>
                  </a:lnTo>
                  <a:lnTo>
                    <a:pt x="2587" y="11796"/>
                  </a:lnTo>
                  <a:lnTo>
                    <a:pt x="2541" y="11802"/>
                  </a:lnTo>
                  <a:lnTo>
                    <a:pt x="2495" y="11806"/>
                  </a:lnTo>
                  <a:lnTo>
                    <a:pt x="2449" y="11809"/>
                  </a:lnTo>
                  <a:lnTo>
                    <a:pt x="2400" y="11812"/>
                  </a:lnTo>
                  <a:lnTo>
                    <a:pt x="2351" y="11814"/>
                  </a:lnTo>
                  <a:lnTo>
                    <a:pt x="2301" y="11815"/>
                  </a:lnTo>
                  <a:lnTo>
                    <a:pt x="2250" y="11815"/>
                  </a:lnTo>
                  <a:lnTo>
                    <a:pt x="2197" y="11815"/>
                  </a:lnTo>
                  <a:lnTo>
                    <a:pt x="2148" y="11814"/>
                  </a:lnTo>
                  <a:lnTo>
                    <a:pt x="2098" y="11813"/>
                  </a:lnTo>
                  <a:lnTo>
                    <a:pt x="2050" y="11810"/>
                  </a:lnTo>
                  <a:lnTo>
                    <a:pt x="2002" y="11807"/>
                  </a:lnTo>
                  <a:lnTo>
                    <a:pt x="1957" y="11803"/>
                  </a:lnTo>
                  <a:lnTo>
                    <a:pt x="1912" y="11797"/>
                  </a:lnTo>
                  <a:lnTo>
                    <a:pt x="1867" y="11792"/>
                  </a:lnTo>
                  <a:lnTo>
                    <a:pt x="1824" y="11785"/>
                  </a:lnTo>
                  <a:lnTo>
                    <a:pt x="1782" y="11778"/>
                  </a:lnTo>
                  <a:lnTo>
                    <a:pt x="1739" y="11769"/>
                  </a:lnTo>
                  <a:lnTo>
                    <a:pt x="1698" y="11759"/>
                  </a:lnTo>
                  <a:lnTo>
                    <a:pt x="1657" y="11748"/>
                  </a:lnTo>
                  <a:lnTo>
                    <a:pt x="1617" y="11737"/>
                  </a:lnTo>
                  <a:lnTo>
                    <a:pt x="1578" y="11724"/>
                  </a:lnTo>
                  <a:lnTo>
                    <a:pt x="1537" y="11710"/>
                  </a:lnTo>
                  <a:lnTo>
                    <a:pt x="1498" y="11694"/>
                  </a:lnTo>
                  <a:lnTo>
                    <a:pt x="1459" y="11679"/>
                  </a:lnTo>
                  <a:lnTo>
                    <a:pt x="1421" y="11661"/>
                  </a:lnTo>
                  <a:lnTo>
                    <a:pt x="1382" y="11643"/>
                  </a:lnTo>
                  <a:lnTo>
                    <a:pt x="1344" y="11623"/>
                  </a:lnTo>
                  <a:lnTo>
                    <a:pt x="1305" y="11602"/>
                  </a:lnTo>
                  <a:lnTo>
                    <a:pt x="1266" y="11579"/>
                  </a:lnTo>
                  <a:lnTo>
                    <a:pt x="1227" y="11555"/>
                  </a:lnTo>
                  <a:lnTo>
                    <a:pt x="1188" y="11530"/>
                  </a:lnTo>
                  <a:lnTo>
                    <a:pt x="1149" y="11504"/>
                  </a:lnTo>
                  <a:lnTo>
                    <a:pt x="1109" y="11476"/>
                  </a:lnTo>
                  <a:lnTo>
                    <a:pt x="1068" y="11447"/>
                  </a:lnTo>
                  <a:lnTo>
                    <a:pt x="1028" y="11416"/>
                  </a:lnTo>
                  <a:lnTo>
                    <a:pt x="987" y="11383"/>
                  </a:lnTo>
                  <a:lnTo>
                    <a:pt x="946" y="11350"/>
                  </a:lnTo>
                  <a:lnTo>
                    <a:pt x="903" y="11314"/>
                  </a:lnTo>
                  <a:lnTo>
                    <a:pt x="740" y="11160"/>
                  </a:lnTo>
                  <a:lnTo>
                    <a:pt x="594" y="10993"/>
                  </a:lnTo>
                  <a:lnTo>
                    <a:pt x="468" y="10815"/>
                  </a:lnTo>
                  <a:lnTo>
                    <a:pt x="358" y="10624"/>
                  </a:lnTo>
                  <a:lnTo>
                    <a:pt x="266" y="10424"/>
                  </a:lnTo>
                  <a:lnTo>
                    <a:pt x="188" y="10215"/>
                  </a:lnTo>
                  <a:lnTo>
                    <a:pt x="125" y="9998"/>
                  </a:lnTo>
                  <a:lnTo>
                    <a:pt x="76" y="9774"/>
                  </a:lnTo>
                  <a:lnTo>
                    <a:pt x="40" y="9545"/>
                  </a:lnTo>
                  <a:lnTo>
                    <a:pt x="15" y="9311"/>
                  </a:lnTo>
                  <a:lnTo>
                    <a:pt x="3" y="9074"/>
                  </a:lnTo>
                  <a:lnTo>
                    <a:pt x="0" y="8835"/>
                  </a:lnTo>
                  <a:lnTo>
                    <a:pt x="6" y="8596"/>
                  </a:lnTo>
                  <a:lnTo>
                    <a:pt x="21" y="8356"/>
                  </a:lnTo>
                  <a:lnTo>
                    <a:pt x="44" y="8117"/>
                  </a:lnTo>
                  <a:lnTo>
                    <a:pt x="74" y="7880"/>
                  </a:lnTo>
                  <a:lnTo>
                    <a:pt x="109" y="7647"/>
                  </a:lnTo>
                  <a:lnTo>
                    <a:pt x="149" y="7418"/>
                  </a:lnTo>
                  <a:lnTo>
                    <a:pt x="194" y="7195"/>
                  </a:lnTo>
                  <a:lnTo>
                    <a:pt x="242" y="6979"/>
                  </a:lnTo>
                  <a:lnTo>
                    <a:pt x="292" y="6769"/>
                  </a:lnTo>
                  <a:lnTo>
                    <a:pt x="345" y="6570"/>
                  </a:lnTo>
                  <a:lnTo>
                    <a:pt x="397" y="6381"/>
                  </a:lnTo>
                  <a:lnTo>
                    <a:pt x="450" y="6202"/>
                  </a:lnTo>
                  <a:lnTo>
                    <a:pt x="502" y="6037"/>
                  </a:lnTo>
                  <a:lnTo>
                    <a:pt x="551" y="5884"/>
                  </a:lnTo>
                  <a:lnTo>
                    <a:pt x="598" y="5747"/>
                  </a:lnTo>
                  <a:lnTo>
                    <a:pt x="642" y="5624"/>
                  </a:lnTo>
                  <a:lnTo>
                    <a:pt x="680" y="5519"/>
                  </a:lnTo>
                  <a:lnTo>
                    <a:pt x="714" y="5431"/>
                  </a:lnTo>
                  <a:lnTo>
                    <a:pt x="741" y="5363"/>
                  </a:lnTo>
                  <a:lnTo>
                    <a:pt x="760" y="5315"/>
                  </a:lnTo>
                  <a:lnTo>
                    <a:pt x="782" y="5269"/>
                  </a:lnTo>
                  <a:lnTo>
                    <a:pt x="804" y="5224"/>
                  </a:lnTo>
                  <a:lnTo>
                    <a:pt x="815" y="5204"/>
                  </a:lnTo>
                  <a:lnTo>
                    <a:pt x="827" y="5184"/>
                  </a:lnTo>
                  <a:lnTo>
                    <a:pt x="841" y="5165"/>
                  </a:lnTo>
                  <a:lnTo>
                    <a:pt x="855" y="5146"/>
                  </a:lnTo>
                  <a:lnTo>
                    <a:pt x="871" y="5128"/>
                  </a:lnTo>
                  <a:lnTo>
                    <a:pt x="888" y="5112"/>
                  </a:lnTo>
                  <a:lnTo>
                    <a:pt x="906" y="5096"/>
                  </a:lnTo>
                  <a:lnTo>
                    <a:pt x="925" y="5082"/>
                  </a:lnTo>
                  <a:lnTo>
                    <a:pt x="947" y="5069"/>
                  </a:lnTo>
                  <a:lnTo>
                    <a:pt x="971" y="5056"/>
                  </a:lnTo>
                  <a:lnTo>
                    <a:pt x="995" y="5045"/>
                  </a:lnTo>
                  <a:lnTo>
                    <a:pt x="1023" y="50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auto">
            <a:xfrm>
              <a:off x="2732" y="2064"/>
              <a:ext cx="299" cy="362"/>
            </a:xfrm>
            <a:custGeom>
              <a:avLst/>
              <a:gdLst>
                <a:gd name="T0" fmla="*/ 3760 w 4184"/>
                <a:gd name="T1" fmla="*/ 269 h 5074"/>
                <a:gd name="T2" fmla="*/ 3544 w 4184"/>
                <a:gd name="T3" fmla="*/ 202 h 5074"/>
                <a:gd name="T4" fmla="*/ 3321 w 4184"/>
                <a:gd name="T5" fmla="*/ 144 h 5074"/>
                <a:gd name="T6" fmla="*/ 3095 w 4184"/>
                <a:gd name="T7" fmla="*/ 95 h 5074"/>
                <a:gd name="T8" fmla="*/ 2864 w 4184"/>
                <a:gd name="T9" fmla="*/ 56 h 5074"/>
                <a:gd name="T10" fmla="*/ 2629 w 4184"/>
                <a:gd name="T11" fmla="*/ 27 h 5074"/>
                <a:gd name="T12" fmla="*/ 2390 w 4184"/>
                <a:gd name="T13" fmla="*/ 8 h 5074"/>
                <a:gd name="T14" fmla="*/ 2147 w 4184"/>
                <a:gd name="T15" fmla="*/ 0 h 5074"/>
                <a:gd name="T16" fmla="*/ 1905 w 4184"/>
                <a:gd name="T17" fmla="*/ 3 h 5074"/>
                <a:gd name="T18" fmla="*/ 1666 w 4184"/>
                <a:gd name="T19" fmla="*/ 16 h 5074"/>
                <a:gd name="T20" fmla="*/ 1430 w 4184"/>
                <a:gd name="T21" fmla="*/ 40 h 5074"/>
                <a:gd name="T22" fmla="*/ 1199 w 4184"/>
                <a:gd name="T23" fmla="*/ 73 h 5074"/>
                <a:gd name="T24" fmla="*/ 971 w 4184"/>
                <a:gd name="T25" fmla="*/ 116 h 5074"/>
                <a:gd name="T26" fmla="*/ 749 w 4184"/>
                <a:gd name="T27" fmla="*/ 169 h 5074"/>
                <a:gd name="T28" fmla="*/ 530 w 4184"/>
                <a:gd name="T29" fmla="*/ 232 h 5074"/>
                <a:gd name="T30" fmla="*/ 318 w 4184"/>
                <a:gd name="T31" fmla="*/ 302 h 5074"/>
                <a:gd name="T32" fmla="*/ 176 w 4184"/>
                <a:gd name="T33" fmla="*/ 725 h 5074"/>
                <a:gd name="T34" fmla="*/ 76 w 4184"/>
                <a:gd name="T35" fmla="*/ 1298 h 5074"/>
                <a:gd name="T36" fmla="*/ 14 w 4184"/>
                <a:gd name="T37" fmla="*/ 1890 h 5074"/>
                <a:gd name="T38" fmla="*/ 3 w 4184"/>
                <a:gd name="T39" fmla="*/ 2485 h 5074"/>
                <a:gd name="T40" fmla="*/ 57 w 4184"/>
                <a:gd name="T41" fmla="*/ 3063 h 5074"/>
                <a:gd name="T42" fmla="*/ 189 w 4184"/>
                <a:gd name="T43" fmla="*/ 3607 h 5074"/>
                <a:gd name="T44" fmla="*/ 415 w 4184"/>
                <a:gd name="T45" fmla="*/ 4099 h 5074"/>
                <a:gd name="T46" fmla="*/ 747 w 4184"/>
                <a:gd name="T47" fmla="*/ 4519 h 5074"/>
                <a:gd name="T48" fmla="*/ 965 w 4184"/>
                <a:gd name="T49" fmla="*/ 4705 h 5074"/>
                <a:gd name="T50" fmla="*/ 1113 w 4184"/>
                <a:gd name="T51" fmla="*/ 4812 h 5074"/>
                <a:gd name="T52" fmla="*/ 1257 w 4184"/>
                <a:gd name="T53" fmla="*/ 4898 h 5074"/>
                <a:gd name="T54" fmla="*/ 1400 w 4184"/>
                <a:gd name="T55" fmla="*/ 4965 h 5074"/>
                <a:gd name="T56" fmla="*/ 1545 w 4184"/>
                <a:gd name="T57" fmla="*/ 5013 h 5074"/>
                <a:gd name="T58" fmla="*/ 1698 w 4184"/>
                <a:gd name="T59" fmla="*/ 5047 h 5074"/>
                <a:gd name="T60" fmla="*/ 1863 w 4184"/>
                <a:gd name="T61" fmla="*/ 5066 h 5074"/>
                <a:gd name="T62" fmla="*/ 2043 w 4184"/>
                <a:gd name="T63" fmla="*/ 5074 h 5074"/>
                <a:gd name="T64" fmla="*/ 2233 w 4184"/>
                <a:gd name="T65" fmla="*/ 5071 h 5074"/>
                <a:gd name="T66" fmla="*/ 2405 w 4184"/>
                <a:gd name="T67" fmla="*/ 5057 h 5074"/>
                <a:gd name="T68" fmla="*/ 2564 w 4184"/>
                <a:gd name="T69" fmla="*/ 5031 h 5074"/>
                <a:gd name="T70" fmla="*/ 2712 w 4184"/>
                <a:gd name="T71" fmla="*/ 4990 h 5074"/>
                <a:gd name="T72" fmla="*/ 2856 w 4184"/>
                <a:gd name="T73" fmla="*/ 4933 h 5074"/>
                <a:gd name="T74" fmla="*/ 2999 w 4184"/>
                <a:gd name="T75" fmla="*/ 4857 h 5074"/>
                <a:gd name="T76" fmla="*/ 3144 w 4184"/>
                <a:gd name="T77" fmla="*/ 4761 h 5074"/>
                <a:gd name="T78" fmla="*/ 3297 w 4184"/>
                <a:gd name="T79" fmla="*/ 4643 h 5074"/>
                <a:gd name="T80" fmla="*/ 3617 w 4184"/>
                <a:gd name="T81" fmla="*/ 4319 h 5074"/>
                <a:gd name="T82" fmla="*/ 3894 w 4184"/>
                <a:gd name="T83" fmla="*/ 3862 h 5074"/>
                <a:gd name="T84" fmla="*/ 4072 w 4184"/>
                <a:gd name="T85" fmla="*/ 3343 h 5074"/>
                <a:gd name="T86" fmla="*/ 4163 w 4184"/>
                <a:gd name="T87" fmla="*/ 2780 h 5074"/>
                <a:gd name="T88" fmla="*/ 4183 w 4184"/>
                <a:gd name="T89" fmla="*/ 2191 h 5074"/>
                <a:gd name="T90" fmla="*/ 4145 w 4184"/>
                <a:gd name="T91" fmla="*/ 1596 h 5074"/>
                <a:gd name="T92" fmla="*/ 4062 w 4184"/>
                <a:gd name="T93" fmla="*/ 1012 h 5074"/>
                <a:gd name="T94" fmla="*/ 3951 w 4184"/>
                <a:gd name="T95" fmla="*/ 457 h 5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184" h="5074">
                  <a:moveTo>
                    <a:pt x="3919" y="326"/>
                  </a:moveTo>
                  <a:lnTo>
                    <a:pt x="3867" y="306"/>
                  </a:lnTo>
                  <a:lnTo>
                    <a:pt x="3814" y="287"/>
                  </a:lnTo>
                  <a:lnTo>
                    <a:pt x="3760" y="269"/>
                  </a:lnTo>
                  <a:lnTo>
                    <a:pt x="3707" y="251"/>
                  </a:lnTo>
                  <a:lnTo>
                    <a:pt x="3653" y="234"/>
                  </a:lnTo>
                  <a:lnTo>
                    <a:pt x="3599" y="217"/>
                  </a:lnTo>
                  <a:lnTo>
                    <a:pt x="3544" y="202"/>
                  </a:lnTo>
                  <a:lnTo>
                    <a:pt x="3488" y="186"/>
                  </a:lnTo>
                  <a:lnTo>
                    <a:pt x="3434" y="172"/>
                  </a:lnTo>
                  <a:lnTo>
                    <a:pt x="3378" y="158"/>
                  </a:lnTo>
                  <a:lnTo>
                    <a:pt x="3321" y="144"/>
                  </a:lnTo>
                  <a:lnTo>
                    <a:pt x="3266" y="131"/>
                  </a:lnTo>
                  <a:lnTo>
                    <a:pt x="3209" y="118"/>
                  </a:lnTo>
                  <a:lnTo>
                    <a:pt x="3152" y="106"/>
                  </a:lnTo>
                  <a:lnTo>
                    <a:pt x="3095" y="95"/>
                  </a:lnTo>
                  <a:lnTo>
                    <a:pt x="3038" y="84"/>
                  </a:lnTo>
                  <a:lnTo>
                    <a:pt x="2980" y="74"/>
                  </a:lnTo>
                  <a:lnTo>
                    <a:pt x="2922" y="65"/>
                  </a:lnTo>
                  <a:lnTo>
                    <a:pt x="2864" y="56"/>
                  </a:lnTo>
                  <a:lnTo>
                    <a:pt x="2805" y="47"/>
                  </a:lnTo>
                  <a:lnTo>
                    <a:pt x="2746" y="40"/>
                  </a:lnTo>
                  <a:lnTo>
                    <a:pt x="2687" y="33"/>
                  </a:lnTo>
                  <a:lnTo>
                    <a:pt x="2629" y="27"/>
                  </a:lnTo>
                  <a:lnTo>
                    <a:pt x="2569" y="21"/>
                  </a:lnTo>
                  <a:lnTo>
                    <a:pt x="2509" y="16"/>
                  </a:lnTo>
                  <a:lnTo>
                    <a:pt x="2449" y="12"/>
                  </a:lnTo>
                  <a:lnTo>
                    <a:pt x="2390" y="8"/>
                  </a:lnTo>
                  <a:lnTo>
                    <a:pt x="2329" y="5"/>
                  </a:lnTo>
                  <a:lnTo>
                    <a:pt x="2269" y="3"/>
                  </a:lnTo>
                  <a:lnTo>
                    <a:pt x="2208" y="1"/>
                  </a:lnTo>
                  <a:lnTo>
                    <a:pt x="2147" y="0"/>
                  </a:lnTo>
                  <a:lnTo>
                    <a:pt x="2087" y="0"/>
                  </a:lnTo>
                  <a:lnTo>
                    <a:pt x="2026" y="0"/>
                  </a:lnTo>
                  <a:lnTo>
                    <a:pt x="1965" y="1"/>
                  </a:lnTo>
                  <a:lnTo>
                    <a:pt x="1905" y="3"/>
                  </a:lnTo>
                  <a:lnTo>
                    <a:pt x="1844" y="5"/>
                  </a:lnTo>
                  <a:lnTo>
                    <a:pt x="1785" y="8"/>
                  </a:lnTo>
                  <a:lnTo>
                    <a:pt x="1725" y="12"/>
                  </a:lnTo>
                  <a:lnTo>
                    <a:pt x="1666" y="16"/>
                  </a:lnTo>
                  <a:lnTo>
                    <a:pt x="1606" y="21"/>
                  </a:lnTo>
                  <a:lnTo>
                    <a:pt x="1547" y="27"/>
                  </a:lnTo>
                  <a:lnTo>
                    <a:pt x="1489" y="33"/>
                  </a:lnTo>
                  <a:lnTo>
                    <a:pt x="1430" y="40"/>
                  </a:lnTo>
                  <a:lnTo>
                    <a:pt x="1372" y="47"/>
                  </a:lnTo>
                  <a:lnTo>
                    <a:pt x="1313" y="56"/>
                  </a:lnTo>
                  <a:lnTo>
                    <a:pt x="1256" y="64"/>
                  </a:lnTo>
                  <a:lnTo>
                    <a:pt x="1199" y="73"/>
                  </a:lnTo>
                  <a:lnTo>
                    <a:pt x="1141" y="83"/>
                  </a:lnTo>
                  <a:lnTo>
                    <a:pt x="1085" y="94"/>
                  </a:lnTo>
                  <a:lnTo>
                    <a:pt x="1028" y="105"/>
                  </a:lnTo>
                  <a:lnTo>
                    <a:pt x="971" y="116"/>
                  </a:lnTo>
                  <a:lnTo>
                    <a:pt x="916" y="129"/>
                  </a:lnTo>
                  <a:lnTo>
                    <a:pt x="859" y="142"/>
                  </a:lnTo>
                  <a:lnTo>
                    <a:pt x="804" y="155"/>
                  </a:lnTo>
                  <a:lnTo>
                    <a:pt x="749" y="169"/>
                  </a:lnTo>
                  <a:lnTo>
                    <a:pt x="694" y="184"/>
                  </a:lnTo>
                  <a:lnTo>
                    <a:pt x="639" y="199"/>
                  </a:lnTo>
                  <a:lnTo>
                    <a:pt x="585" y="215"/>
                  </a:lnTo>
                  <a:lnTo>
                    <a:pt x="530" y="232"/>
                  </a:lnTo>
                  <a:lnTo>
                    <a:pt x="476" y="248"/>
                  </a:lnTo>
                  <a:lnTo>
                    <a:pt x="424" y="266"/>
                  </a:lnTo>
                  <a:lnTo>
                    <a:pt x="370" y="283"/>
                  </a:lnTo>
                  <a:lnTo>
                    <a:pt x="318" y="302"/>
                  </a:lnTo>
                  <a:lnTo>
                    <a:pt x="265" y="321"/>
                  </a:lnTo>
                  <a:lnTo>
                    <a:pt x="234" y="453"/>
                  </a:lnTo>
                  <a:lnTo>
                    <a:pt x="204" y="588"/>
                  </a:lnTo>
                  <a:lnTo>
                    <a:pt x="176" y="725"/>
                  </a:lnTo>
                  <a:lnTo>
                    <a:pt x="148" y="866"/>
                  </a:lnTo>
                  <a:lnTo>
                    <a:pt x="122" y="1008"/>
                  </a:lnTo>
                  <a:lnTo>
                    <a:pt x="98" y="1152"/>
                  </a:lnTo>
                  <a:lnTo>
                    <a:pt x="76" y="1298"/>
                  </a:lnTo>
                  <a:lnTo>
                    <a:pt x="57" y="1445"/>
                  </a:lnTo>
                  <a:lnTo>
                    <a:pt x="39" y="1592"/>
                  </a:lnTo>
                  <a:lnTo>
                    <a:pt x="25" y="1741"/>
                  </a:lnTo>
                  <a:lnTo>
                    <a:pt x="14" y="1890"/>
                  </a:lnTo>
                  <a:lnTo>
                    <a:pt x="5" y="2040"/>
                  </a:lnTo>
                  <a:lnTo>
                    <a:pt x="1" y="2188"/>
                  </a:lnTo>
                  <a:lnTo>
                    <a:pt x="0" y="2337"/>
                  </a:lnTo>
                  <a:lnTo>
                    <a:pt x="3" y="2485"/>
                  </a:lnTo>
                  <a:lnTo>
                    <a:pt x="10" y="2631"/>
                  </a:lnTo>
                  <a:lnTo>
                    <a:pt x="21" y="2778"/>
                  </a:lnTo>
                  <a:lnTo>
                    <a:pt x="36" y="2921"/>
                  </a:lnTo>
                  <a:lnTo>
                    <a:pt x="57" y="3063"/>
                  </a:lnTo>
                  <a:lnTo>
                    <a:pt x="82" y="3203"/>
                  </a:lnTo>
                  <a:lnTo>
                    <a:pt x="113" y="3341"/>
                  </a:lnTo>
                  <a:lnTo>
                    <a:pt x="148" y="3476"/>
                  </a:lnTo>
                  <a:lnTo>
                    <a:pt x="189" y="3607"/>
                  </a:lnTo>
                  <a:lnTo>
                    <a:pt x="236" y="3736"/>
                  </a:lnTo>
                  <a:lnTo>
                    <a:pt x="290" y="3861"/>
                  </a:lnTo>
                  <a:lnTo>
                    <a:pt x="349" y="3982"/>
                  </a:lnTo>
                  <a:lnTo>
                    <a:pt x="415" y="4099"/>
                  </a:lnTo>
                  <a:lnTo>
                    <a:pt x="487" y="4211"/>
                  </a:lnTo>
                  <a:lnTo>
                    <a:pt x="566" y="4319"/>
                  </a:lnTo>
                  <a:lnTo>
                    <a:pt x="653" y="4422"/>
                  </a:lnTo>
                  <a:lnTo>
                    <a:pt x="747" y="4519"/>
                  </a:lnTo>
                  <a:lnTo>
                    <a:pt x="849" y="4610"/>
                  </a:lnTo>
                  <a:lnTo>
                    <a:pt x="888" y="4643"/>
                  </a:lnTo>
                  <a:lnTo>
                    <a:pt x="927" y="4675"/>
                  </a:lnTo>
                  <a:lnTo>
                    <a:pt x="965" y="4705"/>
                  </a:lnTo>
                  <a:lnTo>
                    <a:pt x="1003" y="4734"/>
                  </a:lnTo>
                  <a:lnTo>
                    <a:pt x="1040" y="4762"/>
                  </a:lnTo>
                  <a:lnTo>
                    <a:pt x="1077" y="4788"/>
                  </a:lnTo>
                  <a:lnTo>
                    <a:pt x="1113" y="4812"/>
                  </a:lnTo>
                  <a:lnTo>
                    <a:pt x="1150" y="4835"/>
                  </a:lnTo>
                  <a:lnTo>
                    <a:pt x="1186" y="4858"/>
                  </a:lnTo>
                  <a:lnTo>
                    <a:pt x="1222" y="4878"/>
                  </a:lnTo>
                  <a:lnTo>
                    <a:pt x="1257" y="4898"/>
                  </a:lnTo>
                  <a:lnTo>
                    <a:pt x="1293" y="4917"/>
                  </a:lnTo>
                  <a:lnTo>
                    <a:pt x="1328" y="4934"/>
                  </a:lnTo>
                  <a:lnTo>
                    <a:pt x="1364" y="4950"/>
                  </a:lnTo>
                  <a:lnTo>
                    <a:pt x="1400" y="4965"/>
                  </a:lnTo>
                  <a:lnTo>
                    <a:pt x="1435" y="4978"/>
                  </a:lnTo>
                  <a:lnTo>
                    <a:pt x="1472" y="4991"/>
                  </a:lnTo>
                  <a:lnTo>
                    <a:pt x="1508" y="5003"/>
                  </a:lnTo>
                  <a:lnTo>
                    <a:pt x="1545" y="5013"/>
                  </a:lnTo>
                  <a:lnTo>
                    <a:pt x="1582" y="5024"/>
                  </a:lnTo>
                  <a:lnTo>
                    <a:pt x="1621" y="5032"/>
                  </a:lnTo>
                  <a:lnTo>
                    <a:pt x="1659" y="5040"/>
                  </a:lnTo>
                  <a:lnTo>
                    <a:pt x="1698" y="5047"/>
                  </a:lnTo>
                  <a:lnTo>
                    <a:pt x="1738" y="5053"/>
                  </a:lnTo>
                  <a:lnTo>
                    <a:pt x="1779" y="5059"/>
                  </a:lnTo>
                  <a:lnTo>
                    <a:pt x="1821" y="5063"/>
                  </a:lnTo>
                  <a:lnTo>
                    <a:pt x="1863" y="5066"/>
                  </a:lnTo>
                  <a:lnTo>
                    <a:pt x="1907" y="5069"/>
                  </a:lnTo>
                  <a:lnTo>
                    <a:pt x="1951" y="5071"/>
                  </a:lnTo>
                  <a:lnTo>
                    <a:pt x="1997" y="5073"/>
                  </a:lnTo>
                  <a:lnTo>
                    <a:pt x="2043" y="5074"/>
                  </a:lnTo>
                  <a:lnTo>
                    <a:pt x="2092" y="5074"/>
                  </a:lnTo>
                  <a:lnTo>
                    <a:pt x="2140" y="5073"/>
                  </a:lnTo>
                  <a:lnTo>
                    <a:pt x="2187" y="5072"/>
                  </a:lnTo>
                  <a:lnTo>
                    <a:pt x="2233" y="5071"/>
                  </a:lnTo>
                  <a:lnTo>
                    <a:pt x="2277" y="5068"/>
                  </a:lnTo>
                  <a:lnTo>
                    <a:pt x="2321" y="5066"/>
                  </a:lnTo>
                  <a:lnTo>
                    <a:pt x="2363" y="5062"/>
                  </a:lnTo>
                  <a:lnTo>
                    <a:pt x="2405" y="5057"/>
                  </a:lnTo>
                  <a:lnTo>
                    <a:pt x="2445" y="5052"/>
                  </a:lnTo>
                  <a:lnTo>
                    <a:pt x="2485" y="5045"/>
                  </a:lnTo>
                  <a:lnTo>
                    <a:pt x="2525" y="5038"/>
                  </a:lnTo>
                  <a:lnTo>
                    <a:pt x="2564" y="5031"/>
                  </a:lnTo>
                  <a:lnTo>
                    <a:pt x="2602" y="5022"/>
                  </a:lnTo>
                  <a:lnTo>
                    <a:pt x="2639" y="5012"/>
                  </a:lnTo>
                  <a:lnTo>
                    <a:pt x="2676" y="5002"/>
                  </a:lnTo>
                  <a:lnTo>
                    <a:pt x="2712" y="4990"/>
                  </a:lnTo>
                  <a:lnTo>
                    <a:pt x="2748" y="4977"/>
                  </a:lnTo>
                  <a:lnTo>
                    <a:pt x="2784" y="4964"/>
                  </a:lnTo>
                  <a:lnTo>
                    <a:pt x="2820" y="4948"/>
                  </a:lnTo>
                  <a:lnTo>
                    <a:pt x="2856" y="4933"/>
                  </a:lnTo>
                  <a:lnTo>
                    <a:pt x="2892" y="4915"/>
                  </a:lnTo>
                  <a:lnTo>
                    <a:pt x="2927" y="4897"/>
                  </a:lnTo>
                  <a:lnTo>
                    <a:pt x="2963" y="4877"/>
                  </a:lnTo>
                  <a:lnTo>
                    <a:pt x="2999" y="4857"/>
                  </a:lnTo>
                  <a:lnTo>
                    <a:pt x="3035" y="4835"/>
                  </a:lnTo>
                  <a:lnTo>
                    <a:pt x="3071" y="4811"/>
                  </a:lnTo>
                  <a:lnTo>
                    <a:pt x="3107" y="4788"/>
                  </a:lnTo>
                  <a:lnTo>
                    <a:pt x="3144" y="4761"/>
                  </a:lnTo>
                  <a:lnTo>
                    <a:pt x="3181" y="4734"/>
                  </a:lnTo>
                  <a:lnTo>
                    <a:pt x="3219" y="4705"/>
                  </a:lnTo>
                  <a:lnTo>
                    <a:pt x="3257" y="4675"/>
                  </a:lnTo>
                  <a:lnTo>
                    <a:pt x="3297" y="4643"/>
                  </a:lnTo>
                  <a:lnTo>
                    <a:pt x="3336" y="4610"/>
                  </a:lnTo>
                  <a:lnTo>
                    <a:pt x="3437" y="4519"/>
                  </a:lnTo>
                  <a:lnTo>
                    <a:pt x="3531" y="4422"/>
                  </a:lnTo>
                  <a:lnTo>
                    <a:pt x="3617" y="4319"/>
                  </a:lnTo>
                  <a:lnTo>
                    <a:pt x="3697" y="4211"/>
                  </a:lnTo>
                  <a:lnTo>
                    <a:pt x="3769" y="4099"/>
                  </a:lnTo>
                  <a:lnTo>
                    <a:pt x="3835" y="3983"/>
                  </a:lnTo>
                  <a:lnTo>
                    <a:pt x="3894" y="3862"/>
                  </a:lnTo>
                  <a:lnTo>
                    <a:pt x="3947" y="3737"/>
                  </a:lnTo>
                  <a:lnTo>
                    <a:pt x="3994" y="3608"/>
                  </a:lnTo>
                  <a:lnTo>
                    <a:pt x="4036" y="3477"/>
                  </a:lnTo>
                  <a:lnTo>
                    <a:pt x="4072" y="3343"/>
                  </a:lnTo>
                  <a:lnTo>
                    <a:pt x="4102" y="3205"/>
                  </a:lnTo>
                  <a:lnTo>
                    <a:pt x="4127" y="3065"/>
                  </a:lnTo>
                  <a:lnTo>
                    <a:pt x="4147" y="2923"/>
                  </a:lnTo>
                  <a:lnTo>
                    <a:pt x="4163" y="2780"/>
                  </a:lnTo>
                  <a:lnTo>
                    <a:pt x="4174" y="2634"/>
                  </a:lnTo>
                  <a:lnTo>
                    <a:pt x="4181" y="2487"/>
                  </a:lnTo>
                  <a:lnTo>
                    <a:pt x="4184" y="2340"/>
                  </a:lnTo>
                  <a:lnTo>
                    <a:pt x="4183" y="2191"/>
                  </a:lnTo>
                  <a:lnTo>
                    <a:pt x="4178" y="2043"/>
                  </a:lnTo>
                  <a:lnTo>
                    <a:pt x="4171" y="1893"/>
                  </a:lnTo>
                  <a:lnTo>
                    <a:pt x="4159" y="1745"/>
                  </a:lnTo>
                  <a:lnTo>
                    <a:pt x="4145" y="1596"/>
                  </a:lnTo>
                  <a:lnTo>
                    <a:pt x="4128" y="1448"/>
                  </a:lnTo>
                  <a:lnTo>
                    <a:pt x="4109" y="1302"/>
                  </a:lnTo>
                  <a:lnTo>
                    <a:pt x="4087" y="1156"/>
                  </a:lnTo>
                  <a:lnTo>
                    <a:pt x="4062" y="1012"/>
                  </a:lnTo>
                  <a:lnTo>
                    <a:pt x="4037" y="870"/>
                  </a:lnTo>
                  <a:lnTo>
                    <a:pt x="4010" y="730"/>
                  </a:lnTo>
                  <a:lnTo>
                    <a:pt x="3981" y="593"/>
                  </a:lnTo>
                  <a:lnTo>
                    <a:pt x="3951" y="457"/>
                  </a:lnTo>
                  <a:lnTo>
                    <a:pt x="3919" y="326"/>
                  </a:lnTo>
                  <a:close/>
                </a:path>
              </a:pathLst>
            </a:custGeom>
            <a:solidFill>
              <a:srgbClr val="FFF7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auto">
            <a:xfrm>
              <a:off x="2754" y="1948"/>
              <a:ext cx="255" cy="126"/>
            </a:xfrm>
            <a:custGeom>
              <a:avLst/>
              <a:gdLst>
                <a:gd name="T0" fmla="*/ 208 w 3561"/>
                <a:gd name="T1" fmla="*/ 1691 h 1762"/>
                <a:gd name="T2" fmla="*/ 527 w 3561"/>
                <a:gd name="T3" fmla="*/ 1605 h 1762"/>
                <a:gd name="T4" fmla="*/ 857 w 3561"/>
                <a:gd name="T5" fmla="*/ 1539 h 1762"/>
                <a:gd name="T6" fmla="*/ 1025 w 3561"/>
                <a:gd name="T7" fmla="*/ 1515 h 1762"/>
                <a:gd name="T8" fmla="*/ 1194 w 3561"/>
                <a:gd name="T9" fmla="*/ 1494 h 1762"/>
                <a:gd name="T10" fmla="*/ 1366 w 3561"/>
                <a:gd name="T11" fmla="*/ 1479 h 1762"/>
                <a:gd name="T12" fmla="*/ 1541 w 3561"/>
                <a:gd name="T13" fmla="*/ 1468 h 1762"/>
                <a:gd name="T14" fmla="*/ 1716 w 3561"/>
                <a:gd name="T15" fmla="*/ 1464 h 1762"/>
                <a:gd name="T16" fmla="*/ 1892 w 3561"/>
                <a:gd name="T17" fmla="*/ 1465 h 1762"/>
                <a:gd name="T18" fmla="*/ 2068 w 3561"/>
                <a:gd name="T19" fmla="*/ 1471 h 1762"/>
                <a:gd name="T20" fmla="*/ 2242 w 3561"/>
                <a:gd name="T21" fmla="*/ 1484 h 1762"/>
                <a:gd name="T22" fmla="*/ 2415 w 3561"/>
                <a:gd name="T23" fmla="*/ 1500 h 1762"/>
                <a:gd name="T24" fmla="*/ 2586 w 3561"/>
                <a:gd name="T25" fmla="*/ 1523 h 1762"/>
                <a:gd name="T26" fmla="*/ 2754 w 3561"/>
                <a:gd name="T27" fmla="*/ 1551 h 1762"/>
                <a:gd name="T28" fmla="*/ 2921 w 3561"/>
                <a:gd name="T29" fmla="*/ 1584 h 1762"/>
                <a:gd name="T30" fmla="*/ 3246 w 3561"/>
                <a:gd name="T31" fmla="*/ 1663 h 1762"/>
                <a:gd name="T32" fmla="*/ 3561 w 3561"/>
                <a:gd name="T33" fmla="*/ 1762 h 1762"/>
                <a:gd name="T34" fmla="*/ 3461 w 3561"/>
                <a:gd name="T35" fmla="*/ 1398 h 1762"/>
                <a:gd name="T36" fmla="*/ 3362 w 3561"/>
                <a:gd name="T37" fmla="*/ 1076 h 1762"/>
                <a:gd name="T38" fmla="*/ 3270 w 3561"/>
                <a:gd name="T39" fmla="*/ 804 h 1762"/>
                <a:gd name="T40" fmla="*/ 3193 w 3561"/>
                <a:gd name="T41" fmla="*/ 593 h 1762"/>
                <a:gd name="T42" fmla="*/ 3104 w 3561"/>
                <a:gd name="T43" fmla="*/ 376 h 1762"/>
                <a:gd name="T44" fmla="*/ 3070 w 3561"/>
                <a:gd name="T45" fmla="*/ 311 h 1762"/>
                <a:gd name="T46" fmla="*/ 3042 w 3561"/>
                <a:gd name="T47" fmla="*/ 276 h 1762"/>
                <a:gd name="T48" fmla="*/ 3010 w 3561"/>
                <a:gd name="T49" fmla="*/ 249 h 1762"/>
                <a:gd name="T50" fmla="*/ 2971 w 3561"/>
                <a:gd name="T51" fmla="*/ 229 h 1762"/>
                <a:gd name="T52" fmla="*/ 2808 w 3561"/>
                <a:gd name="T53" fmla="*/ 177 h 1762"/>
                <a:gd name="T54" fmla="*/ 2586 w 3561"/>
                <a:gd name="T55" fmla="*/ 114 h 1762"/>
                <a:gd name="T56" fmla="*/ 2363 w 3561"/>
                <a:gd name="T57" fmla="*/ 62 h 1762"/>
                <a:gd name="T58" fmla="*/ 2140 w 3561"/>
                <a:gd name="T59" fmla="*/ 25 h 1762"/>
                <a:gd name="T60" fmla="*/ 1920 w 3561"/>
                <a:gd name="T61" fmla="*/ 5 h 1762"/>
                <a:gd name="T62" fmla="*/ 1700 w 3561"/>
                <a:gd name="T63" fmla="*/ 2 h 1762"/>
                <a:gd name="T64" fmla="*/ 1482 w 3561"/>
                <a:gd name="T65" fmla="*/ 17 h 1762"/>
                <a:gd name="T66" fmla="*/ 1263 w 3561"/>
                <a:gd name="T67" fmla="*/ 49 h 1762"/>
                <a:gd name="T68" fmla="*/ 1045 w 3561"/>
                <a:gd name="T69" fmla="*/ 95 h 1762"/>
                <a:gd name="T70" fmla="*/ 825 w 3561"/>
                <a:gd name="T71" fmla="*/ 154 h 1762"/>
                <a:gd name="T72" fmla="*/ 605 w 3561"/>
                <a:gd name="T73" fmla="*/ 224 h 1762"/>
                <a:gd name="T74" fmla="*/ 561 w 3561"/>
                <a:gd name="T75" fmla="*/ 242 h 1762"/>
                <a:gd name="T76" fmla="*/ 527 w 3561"/>
                <a:gd name="T77" fmla="*/ 266 h 1762"/>
                <a:gd name="T78" fmla="*/ 498 w 3561"/>
                <a:gd name="T79" fmla="*/ 298 h 1762"/>
                <a:gd name="T80" fmla="*/ 473 w 3561"/>
                <a:gd name="T81" fmla="*/ 341 h 1762"/>
                <a:gd name="T82" fmla="*/ 408 w 3561"/>
                <a:gd name="T83" fmla="*/ 488 h 1762"/>
                <a:gd name="T84" fmla="*/ 318 w 3561"/>
                <a:gd name="T85" fmla="*/ 726 h 1762"/>
                <a:gd name="T86" fmla="*/ 230 w 3561"/>
                <a:gd name="T87" fmla="*/ 978 h 1762"/>
                <a:gd name="T88" fmla="*/ 134 w 3561"/>
                <a:gd name="T89" fmla="*/ 1283 h 1762"/>
                <a:gd name="T90" fmla="*/ 34 w 3561"/>
                <a:gd name="T91" fmla="*/ 1633 h 1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561" h="1762">
                  <a:moveTo>
                    <a:pt x="0" y="1758"/>
                  </a:moveTo>
                  <a:lnTo>
                    <a:pt x="103" y="1724"/>
                  </a:lnTo>
                  <a:lnTo>
                    <a:pt x="208" y="1691"/>
                  </a:lnTo>
                  <a:lnTo>
                    <a:pt x="313" y="1661"/>
                  </a:lnTo>
                  <a:lnTo>
                    <a:pt x="420" y="1632"/>
                  </a:lnTo>
                  <a:lnTo>
                    <a:pt x="527" y="1605"/>
                  </a:lnTo>
                  <a:lnTo>
                    <a:pt x="637" y="1582"/>
                  </a:lnTo>
                  <a:lnTo>
                    <a:pt x="746" y="1560"/>
                  </a:lnTo>
                  <a:lnTo>
                    <a:pt x="857" y="1539"/>
                  </a:lnTo>
                  <a:lnTo>
                    <a:pt x="913" y="1531"/>
                  </a:lnTo>
                  <a:lnTo>
                    <a:pt x="968" y="1522"/>
                  </a:lnTo>
                  <a:lnTo>
                    <a:pt x="1025" y="1515"/>
                  </a:lnTo>
                  <a:lnTo>
                    <a:pt x="1081" y="1506"/>
                  </a:lnTo>
                  <a:lnTo>
                    <a:pt x="1138" y="1500"/>
                  </a:lnTo>
                  <a:lnTo>
                    <a:pt x="1194" y="1494"/>
                  </a:lnTo>
                  <a:lnTo>
                    <a:pt x="1252" y="1488"/>
                  </a:lnTo>
                  <a:lnTo>
                    <a:pt x="1309" y="1483"/>
                  </a:lnTo>
                  <a:lnTo>
                    <a:pt x="1366" y="1479"/>
                  </a:lnTo>
                  <a:lnTo>
                    <a:pt x="1424" y="1474"/>
                  </a:lnTo>
                  <a:lnTo>
                    <a:pt x="1482" y="1471"/>
                  </a:lnTo>
                  <a:lnTo>
                    <a:pt x="1541" y="1468"/>
                  </a:lnTo>
                  <a:lnTo>
                    <a:pt x="1598" y="1466"/>
                  </a:lnTo>
                  <a:lnTo>
                    <a:pt x="1657" y="1465"/>
                  </a:lnTo>
                  <a:lnTo>
                    <a:pt x="1716" y="1464"/>
                  </a:lnTo>
                  <a:lnTo>
                    <a:pt x="1775" y="1463"/>
                  </a:lnTo>
                  <a:lnTo>
                    <a:pt x="1833" y="1464"/>
                  </a:lnTo>
                  <a:lnTo>
                    <a:pt x="1892" y="1465"/>
                  </a:lnTo>
                  <a:lnTo>
                    <a:pt x="1951" y="1466"/>
                  </a:lnTo>
                  <a:lnTo>
                    <a:pt x="2010" y="1468"/>
                  </a:lnTo>
                  <a:lnTo>
                    <a:pt x="2068" y="1471"/>
                  </a:lnTo>
                  <a:lnTo>
                    <a:pt x="2126" y="1474"/>
                  </a:lnTo>
                  <a:lnTo>
                    <a:pt x="2185" y="1479"/>
                  </a:lnTo>
                  <a:lnTo>
                    <a:pt x="2242" y="1484"/>
                  </a:lnTo>
                  <a:lnTo>
                    <a:pt x="2300" y="1489"/>
                  </a:lnTo>
                  <a:lnTo>
                    <a:pt x="2358" y="1494"/>
                  </a:lnTo>
                  <a:lnTo>
                    <a:pt x="2415" y="1500"/>
                  </a:lnTo>
                  <a:lnTo>
                    <a:pt x="2472" y="1507"/>
                  </a:lnTo>
                  <a:lnTo>
                    <a:pt x="2529" y="1515"/>
                  </a:lnTo>
                  <a:lnTo>
                    <a:pt x="2586" y="1523"/>
                  </a:lnTo>
                  <a:lnTo>
                    <a:pt x="2642" y="1531"/>
                  </a:lnTo>
                  <a:lnTo>
                    <a:pt x="2698" y="1540"/>
                  </a:lnTo>
                  <a:lnTo>
                    <a:pt x="2754" y="1551"/>
                  </a:lnTo>
                  <a:lnTo>
                    <a:pt x="2809" y="1561"/>
                  </a:lnTo>
                  <a:lnTo>
                    <a:pt x="2865" y="1571"/>
                  </a:lnTo>
                  <a:lnTo>
                    <a:pt x="2921" y="1584"/>
                  </a:lnTo>
                  <a:lnTo>
                    <a:pt x="3030" y="1607"/>
                  </a:lnTo>
                  <a:lnTo>
                    <a:pt x="3138" y="1634"/>
                  </a:lnTo>
                  <a:lnTo>
                    <a:pt x="3246" y="1663"/>
                  </a:lnTo>
                  <a:lnTo>
                    <a:pt x="3353" y="1694"/>
                  </a:lnTo>
                  <a:lnTo>
                    <a:pt x="3458" y="1727"/>
                  </a:lnTo>
                  <a:lnTo>
                    <a:pt x="3561" y="1762"/>
                  </a:lnTo>
                  <a:lnTo>
                    <a:pt x="3528" y="1636"/>
                  </a:lnTo>
                  <a:lnTo>
                    <a:pt x="3494" y="1515"/>
                  </a:lnTo>
                  <a:lnTo>
                    <a:pt x="3461" y="1398"/>
                  </a:lnTo>
                  <a:lnTo>
                    <a:pt x="3427" y="1286"/>
                  </a:lnTo>
                  <a:lnTo>
                    <a:pt x="3394" y="1178"/>
                  </a:lnTo>
                  <a:lnTo>
                    <a:pt x="3362" y="1076"/>
                  </a:lnTo>
                  <a:lnTo>
                    <a:pt x="3330" y="980"/>
                  </a:lnTo>
                  <a:lnTo>
                    <a:pt x="3299" y="889"/>
                  </a:lnTo>
                  <a:lnTo>
                    <a:pt x="3270" y="804"/>
                  </a:lnTo>
                  <a:lnTo>
                    <a:pt x="3242" y="727"/>
                  </a:lnTo>
                  <a:lnTo>
                    <a:pt x="3217" y="657"/>
                  </a:lnTo>
                  <a:lnTo>
                    <a:pt x="3193" y="593"/>
                  </a:lnTo>
                  <a:lnTo>
                    <a:pt x="3153" y="489"/>
                  </a:lnTo>
                  <a:lnTo>
                    <a:pt x="3123" y="416"/>
                  </a:lnTo>
                  <a:lnTo>
                    <a:pt x="3104" y="376"/>
                  </a:lnTo>
                  <a:lnTo>
                    <a:pt x="3088" y="341"/>
                  </a:lnTo>
                  <a:lnTo>
                    <a:pt x="3078" y="325"/>
                  </a:lnTo>
                  <a:lnTo>
                    <a:pt x="3070" y="311"/>
                  </a:lnTo>
                  <a:lnTo>
                    <a:pt x="3061" y="298"/>
                  </a:lnTo>
                  <a:lnTo>
                    <a:pt x="3052" y="286"/>
                  </a:lnTo>
                  <a:lnTo>
                    <a:pt x="3042" y="276"/>
                  </a:lnTo>
                  <a:lnTo>
                    <a:pt x="3032" y="266"/>
                  </a:lnTo>
                  <a:lnTo>
                    <a:pt x="3022" y="257"/>
                  </a:lnTo>
                  <a:lnTo>
                    <a:pt x="3010" y="249"/>
                  </a:lnTo>
                  <a:lnTo>
                    <a:pt x="2998" y="242"/>
                  </a:lnTo>
                  <a:lnTo>
                    <a:pt x="2986" y="235"/>
                  </a:lnTo>
                  <a:lnTo>
                    <a:pt x="2971" y="229"/>
                  </a:lnTo>
                  <a:lnTo>
                    <a:pt x="2956" y="224"/>
                  </a:lnTo>
                  <a:lnTo>
                    <a:pt x="2882" y="199"/>
                  </a:lnTo>
                  <a:lnTo>
                    <a:pt x="2808" y="177"/>
                  </a:lnTo>
                  <a:lnTo>
                    <a:pt x="2734" y="154"/>
                  </a:lnTo>
                  <a:lnTo>
                    <a:pt x="2660" y="133"/>
                  </a:lnTo>
                  <a:lnTo>
                    <a:pt x="2586" y="114"/>
                  </a:lnTo>
                  <a:lnTo>
                    <a:pt x="2512" y="95"/>
                  </a:lnTo>
                  <a:lnTo>
                    <a:pt x="2437" y="79"/>
                  </a:lnTo>
                  <a:lnTo>
                    <a:pt x="2363" y="62"/>
                  </a:lnTo>
                  <a:lnTo>
                    <a:pt x="2289" y="49"/>
                  </a:lnTo>
                  <a:lnTo>
                    <a:pt x="2215" y="37"/>
                  </a:lnTo>
                  <a:lnTo>
                    <a:pt x="2140" y="25"/>
                  </a:lnTo>
                  <a:lnTo>
                    <a:pt x="2066" y="17"/>
                  </a:lnTo>
                  <a:lnTo>
                    <a:pt x="1993" y="10"/>
                  </a:lnTo>
                  <a:lnTo>
                    <a:pt x="1920" y="5"/>
                  </a:lnTo>
                  <a:lnTo>
                    <a:pt x="1847" y="2"/>
                  </a:lnTo>
                  <a:lnTo>
                    <a:pt x="1773" y="0"/>
                  </a:lnTo>
                  <a:lnTo>
                    <a:pt x="1700" y="2"/>
                  </a:lnTo>
                  <a:lnTo>
                    <a:pt x="1628" y="5"/>
                  </a:lnTo>
                  <a:lnTo>
                    <a:pt x="1555" y="10"/>
                  </a:lnTo>
                  <a:lnTo>
                    <a:pt x="1482" y="17"/>
                  </a:lnTo>
                  <a:lnTo>
                    <a:pt x="1410" y="25"/>
                  </a:lnTo>
                  <a:lnTo>
                    <a:pt x="1336" y="37"/>
                  </a:lnTo>
                  <a:lnTo>
                    <a:pt x="1263" y="49"/>
                  </a:lnTo>
                  <a:lnTo>
                    <a:pt x="1191" y="62"/>
                  </a:lnTo>
                  <a:lnTo>
                    <a:pt x="1118" y="79"/>
                  </a:lnTo>
                  <a:lnTo>
                    <a:pt x="1045" y="95"/>
                  </a:lnTo>
                  <a:lnTo>
                    <a:pt x="972" y="114"/>
                  </a:lnTo>
                  <a:lnTo>
                    <a:pt x="898" y="133"/>
                  </a:lnTo>
                  <a:lnTo>
                    <a:pt x="825" y="154"/>
                  </a:lnTo>
                  <a:lnTo>
                    <a:pt x="752" y="177"/>
                  </a:lnTo>
                  <a:lnTo>
                    <a:pt x="678" y="199"/>
                  </a:lnTo>
                  <a:lnTo>
                    <a:pt x="605" y="224"/>
                  </a:lnTo>
                  <a:lnTo>
                    <a:pt x="589" y="229"/>
                  </a:lnTo>
                  <a:lnTo>
                    <a:pt x="575" y="235"/>
                  </a:lnTo>
                  <a:lnTo>
                    <a:pt x="561" y="242"/>
                  </a:lnTo>
                  <a:lnTo>
                    <a:pt x="550" y="249"/>
                  </a:lnTo>
                  <a:lnTo>
                    <a:pt x="539" y="257"/>
                  </a:lnTo>
                  <a:lnTo>
                    <a:pt x="527" y="266"/>
                  </a:lnTo>
                  <a:lnTo>
                    <a:pt x="518" y="276"/>
                  </a:lnTo>
                  <a:lnTo>
                    <a:pt x="508" y="286"/>
                  </a:lnTo>
                  <a:lnTo>
                    <a:pt x="498" y="298"/>
                  </a:lnTo>
                  <a:lnTo>
                    <a:pt x="490" y="311"/>
                  </a:lnTo>
                  <a:lnTo>
                    <a:pt x="481" y="325"/>
                  </a:lnTo>
                  <a:lnTo>
                    <a:pt x="473" y="341"/>
                  </a:lnTo>
                  <a:lnTo>
                    <a:pt x="455" y="376"/>
                  </a:lnTo>
                  <a:lnTo>
                    <a:pt x="438" y="416"/>
                  </a:lnTo>
                  <a:lnTo>
                    <a:pt x="408" y="488"/>
                  </a:lnTo>
                  <a:lnTo>
                    <a:pt x="368" y="592"/>
                  </a:lnTo>
                  <a:lnTo>
                    <a:pt x="344" y="656"/>
                  </a:lnTo>
                  <a:lnTo>
                    <a:pt x="318" y="726"/>
                  </a:lnTo>
                  <a:lnTo>
                    <a:pt x="290" y="803"/>
                  </a:lnTo>
                  <a:lnTo>
                    <a:pt x="261" y="888"/>
                  </a:lnTo>
                  <a:lnTo>
                    <a:pt x="230" y="978"/>
                  </a:lnTo>
                  <a:lnTo>
                    <a:pt x="200" y="1073"/>
                  </a:lnTo>
                  <a:lnTo>
                    <a:pt x="167" y="1176"/>
                  </a:lnTo>
                  <a:lnTo>
                    <a:pt x="134" y="1283"/>
                  </a:lnTo>
                  <a:lnTo>
                    <a:pt x="101" y="1395"/>
                  </a:lnTo>
                  <a:lnTo>
                    <a:pt x="67" y="1512"/>
                  </a:lnTo>
                  <a:lnTo>
                    <a:pt x="34" y="1633"/>
                  </a:lnTo>
                  <a:lnTo>
                    <a:pt x="0" y="1758"/>
                  </a:lnTo>
                  <a:close/>
                </a:path>
              </a:pathLst>
            </a:custGeom>
            <a:solidFill>
              <a:srgbClr val="FFF7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auto">
            <a:xfrm>
              <a:off x="2673" y="1991"/>
              <a:ext cx="429" cy="615"/>
            </a:xfrm>
            <a:custGeom>
              <a:avLst/>
              <a:gdLst>
                <a:gd name="T0" fmla="*/ 5436 w 5999"/>
                <a:gd name="T1" fmla="*/ 2247 h 8610"/>
                <a:gd name="T2" fmla="*/ 5638 w 5999"/>
                <a:gd name="T3" fmla="*/ 2514 h 8610"/>
                <a:gd name="T4" fmla="*/ 5688 w 5999"/>
                <a:gd name="T5" fmla="*/ 2628 h 8610"/>
                <a:gd name="T6" fmla="*/ 5682 w 5999"/>
                <a:gd name="T7" fmla="*/ 2884 h 8610"/>
                <a:gd name="T8" fmla="*/ 5598 w 5999"/>
                <a:gd name="T9" fmla="*/ 3553 h 8610"/>
                <a:gd name="T10" fmla="*/ 5783 w 5999"/>
                <a:gd name="T11" fmla="*/ 3643 h 8610"/>
                <a:gd name="T12" fmla="*/ 5889 w 5999"/>
                <a:gd name="T13" fmla="*/ 3743 h 8610"/>
                <a:gd name="T14" fmla="*/ 5958 w 5999"/>
                <a:gd name="T15" fmla="*/ 3868 h 8610"/>
                <a:gd name="T16" fmla="*/ 5999 w 5999"/>
                <a:gd name="T17" fmla="*/ 4093 h 8610"/>
                <a:gd name="T18" fmla="*/ 5966 w 5999"/>
                <a:gd name="T19" fmla="*/ 4362 h 8610"/>
                <a:gd name="T20" fmla="*/ 5953 w 5999"/>
                <a:gd name="T21" fmla="*/ 4822 h 8610"/>
                <a:gd name="T22" fmla="*/ 5960 w 5999"/>
                <a:gd name="T23" fmla="*/ 5224 h 8610"/>
                <a:gd name="T24" fmla="*/ 5913 w 5999"/>
                <a:gd name="T25" fmla="*/ 5742 h 8610"/>
                <a:gd name="T26" fmla="*/ 5826 w 5999"/>
                <a:gd name="T27" fmla="*/ 6296 h 8610"/>
                <a:gd name="T28" fmla="*/ 5718 w 5999"/>
                <a:gd name="T29" fmla="*/ 6812 h 8610"/>
                <a:gd name="T30" fmla="*/ 5605 w 5999"/>
                <a:gd name="T31" fmla="*/ 7163 h 8610"/>
                <a:gd name="T32" fmla="*/ 5272 w 5999"/>
                <a:gd name="T33" fmla="*/ 7902 h 8610"/>
                <a:gd name="T34" fmla="*/ 1795 w 5999"/>
                <a:gd name="T35" fmla="*/ 8384 h 8610"/>
                <a:gd name="T36" fmla="*/ 1648 w 5999"/>
                <a:gd name="T37" fmla="*/ 7883 h 8610"/>
                <a:gd name="T38" fmla="*/ 1348 w 5999"/>
                <a:gd name="T39" fmla="*/ 7424 h 8610"/>
                <a:gd name="T40" fmla="*/ 988 w 5999"/>
                <a:gd name="T41" fmla="*/ 7032 h 8610"/>
                <a:gd name="T42" fmla="*/ 583 w 5999"/>
                <a:gd name="T43" fmla="*/ 6515 h 8610"/>
                <a:gd name="T44" fmla="*/ 545 w 5999"/>
                <a:gd name="T45" fmla="*/ 5684 h 8610"/>
                <a:gd name="T46" fmla="*/ 474 w 5999"/>
                <a:gd name="T47" fmla="*/ 5150 h 8610"/>
                <a:gd name="T48" fmla="*/ 305 w 5999"/>
                <a:gd name="T49" fmla="*/ 4613 h 8610"/>
                <a:gd name="T50" fmla="*/ 47 w 5999"/>
                <a:gd name="T51" fmla="*/ 4138 h 8610"/>
                <a:gd name="T52" fmla="*/ 10 w 5999"/>
                <a:gd name="T53" fmla="*/ 3874 h 8610"/>
                <a:gd name="T54" fmla="*/ 148 w 5999"/>
                <a:gd name="T55" fmla="*/ 3712 h 8610"/>
                <a:gd name="T56" fmla="*/ 405 w 5999"/>
                <a:gd name="T57" fmla="*/ 3680 h 8610"/>
                <a:gd name="T58" fmla="*/ 723 w 5999"/>
                <a:gd name="T59" fmla="*/ 3806 h 8610"/>
                <a:gd name="T60" fmla="*/ 1035 w 5999"/>
                <a:gd name="T61" fmla="*/ 4070 h 8610"/>
                <a:gd name="T62" fmla="*/ 1241 w 5999"/>
                <a:gd name="T63" fmla="*/ 4313 h 8610"/>
                <a:gd name="T64" fmla="*/ 1406 w 5999"/>
                <a:gd name="T65" fmla="*/ 4603 h 8610"/>
                <a:gd name="T66" fmla="*/ 1494 w 5999"/>
                <a:gd name="T67" fmla="*/ 4940 h 8610"/>
                <a:gd name="T68" fmla="*/ 1985 w 5999"/>
                <a:gd name="T69" fmla="*/ 5324 h 8610"/>
                <a:gd name="T70" fmla="*/ 2213 w 5999"/>
                <a:gd name="T71" fmla="*/ 4588 h 8610"/>
                <a:gd name="T72" fmla="*/ 2438 w 5999"/>
                <a:gd name="T73" fmla="*/ 3980 h 8610"/>
                <a:gd name="T74" fmla="*/ 2526 w 5999"/>
                <a:gd name="T75" fmla="*/ 2434 h 8610"/>
                <a:gd name="T76" fmla="*/ 2573 w 5999"/>
                <a:gd name="T77" fmla="*/ 934 h 8610"/>
                <a:gd name="T78" fmla="*/ 2616 w 5999"/>
                <a:gd name="T79" fmla="*/ 626 h 8610"/>
                <a:gd name="T80" fmla="*/ 2698 w 5999"/>
                <a:gd name="T81" fmla="*/ 348 h 8610"/>
                <a:gd name="T82" fmla="*/ 2824 w 5999"/>
                <a:gd name="T83" fmla="*/ 132 h 8610"/>
                <a:gd name="T84" fmla="*/ 2991 w 5999"/>
                <a:gd name="T85" fmla="*/ 14 h 8610"/>
                <a:gd name="T86" fmla="*/ 3193 w 5999"/>
                <a:gd name="T87" fmla="*/ 23 h 8610"/>
                <a:gd name="T88" fmla="*/ 3354 w 5999"/>
                <a:gd name="T89" fmla="*/ 158 h 8610"/>
                <a:gd name="T90" fmla="*/ 3464 w 5999"/>
                <a:gd name="T91" fmla="*/ 382 h 8610"/>
                <a:gd name="T92" fmla="*/ 3531 w 5999"/>
                <a:gd name="T93" fmla="*/ 657 h 8610"/>
                <a:gd name="T94" fmla="*/ 3560 w 5999"/>
                <a:gd name="T95" fmla="*/ 947 h 8610"/>
                <a:gd name="T96" fmla="*/ 3547 w 5999"/>
                <a:gd name="T97" fmla="*/ 2133 h 8610"/>
                <a:gd name="T98" fmla="*/ 3542 w 5999"/>
                <a:gd name="T99" fmla="*/ 3948 h 8610"/>
                <a:gd name="T100" fmla="*/ 3813 w 5999"/>
                <a:gd name="T101" fmla="*/ 3854 h 8610"/>
                <a:gd name="T102" fmla="*/ 4484 w 5999"/>
                <a:gd name="T103" fmla="*/ 1536 h 8610"/>
                <a:gd name="T104" fmla="*/ 4630 w 5999"/>
                <a:gd name="T105" fmla="*/ 1125 h 8610"/>
                <a:gd name="T106" fmla="*/ 4742 w 5999"/>
                <a:gd name="T107" fmla="*/ 943 h 8610"/>
                <a:gd name="T108" fmla="*/ 4873 w 5999"/>
                <a:gd name="T109" fmla="*/ 884 h 8610"/>
                <a:gd name="T110" fmla="*/ 5039 w 5999"/>
                <a:gd name="T111" fmla="*/ 948 h 8610"/>
                <a:gd name="T112" fmla="*/ 5223 w 5999"/>
                <a:gd name="T113" fmla="*/ 1129 h 8610"/>
                <a:gd name="T114" fmla="*/ 5305 w 5999"/>
                <a:gd name="T115" fmla="*/ 1349 h 8610"/>
                <a:gd name="T116" fmla="*/ 5304 w 5999"/>
                <a:gd name="T117" fmla="*/ 1587 h 8610"/>
                <a:gd name="T118" fmla="*/ 5223 w 5999"/>
                <a:gd name="T119" fmla="*/ 2033 h 8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99" h="8610">
                  <a:moveTo>
                    <a:pt x="5223" y="2033"/>
                  </a:moveTo>
                  <a:lnTo>
                    <a:pt x="5259" y="2065"/>
                  </a:lnTo>
                  <a:lnTo>
                    <a:pt x="5294" y="2099"/>
                  </a:lnTo>
                  <a:lnTo>
                    <a:pt x="5329" y="2134"/>
                  </a:lnTo>
                  <a:lnTo>
                    <a:pt x="5365" y="2171"/>
                  </a:lnTo>
                  <a:lnTo>
                    <a:pt x="5401" y="2209"/>
                  </a:lnTo>
                  <a:lnTo>
                    <a:pt x="5436" y="2247"/>
                  </a:lnTo>
                  <a:lnTo>
                    <a:pt x="5470" y="2287"/>
                  </a:lnTo>
                  <a:lnTo>
                    <a:pt x="5503" y="2326"/>
                  </a:lnTo>
                  <a:lnTo>
                    <a:pt x="5534" y="2365"/>
                  </a:lnTo>
                  <a:lnTo>
                    <a:pt x="5564" y="2404"/>
                  </a:lnTo>
                  <a:lnTo>
                    <a:pt x="5591" y="2442"/>
                  </a:lnTo>
                  <a:lnTo>
                    <a:pt x="5616" y="2478"/>
                  </a:lnTo>
                  <a:lnTo>
                    <a:pt x="5638" y="2514"/>
                  </a:lnTo>
                  <a:lnTo>
                    <a:pt x="5656" y="2547"/>
                  </a:lnTo>
                  <a:lnTo>
                    <a:pt x="5665" y="2564"/>
                  </a:lnTo>
                  <a:lnTo>
                    <a:pt x="5672" y="2579"/>
                  </a:lnTo>
                  <a:lnTo>
                    <a:pt x="5678" y="2594"/>
                  </a:lnTo>
                  <a:lnTo>
                    <a:pt x="5683" y="2608"/>
                  </a:lnTo>
                  <a:lnTo>
                    <a:pt x="5686" y="2616"/>
                  </a:lnTo>
                  <a:lnTo>
                    <a:pt x="5688" y="2628"/>
                  </a:lnTo>
                  <a:lnTo>
                    <a:pt x="5689" y="2640"/>
                  </a:lnTo>
                  <a:lnTo>
                    <a:pt x="5690" y="2654"/>
                  </a:lnTo>
                  <a:lnTo>
                    <a:pt x="5691" y="2688"/>
                  </a:lnTo>
                  <a:lnTo>
                    <a:pt x="5691" y="2728"/>
                  </a:lnTo>
                  <a:lnTo>
                    <a:pt x="5689" y="2774"/>
                  </a:lnTo>
                  <a:lnTo>
                    <a:pt x="5686" y="2827"/>
                  </a:lnTo>
                  <a:lnTo>
                    <a:pt x="5682" y="2884"/>
                  </a:lnTo>
                  <a:lnTo>
                    <a:pt x="5677" y="2946"/>
                  </a:lnTo>
                  <a:lnTo>
                    <a:pt x="5670" y="3012"/>
                  </a:lnTo>
                  <a:lnTo>
                    <a:pt x="5663" y="3082"/>
                  </a:lnTo>
                  <a:lnTo>
                    <a:pt x="5653" y="3156"/>
                  </a:lnTo>
                  <a:lnTo>
                    <a:pt x="5644" y="3232"/>
                  </a:lnTo>
                  <a:lnTo>
                    <a:pt x="5622" y="3390"/>
                  </a:lnTo>
                  <a:lnTo>
                    <a:pt x="5598" y="3553"/>
                  </a:lnTo>
                  <a:lnTo>
                    <a:pt x="5621" y="3561"/>
                  </a:lnTo>
                  <a:lnTo>
                    <a:pt x="5646" y="3570"/>
                  </a:lnTo>
                  <a:lnTo>
                    <a:pt x="5672" y="3580"/>
                  </a:lnTo>
                  <a:lnTo>
                    <a:pt x="5700" y="3593"/>
                  </a:lnTo>
                  <a:lnTo>
                    <a:pt x="5728" y="3607"/>
                  </a:lnTo>
                  <a:lnTo>
                    <a:pt x="5755" y="3624"/>
                  </a:lnTo>
                  <a:lnTo>
                    <a:pt x="5783" y="3643"/>
                  </a:lnTo>
                  <a:lnTo>
                    <a:pt x="5812" y="3664"/>
                  </a:lnTo>
                  <a:lnTo>
                    <a:pt x="5825" y="3675"/>
                  </a:lnTo>
                  <a:lnTo>
                    <a:pt x="5839" y="3687"/>
                  </a:lnTo>
                  <a:lnTo>
                    <a:pt x="5852" y="3701"/>
                  </a:lnTo>
                  <a:lnTo>
                    <a:pt x="5865" y="3714"/>
                  </a:lnTo>
                  <a:lnTo>
                    <a:pt x="5877" y="3728"/>
                  </a:lnTo>
                  <a:lnTo>
                    <a:pt x="5889" y="3743"/>
                  </a:lnTo>
                  <a:lnTo>
                    <a:pt x="5901" y="3759"/>
                  </a:lnTo>
                  <a:lnTo>
                    <a:pt x="5912" y="3775"/>
                  </a:lnTo>
                  <a:lnTo>
                    <a:pt x="5922" y="3792"/>
                  </a:lnTo>
                  <a:lnTo>
                    <a:pt x="5933" y="3809"/>
                  </a:lnTo>
                  <a:lnTo>
                    <a:pt x="5942" y="3828"/>
                  </a:lnTo>
                  <a:lnTo>
                    <a:pt x="5951" y="3847"/>
                  </a:lnTo>
                  <a:lnTo>
                    <a:pt x="5958" y="3868"/>
                  </a:lnTo>
                  <a:lnTo>
                    <a:pt x="5966" y="3888"/>
                  </a:lnTo>
                  <a:lnTo>
                    <a:pt x="5973" y="3910"/>
                  </a:lnTo>
                  <a:lnTo>
                    <a:pt x="5978" y="3933"/>
                  </a:lnTo>
                  <a:lnTo>
                    <a:pt x="5987" y="3979"/>
                  </a:lnTo>
                  <a:lnTo>
                    <a:pt x="5993" y="4020"/>
                  </a:lnTo>
                  <a:lnTo>
                    <a:pt x="5998" y="4057"/>
                  </a:lnTo>
                  <a:lnTo>
                    <a:pt x="5999" y="4093"/>
                  </a:lnTo>
                  <a:lnTo>
                    <a:pt x="5998" y="4125"/>
                  </a:lnTo>
                  <a:lnTo>
                    <a:pt x="5994" y="4158"/>
                  </a:lnTo>
                  <a:lnTo>
                    <a:pt x="5990" y="4191"/>
                  </a:lnTo>
                  <a:lnTo>
                    <a:pt x="5985" y="4228"/>
                  </a:lnTo>
                  <a:lnTo>
                    <a:pt x="5979" y="4268"/>
                  </a:lnTo>
                  <a:lnTo>
                    <a:pt x="5972" y="4311"/>
                  </a:lnTo>
                  <a:lnTo>
                    <a:pt x="5966" y="4362"/>
                  </a:lnTo>
                  <a:lnTo>
                    <a:pt x="5958" y="4418"/>
                  </a:lnTo>
                  <a:lnTo>
                    <a:pt x="5952" y="4483"/>
                  </a:lnTo>
                  <a:lnTo>
                    <a:pt x="5946" y="4557"/>
                  </a:lnTo>
                  <a:lnTo>
                    <a:pt x="5942" y="4643"/>
                  </a:lnTo>
                  <a:lnTo>
                    <a:pt x="5939" y="4740"/>
                  </a:lnTo>
                  <a:lnTo>
                    <a:pt x="5946" y="4779"/>
                  </a:lnTo>
                  <a:lnTo>
                    <a:pt x="5953" y="4822"/>
                  </a:lnTo>
                  <a:lnTo>
                    <a:pt x="5957" y="4870"/>
                  </a:lnTo>
                  <a:lnTo>
                    <a:pt x="5962" y="4920"/>
                  </a:lnTo>
                  <a:lnTo>
                    <a:pt x="5964" y="4975"/>
                  </a:lnTo>
                  <a:lnTo>
                    <a:pt x="5965" y="5033"/>
                  </a:lnTo>
                  <a:lnTo>
                    <a:pt x="5965" y="5093"/>
                  </a:lnTo>
                  <a:lnTo>
                    <a:pt x="5963" y="5157"/>
                  </a:lnTo>
                  <a:lnTo>
                    <a:pt x="5960" y="5224"/>
                  </a:lnTo>
                  <a:lnTo>
                    <a:pt x="5956" y="5292"/>
                  </a:lnTo>
                  <a:lnTo>
                    <a:pt x="5951" y="5363"/>
                  </a:lnTo>
                  <a:lnTo>
                    <a:pt x="5946" y="5436"/>
                  </a:lnTo>
                  <a:lnTo>
                    <a:pt x="5939" y="5511"/>
                  </a:lnTo>
                  <a:lnTo>
                    <a:pt x="5931" y="5586"/>
                  </a:lnTo>
                  <a:lnTo>
                    <a:pt x="5922" y="5663"/>
                  </a:lnTo>
                  <a:lnTo>
                    <a:pt x="5913" y="5742"/>
                  </a:lnTo>
                  <a:lnTo>
                    <a:pt x="5903" y="5820"/>
                  </a:lnTo>
                  <a:lnTo>
                    <a:pt x="5891" y="5899"/>
                  </a:lnTo>
                  <a:lnTo>
                    <a:pt x="5880" y="5980"/>
                  </a:lnTo>
                  <a:lnTo>
                    <a:pt x="5868" y="6059"/>
                  </a:lnTo>
                  <a:lnTo>
                    <a:pt x="5854" y="6139"/>
                  </a:lnTo>
                  <a:lnTo>
                    <a:pt x="5841" y="6218"/>
                  </a:lnTo>
                  <a:lnTo>
                    <a:pt x="5826" y="6296"/>
                  </a:lnTo>
                  <a:lnTo>
                    <a:pt x="5812" y="6375"/>
                  </a:lnTo>
                  <a:lnTo>
                    <a:pt x="5798" y="6451"/>
                  </a:lnTo>
                  <a:lnTo>
                    <a:pt x="5782" y="6527"/>
                  </a:lnTo>
                  <a:lnTo>
                    <a:pt x="5767" y="6600"/>
                  </a:lnTo>
                  <a:lnTo>
                    <a:pt x="5751" y="6672"/>
                  </a:lnTo>
                  <a:lnTo>
                    <a:pt x="5735" y="6744"/>
                  </a:lnTo>
                  <a:lnTo>
                    <a:pt x="5718" y="6812"/>
                  </a:lnTo>
                  <a:lnTo>
                    <a:pt x="5702" y="6877"/>
                  </a:lnTo>
                  <a:lnTo>
                    <a:pt x="5685" y="6939"/>
                  </a:lnTo>
                  <a:lnTo>
                    <a:pt x="5675" y="6974"/>
                  </a:lnTo>
                  <a:lnTo>
                    <a:pt x="5663" y="7015"/>
                  </a:lnTo>
                  <a:lnTo>
                    <a:pt x="5646" y="7060"/>
                  </a:lnTo>
                  <a:lnTo>
                    <a:pt x="5627" y="7110"/>
                  </a:lnTo>
                  <a:lnTo>
                    <a:pt x="5605" y="7163"/>
                  </a:lnTo>
                  <a:lnTo>
                    <a:pt x="5581" y="7221"/>
                  </a:lnTo>
                  <a:lnTo>
                    <a:pt x="5556" y="7281"/>
                  </a:lnTo>
                  <a:lnTo>
                    <a:pt x="5529" y="7345"/>
                  </a:lnTo>
                  <a:lnTo>
                    <a:pt x="5469" y="7477"/>
                  </a:lnTo>
                  <a:lnTo>
                    <a:pt x="5405" y="7618"/>
                  </a:lnTo>
                  <a:lnTo>
                    <a:pt x="5339" y="7760"/>
                  </a:lnTo>
                  <a:lnTo>
                    <a:pt x="5272" y="7902"/>
                  </a:lnTo>
                  <a:lnTo>
                    <a:pt x="5142" y="8171"/>
                  </a:lnTo>
                  <a:lnTo>
                    <a:pt x="5032" y="8397"/>
                  </a:lnTo>
                  <a:lnTo>
                    <a:pt x="4954" y="8553"/>
                  </a:lnTo>
                  <a:lnTo>
                    <a:pt x="4926" y="8610"/>
                  </a:lnTo>
                  <a:lnTo>
                    <a:pt x="1795" y="8532"/>
                  </a:lnTo>
                  <a:lnTo>
                    <a:pt x="1797" y="8458"/>
                  </a:lnTo>
                  <a:lnTo>
                    <a:pt x="1795" y="8384"/>
                  </a:lnTo>
                  <a:lnTo>
                    <a:pt x="1787" y="8310"/>
                  </a:lnTo>
                  <a:lnTo>
                    <a:pt x="1775" y="8238"/>
                  </a:lnTo>
                  <a:lnTo>
                    <a:pt x="1757" y="8165"/>
                  </a:lnTo>
                  <a:lnTo>
                    <a:pt x="1735" y="8094"/>
                  </a:lnTo>
                  <a:lnTo>
                    <a:pt x="1710" y="8023"/>
                  </a:lnTo>
                  <a:lnTo>
                    <a:pt x="1681" y="7953"/>
                  </a:lnTo>
                  <a:lnTo>
                    <a:pt x="1648" y="7883"/>
                  </a:lnTo>
                  <a:lnTo>
                    <a:pt x="1613" y="7815"/>
                  </a:lnTo>
                  <a:lnTo>
                    <a:pt x="1574" y="7747"/>
                  </a:lnTo>
                  <a:lnTo>
                    <a:pt x="1532" y="7680"/>
                  </a:lnTo>
                  <a:lnTo>
                    <a:pt x="1489" y="7614"/>
                  </a:lnTo>
                  <a:lnTo>
                    <a:pt x="1444" y="7550"/>
                  </a:lnTo>
                  <a:lnTo>
                    <a:pt x="1396" y="7487"/>
                  </a:lnTo>
                  <a:lnTo>
                    <a:pt x="1348" y="7424"/>
                  </a:lnTo>
                  <a:lnTo>
                    <a:pt x="1297" y="7364"/>
                  </a:lnTo>
                  <a:lnTo>
                    <a:pt x="1247" y="7304"/>
                  </a:lnTo>
                  <a:lnTo>
                    <a:pt x="1195" y="7247"/>
                  </a:lnTo>
                  <a:lnTo>
                    <a:pt x="1144" y="7191"/>
                  </a:lnTo>
                  <a:lnTo>
                    <a:pt x="1091" y="7136"/>
                  </a:lnTo>
                  <a:lnTo>
                    <a:pt x="1040" y="7084"/>
                  </a:lnTo>
                  <a:lnTo>
                    <a:pt x="988" y="7032"/>
                  </a:lnTo>
                  <a:lnTo>
                    <a:pt x="938" y="6983"/>
                  </a:lnTo>
                  <a:lnTo>
                    <a:pt x="840" y="6891"/>
                  </a:lnTo>
                  <a:lnTo>
                    <a:pt x="748" y="6806"/>
                  </a:lnTo>
                  <a:lnTo>
                    <a:pt x="664" y="6730"/>
                  </a:lnTo>
                  <a:lnTo>
                    <a:pt x="592" y="6664"/>
                  </a:lnTo>
                  <a:lnTo>
                    <a:pt x="587" y="6589"/>
                  </a:lnTo>
                  <a:lnTo>
                    <a:pt x="583" y="6515"/>
                  </a:lnTo>
                  <a:lnTo>
                    <a:pt x="579" y="6440"/>
                  </a:lnTo>
                  <a:lnTo>
                    <a:pt x="576" y="6364"/>
                  </a:lnTo>
                  <a:lnTo>
                    <a:pt x="570" y="6214"/>
                  </a:lnTo>
                  <a:lnTo>
                    <a:pt x="565" y="6063"/>
                  </a:lnTo>
                  <a:lnTo>
                    <a:pt x="558" y="5912"/>
                  </a:lnTo>
                  <a:lnTo>
                    <a:pt x="550" y="5760"/>
                  </a:lnTo>
                  <a:lnTo>
                    <a:pt x="545" y="5684"/>
                  </a:lnTo>
                  <a:lnTo>
                    <a:pt x="539" y="5608"/>
                  </a:lnTo>
                  <a:lnTo>
                    <a:pt x="532" y="5531"/>
                  </a:lnTo>
                  <a:lnTo>
                    <a:pt x="523" y="5455"/>
                  </a:lnTo>
                  <a:lnTo>
                    <a:pt x="513" y="5379"/>
                  </a:lnTo>
                  <a:lnTo>
                    <a:pt x="502" y="5303"/>
                  </a:lnTo>
                  <a:lnTo>
                    <a:pt x="488" y="5226"/>
                  </a:lnTo>
                  <a:lnTo>
                    <a:pt x="474" y="5150"/>
                  </a:lnTo>
                  <a:lnTo>
                    <a:pt x="456" y="5073"/>
                  </a:lnTo>
                  <a:lnTo>
                    <a:pt x="438" y="4996"/>
                  </a:lnTo>
                  <a:lnTo>
                    <a:pt x="416" y="4920"/>
                  </a:lnTo>
                  <a:lnTo>
                    <a:pt x="392" y="4843"/>
                  </a:lnTo>
                  <a:lnTo>
                    <a:pt x="366" y="4767"/>
                  </a:lnTo>
                  <a:lnTo>
                    <a:pt x="337" y="4689"/>
                  </a:lnTo>
                  <a:lnTo>
                    <a:pt x="305" y="4613"/>
                  </a:lnTo>
                  <a:lnTo>
                    <a:pt x="271" y="4536"/>
                  </a:lnTo>
                  <a:lnTo>
                    <a:pt x="233" y="4459"/>
                  </a:lnTo>
                  <a:lnTo>
                    <a:pt x="191" y="4382"/>
                  </a:lnTo>
                  <a:lnTo>
                    <a:pt x="146" y="4306"/>
                  </a:lnTo>
                  <a:lnTo>
                    <a:pt x="98" y="4229"/>
                  </a:lnTo>
                  <a:lnTo>
                    <a:pt x="70" y="4183"/>
                  </a:lnTo>
                  <a:lnTo>
                    <a:pt x="47" y="4138"/>
                  </a:lnTo>
                  <a:lnTo>
                    <a:pt x="29" y="4096"/>
                  </a:lnTo>
                  <a:lnTo>
                    <a:pt x="15" y="4054"/>
                  </a:lnTo>
                  <a:lnTo>
                    <a:pt x="6" y="4014"/>
                  </a:lnTo>
                  <a:lnTo>
                    <a:pt x="1" y="3977"/>
                  </a:lnTo>
                  <a:lnTo>
                    <a:pt x="0" y="3941"/>
                  </a:lnTo>
                  <a:lnTo>
                    <a:pt x="3" y="3906"/>
                  </a:lnTo>
                  <a:lnTo>
                    <a:pt x="10" y="3874"/>
                  </a:lnTo>
                  <a:lnTo>
                    <a:pt x="20" y="3844"/>
                  </a:lnTo>
                  <a:lnTo>
                    <a:pt x="34" y="3816"/>
                  </a:lnTo>
                  <a:lnTo>
                    <a:pt x="51" y="3790"/>
                  </a:lnTo>
                  <a:lnTo>
                    <a:pt x="71" y="3768"/>
                  </a:lnTo>
                  <a:lnTo>
                    <a:pt x="93" y="3747"/>
                  </a:lnTo>
                  <a:lnTo>
                    <a:pt x="119" y="3729"/>
                  </a:lnTo>
                  <a:lnTo>
                    <a:pt x="148" y="3712"/>
                  </a:lnTo>
                  <a:lnTo>
                    <a:pt x="178" y="3700"/>
                  </a:lnTo>
                  <a:lnTo>
                    <a:pt x="211" y="3689"/>
                  </a:lnTo>
                  <a:lnTo>
                    <a:pt x="247" y="3681"/>
                  </a:lnTo>
                  <a:lnTo>
                    <a:pt x="283" y="3677"/>
                  </a:lnTo>
                  <a:lnTo>
                    <a:pt x="322" y="3675"/>
                  </a:lnTo>
                  <a:lnTo>
                    <a:pt x="362" y="3676"/>
                  </a:lnTo>
                  <a:lnTo>
                    <a:pt x="405" y="3680"/>
                  </a:lnTo>
                  <a:lnTo>
                    <a:pt x="447" y="3688"/>
                  </a:lnTo>
                  <a:lnTo>
                    <a:pt x="491" y="3700"/>
                  </a:lnTo>
                  <a:lnTo>
                    <a:pt x="537" y="3713"/>
                  </a:lnTo>
                  <a:lnTo>
                    <a:pt x="582" y="3732"/>
                  </a:lnTo>
                  <a:lnTo>
                    <a:pt x="629" y="3752"/>
                  </a:lnTo>
                  <a:lnTo>
                    <a:pt x="676" y="3778"/>
                  </a:lnTo>
                  <a:lnTo>
                    <a:pt x="723" y="3806"/>
                  </a:lnTo>
                  <a:lnTo>
                    <a:pt x="770" y="3839"/>
                  </a:lnTo>
                  <a:lnTo>
                    <a:pt x="817" y="3875"/>
                  </a:lnTo>
                  <a:lnTo>
                    <a:pt x="879" y="3926"/>
                  </a:lnTo>
                  <a:lnTo>
                    <a:pt x="941" y="3981"/>
                  </a:lnTo>
                  <a:lnTo>
                    <a:pt x="972" y="4010"/>
                  </a:lnTo>
                  <a:lnTo>
                    <a:pt x="1004" y="4040"/>
                  </a:lnTo>
                  <a:lnTo>
                    <a:pt x="1035" y="4070"/>
                  </a:lnTo>
                  <a:lnTo>
                    <a:pt x="1065" y="4102"/>
                  </a:lnTo>
                  <a:lnTo>
                    <a:pt x="1095" y="4135"/>
                  </a:lnTo>
                  <a:lnTo>
                    <a:pt x="1126" y="4169"/>
                  </a:lnTo>
                  <a:lnTo>
                    <a:pt x="1156" y="4203"/>
                  </a:lnTo>
                  <a:lnTo>
                    <a:pt x="1185" y="4239"/>
                  </a:lnTo>
                  <a:lnTo>
                    <a:pt x="1214" y="4276"/>
                  </a:lnTo>
                  <a:lnTo>
                    <a:pt x="1241" y="4313"/>
                  </a:lnTo>
                  <a:lnTo>
                    <a:pt x="1267" y="4351"/>
                  </a:lnTo>
                  <a:lnTo>
                    <a:pt x="1294" y="4391"/>
                  </a:lnTo>
                  <a:lnTo>
                    <a:pt x="1319" y="4432"/>
                  </a:lnTo>
                  <a:lnTo>
                    <a:pt x="1343" y="4473"/>
                  </a:lnTo>
                  <a:lnTo>
                    <a:pt x="1364" y="4515"/>
                  </a:lnTo>
                  <a:lnTo>
                    <a:pt x="1386" y="4558"/>
                  </a:lnTo>
                  <a:lnTo>
                    <a:pt x="1406" y="4603"/>
                  </a:lnTo>
                  <a:lnTo>
                    <a:pt x="1423" y="4648"/>
                  </a:lnTo>
                  <a:lnTo>
                    <a:pt x="1440" y="4694"/>
                  </a:lnTo>
                  <a:lnTo>
                    <a:pt x="1454" y="4742"/>
                  </a:lnTo>
                  <a:lnTo>
                    <a:pt x="1467" y="4789"/>
                  </a:lnTo>
                  <a:lnTo>
                    <a:pt x="1479" y="4839"/>
                  </a:lnTo>
                  <a:lnTo>
                    <a:pt x="1487" y="4889"/>
                  </a:lnTo>
                  <a:lnTo>
                    <a:pt x="1494" y="4940"/>
                  </a:lnTo>
                  <a:lnTo>
                    <a:pt x="1498" y="4991"/>
                  </a:lnTo>
                  <a:lnTo>
                    <a:pt x="1501" y="5045"/>
                  </a:lnTo>
                  <a:lnTo>
                    <a:pt x="1501" y="5099"/>
                  </a:lnTo>
                  <a:lnTo>
                    <a:pt x="1498" y="5153"/>
                  </a:lnTo>
                  <a:lnTo>
                    <a:pt x="1898" y="5511"/>
                  </a:lnTo>
                  <a:lnTo>
                    <a:pt x="1956" y="5431"/>
                  </a:lnTo>
                  <a:lnTo>
                    <a:pt x="1985" y="5324"/>
                  </a:lnTo>
                  <a:lnTo>
                    <a:pt x="2015" y="5216"/>
                  </a:lnTo>
                  <a:lnTo>
                    <a:pt x="2046" y="5109"/>
                  </a:lnTo>
                  <a:lnTo>
                    <a:pt x="2078" y="5003"/>
                  </a:lnTo>
                  <a:lnTo>
                    <a:pt x="2111" y="4896"/>
                  </a:lnTo>
                  <a:lnTo>
                    <a:pt x="2145" y="4791"/>
                  </a:lnTo>
                  <a:lnTo>
                    <a:pt x="2179" y="4689"/>
                  </a:lnTo>
                  <a:lnTo>
                    <a:pt x="2213" y="4588"/>
                  </a:lnTo>
                  <a:lnTo>
                    <a:pt x="2247" y="4490"/>
                  </a:lnTo>
                  <a:lnTo>
                    <a:pt x="2280" y="4396"/>
                  </a:lnTo>
                  <a:lnTo>
                    <a:pt x="2314" y="4304"/>
                  </a:lnTo>
                  <a:lnTo>
                    <a:pt x="2346" y="4216"/>
                  </a:lnTo>
                  <a:lnTo>
                    <a:pt x="2378" y="4133"/>
                  </a:lnTo>
                  <a:lnTo>
                    <a:pt x="2409" y="4054"/>
                  </a:lnTo>
                  <a:lnTo>
                    <a:pt x="2438" y="3980"/>
                  </a:lnTo>
                  <a:lnTo>
                    <a:pt x="2466" y="3912"/>
                  </a:lnTo>
                  <a:lnTo>
                    <a:pt x="2474" y="3793"/>
                  </a:lnTo>
                  <a:lnTo>
                    <a:pt x="2483" y="3647"/>
                  </a:lnTo>
                  <a:lnTo>
                    <a:pt x="2491" y="3479"/>
                  </a:lnTo>
                  <a:lnTo>
                    <a:pt x="2498" y="3292"/>
                  </a:lnTo>
                  <a:lnTo>
                    <a:pt x="2513" y="2877"/>
                  </a:lnTo>
                  <a:lnTo>
                    <a:pt x="2526" y="2434"/>
                  </a:lnTo>
                  <a:lnTo>
                    <a:pt x="2538" y="1992"/>
                  </a:lnTo>
                  <a:lnTo>
                    <a:pt x="2551" y="1582"/>
                  </a:lnTo>
                  <a:lnTo>
                    <a:pt x="2556" y="1398"/>
                  </a:lnTo>
                  <a:lnTo>
                    <a:pt x="2561" y="1234"/>
                  </a:lnTo>
                  <a:lnTo>
                    <a:pt x="2566" y="1093"/>
                  </a:lnTo>
                  <a:lnTo>
                    <a:pt x="2571" y="979"/>
                  </a:lnTo>
                  <a:lnTo>
                    <a:pt x="2573" y="934"/>
                  </a:lnTo>
                  <a:lnTo>
                    <a:pt x="2578" y="890"/>
                  </a:lnTo>
                  <a:lnTo>
                    <a:pt x="2582" y="846"/>
                  </a:lnTo>
                  <a:lnTo>
                    <a:pt x="2587" y="801"/>
                  </a:lnTo>
                  <a:lnTo>
                    <a:pt x="2592" y="757"/>
                  </a:lnTo>
                  <a:lnTo>
                    <a:pt x="2599" y="713"/>
                  </a:lnTo>
                  <a:lnTo>
                    <a:pt x="2606" y="669"/>
                  </a:lnTo>
                  <a:lnTo>
                    <a:pt x="2616" y="626"/>
                  </a:lnTo>
                  <a:lnTo>
                    <a:pt x="2625" y="584"/>
                  </a:lnTo>
                  <a:lnTo>
                    <a:pt x="2635" y="543"/>
                  </a:lnTo>
                  <a:lnTo>
                    <a:pt x="2646" y="501"/>
                  </a:lnTo>
                  <a:lnTo>
                    <a:pt x="2658" y="461"/>
                  </a:lnTo>
                  <a:lnTo>
                    <a:pt x="2670" y="422"/>
                  </a:lnTo>
                  <a:lnTo>
                    <a:pt x="2684" y="385"/>
                  </a:lnTo>
                  <a:lnTo>
                    <a:pt x="2698" y="348"/>
                  </a:lnTo>
                  <a:lnTo>
                    <a:pt x="2714" y="313"/>
                  </a:lnTo>
                  <a:lnTo>
                    <a:pt x="2730" y="279"/>
                  </a:lnTo>
                  <a:lnTo>
                    <a:pt x="2747" y="246"/>
                  </a:lnTo>
                  <a:lnTo>
                    <a:pt x="2765" y="215"/>
                  </a:lnTo>
                  <a:lnTo>
                    <a:pt x="2784" y="186"/>
                  </a:lnTo>
                  <a:lnTo>
                    <a:pt x="2803" y="158"/>
                  </a:lnTo>
                  <a:lnTo>
                    <a:pt x="2824" y="132"/>
                  </a:lnTo>
                  <a:lnTo>
                    <a:pt x="2845" y="109"/>
                  </a:lnTo>
                  <a:lnTo>
                    <a:pt x="2867" y="87"/>
                  </a:lnTo>
                  <a:lnTo>
                    <a:pt x="2890" y="67"/>
                  </a:lnTo>
                  <a:lnTo>
                    <a:pt x="2915" y="51"/>
                  </a:lnTo>
                  <a:lnTo>
                    <a:pt x="2939" y="35"/>
                  </a:lnTo>
                  <a:lnTo>
                    <a:pt x="2965" y="23"/>
                  </a:lnTo>
                  <a:lnTo>
                    <a:pt x="2991" y="14"/>
                  </a:lnTo>
                  <a:lnTo>
                    <a:pt x="3019" y="7"/>
                  </a:lnTo>
                  <a:lnTo>
                    <a:pt x="3047" y="2"/>
                  </a:lnTo>
                  <a:lnTo>
                    <a:pt x="3076" y="0"/>
                  </a:lnTo>
                  <a:lnTo>
                    <a:pt x="3107" y="2"/>
                  </a:lnTo>
                  <a:lnTo>
                    <a:pt x="3136" y="7"/>
                  </a:lnTo>
                  <a:lnTo>
                    <a:pt x="3165" y="14"/>
                  </a:lnTo>
                  <a:lnTo>
                    <a:pt x="3193" y="23"/>
                  </a:lnTo>
                  <a:lnTo>
                    <a:pt x="3219" y="37"/>
                  </a:lnTo>
                  <a:lnTo>
                    <a:pt x="3244" y="51"/>
                  </a:lnTo>
                  <a:lnTo>
                    <a:pt x="3268" y="68"/>
                  </a:lnTo>
                  <a:lnTo>
                    <a:pt x="3291" y="88"/>
                  </a:lnTo>
                  <a:lnTo>
                    <a:pt x="3312" y="110"/>
                  </a:lnTo>
                  <a:lnTo>
                    <a:pt x="3334" y="133"/>
                  </a:lnTo>
                  <a:lnTo>
                    <a:pt x="3354" y="158"/>
                  </a:lnTo>
                  <a:lnTo>
                    <a:pt x="3372" y="186"/>
                  </a:lnTo>
                  <a:lnTo>
                    <a:pt x="3390" y="215"/>
                  </a:lnTo>
                  <a:lnTo>
                    <a:pt x="3407" y="246"/>
                  </a:lnTo>
                  <a:lnTo>
                    <a:pt x="3423" y="278"/>
                  </a:lnTo>
                  <a:lnTo>
                    <a:pt x="3437" y="312"/>
                  </a:lnTo>
                  <a:lnTo>
                    <a:pt x="3452" y="346"/>
                  </a:lnTo>
                  <a:lnTo>
                    <a:pt x="3464" y="382"/>
                  </a:lnTo>
                  <a:lnTo>
                    <a:pt x="3476" y="419"/>
                  </a:lnTo>
                  <a:lnTo>
                    <a:pt x="3488" y="457"/>
                  </a:lnTo>
                  <a:lnTo>
                    <a:pt x="3498" y="496"/>
                  </a:lnTo>
                  <a:lnTo>
                    <a:pt x="3507" y="535"/>
                  </a:lnTo>
                  <a:lnTo>
                    <a:pt x="3517" y="576"/>
                  </a:lnTo>
                  <a:lnTo>
                    <a:pt x="3524" y="617"/>
                  </a:lnTo>
                  <a:lnTo>
                    <a:pt x="3531" y="657"/>
                  </a:lnTo>
                  <a:lnTo>
                    <a:pt x="3537" y="699"/>
                  </a:lnTo>
                  <a:lnTo>
                    <a:pt x="3543" y="741"/>
                  </a:lnTo>
                  <a:lnTo>
                    <a:pt x="3547" y="782"/>
                  </a:lnTo>
                  <a:lnTo>
                    <a:pt x="3552" y="824"/>
                  </a:lnTo>
                  <a:lnTo>
                    <a:pt x="3555" y="865"/>
                  </a:lnTo>
                  <a:lnTo>
                    <a:pt x="3558" y="906"/>
                  </a:lnTo>
                  <a:lnTo>
                    <a:pt x="3560" y="947"/>
                  </a:lnTo>
                  <a:lnTo>
                    <a:pt x="3562" y="1051"/>
                  </a:lnTo>
                  <a:lnTo>
                    <a:pt x="3563" y="1183"/>
                  </a:lnTo>
                  <a:lnTo>
                    <a:pt x="3562" y="1339"/>
                  </a:lnTo>
                  <a:lnTo>
                    <a:pt x="3560" y="1516"/>
                  </a:lnTo>
                  <a:lnTo>
                    <a:pt x="3557" y="1709"/>
                  </a:lnTo>
                  <a:lnTo>
                    <a:pt x="3553" y="1917"/>
                  </a:lnTo>
                  <a:lnTo>
                    <a:pt x="3547" y="2133"/>
                  </a:lnTo>
                  <a:lnTo>
                    <a:pt x="3542" y="2356"/>
                  </a:lnTo>
                  <a:lnTo>
                    <a:pt x="3530" y="2804"/>
                  </a:lnTo>
                  <a:lnTo>
                    <a:pt x="3518" y="3234"/>
                  </a:lnTo>
                  <a:lnTo>
                    <a:pt x="3507" y="3615"/>
                  </a:lnTo>
                  <a:lnTo>
                    <a:pt x="3500" y="3919"/>
                  </a:lnTo>
                  <a:lnTo>
                    <a:pt x="3516" y="3930"/>
                  </a:lnTo>
                  <a:lnTo>
                    <a:pt x="3542" y="3948"/>
                  </a:lnTo>
                  <a:lnTo>
                    <a:pt x="3575" y="3973"/>
                  </a:lnTo>
                  <a:lnTo>
                    <a:pt x="3613" y="4002"/>
                  </a:lnTo>
                  <a:lnTo>
                    <a:pt x="3653" y="4031"/>
                  </a:lnTo>
                  <a:lnTo>
                    <a:pt x="3690" y="4056"/>
                  </a:lnTo>
                  <a:lnTo>
                    <a:pt x="3722" y="4078"/>
                  </a:lnTo>
                  <a:lnTo>
                    <a:pt x="3745" y="4093"/>
                  </a:lnTo>
                  <a:lnTo>
                    <a:pt x="3813" y="3854"/>
                  </a:lnTo>
                  <a:lnTo>
                    <a:pt x="3906" y="3532"/>
                  </a:lnTo>
                  <a:lnTo>
                    <a:pt x="4013" y="3157"/>
                  </a:lnTo>
                  <a:lnTo>
                    <a:pt x="4128" y="2759"/>
                  </a:lnTo>
                  <a:lnTo>
                    <a:pt x="4241" y="2367"/>
                  </a:lnTo>
                  <a:lnTo>
                    <a:pt x="4344" y="2012"/>
                  </a:lnTo>
                  <a:lnTo>
                    <a:pt x="4428" y="1726"/>
                  </a:lnTo>
                  <a:lnTo>
                    <a:pt x="4484" y="1536"/>
                  </a:lnTo>
                  <a:lnTo>
                    <a:pt x="4519" y="1427"/>
                  </a:lnTo>
                  <a:lnTo>
                    <a:pt x="4551" y="1329"/>
                  </a:lnTo>
                  <a:lnTo>
                    <a:pt x="4568" y="1283"/>
                  </a:lnTo>
                  <a:lnTo>
                    <a:pt x="4583" y="1239"/>
                  </a:lnTo>
                  <a:lnTo>
                    <a:pt x="4599" y="1199"/>
                  </a:lnTo>
                  <a:lnTo>
                    <a:pt x="4614" y="1160"/>
                  </a:lnTo>
                  <a:lnTo>
                    <a:pt x="4630" y="1125"/>
                  </a:lnTo>
                  <a:lnTo>
                    <a:pt x="4646" y="1091"/>
                  </a:lnTo>
                  <a:lnTo>
                    <a:pt x="4662" y="1060"/>
                  </a:lnTo>
                  <a:lnTo>
                    <a:pt x="4677" y="1032"/>
                  </a:lnTo>
                  <a:lnTo>
                    <a:pt x="4693" y="1005"/>
                  </a:lnTo>
                  <a:lnTo>
                    <a:pt x="4709" y="983"/>
                  </a:lnTo>
                  <a:lnTo>
                    <a:pt x="4726" y="961"/>
                  </a:lnTo>
                  <a:lnTo>
                    <a:pt x="4742" y="943"/>
                  </a:lnTo>
                  <a:lnTo>
                    <a:pt x="4760" y="927"/>
                  </a:lnTo>
                  <a:lnTo>
                    <a:pt x="4777" y="914"/>
                  </a:lnTo>
                  <a:lnTo>
                    <a:pt x="4795" y="902"/>
                  </a:lnTo>
                  <a:lnTo>
                    <a:pt x="4813" y="894"/>
                  </a:lnTo>
                  <a:lnTo>
                    <a:pt x="4833" y="888"/>
                  </a:lnTo>
                  <a:lnTo>
                    <a:pt x="4852" y="884"/>
                  </a:lnTo>
                  <a:lnTo>
                    <a:pt x="4873" y="884"/>
                  </a:lnTo>
                  <a:lnTo>
                    <a:pt x="4894" y="885"/>
                  </a:lnTo>
                  <a:lnTo>
                    <a:pt x="4915" y="889"/>
                  </a:lnTo>
                  <a:lnTo>
                    <a:pt x="4938" y="896"/>
                  </a:lnTo>
                  <a:lnTo>
                    <a:pt x="4962" y="904"/>
                  </a:lnTo>
                  <a:lnTo>
                    <a:pt x="4986" y="917"/>
                  </a:lnTo>
                  <a:lnTo>
                    <a:pt x="5012" y="931"/>
                  </a:lnTo>
                  <a:lnTo>
                    <a:pt x="5039" y="948"/>
                  </a:lnTo>
                  <a:lnTo>
                    <a:pt x="5066" y="967"/>
                  </a:lnTo>
                  <a:lnTo>
                    <a:pt x="5095" y="989"/>
                  </a:lnTo>
                  <a:lnTo>
                    <a:pt x="5127" y="1016"/>
                  </a:lnTo>
                  <a:lnTo>
                    <a:pt x="5154" y="1043"/>
                  </a:lnTo>
                  <a:lnTo>
                    <a:pt x="5180" y="1071"/>
                  </a:lnTo>
                  <a:lnTo>
                    <a:pt x="5204" y="1099"/>
                  </a:lnTo>
                  <a:lnTo>
                    <a:pt x="5223" y="1129"/>
                  </a:lnTo>
                  <a:lnTo>
                    <a:pt x="5242" y="1159"/>
                  </a:lnTo>
                  <a:lnTo>
                    <a:pt x="5258" y="1189"/>
                  </a:lnTo>
                  <a:lnTo>
                    <a:pt x="5271" y="1220"/>
                  </a:lnTo>
                  <a:lnTo>
                    <a:pt x="5282" y="1252"/>
                  </a:lnTo>
                  <a:lnTo>
                    <a:pt x="5292" y="1284"/>
                  </a:lnTo>
                  <a:lnTo>
                    <a:pt x="5299" y="1317"/>
                  </a:lnTo>
                  <a:lnTo>
                    <a:pt x="5305" y="1349"/>
                  </a:lnTo>
                  <a:lnTo>
                    <a:pt x="5309" y="1382"/>
                  </a:lnTo>
                  <a:lnTo>
                    <a:pt x="5311" y="1416"/>
                  </a:lnTo>
                  <a:lnTo>
                    <a:pt x="5312" y="1450"/>
                  </a:lnTo>
                  <a:lnTo>
                    <a:pt x="5312" y="1484"/>
                  </a:lnTo>
                  <a:lnTo>
                    <a:pt x="5310" y="1518"/>
                  </a:lnTo>
                  <a:lnTo>
                    <a:pt x="5308" y="1552"/>
                  </a:lnTo>
                  <a:lnTo>
                    <a:pt x="5304" y="1587"/>
                  </a:lnTo>
                  <a:lnTo>
                    <a:pt x="5300" y="1621"/>
                  </a:lnTo>
                  <a:lnTo>
                    <a:pt x="5289" y="1691"/>
                  </a:lnTo>
                  <a:lnTo>
                    <a:pt x="5276" y="1760"/>
                  </a:lnTo>
                  <a:lnTo>
                    <a:pt x="5263" y="1830"/>
                  </a:lnTo>
                  <a:lnTo>
                    <a:pt x="5248" y="1898"/>
                  </a:lnTo>
                  <a:lnTo>
                    <a:pt x="5235" y="1966"/>
                  </a:lnTo>
                  <a:lnTo>
                    <a:pt x="5223" y="2033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auto">
            <a:xfrm>
              <a:off x="2668" y="1985"/>
              <a:ext cx="415" cy="621"/>
            </a:xfrm>
            <a:custGeom>
              <a:avLst/>
              <a:gdLst>
                <a:gd name="T0" fmla="*/ 3148 w 5824"/>
                <a:gd name="T1" fmla="*/ 3983 h 8690"/>
                <a:gd name="T2" fmla="*/ 3498 w 5824"/>
                <a:gd name="T3" fmla="*/ 3791 h 8690"/>
                <a:gd name="T4" fmla="*/ 3565 w 5824"/>
                <a:gd name="T5" fmla="*/ 1142 h 8690"/>
                <a:gd name="T6" fmla="*/ 3489 w 5824"/>
                <a:gd name="T7" fmla="*/ 548 h 8690"/>
                <a:gd name="T8" fmla="*/ 3268 w 5824"/>
                <a:gd name="T9" fmla="*/ 188 h 8690"/>
                <a:gd name="T10" fmla="*/ 2979 w 5824"/>
                <a:gd name="T11" fmla="*/ 248 h 8690"/>
                <a:gd name="T12" fmla="*/ 2795 w 5824"/>
                <a:gd name="T13" fmla="*/ 632 h 8690"/>
                <a:gd name="T14" fmla="*/ 2714 w 5824"/>
                <a:gd name="T15" fmla="*/ 1526 h 8690"/>
                <a:gd name="T16" fmla="*/ 2528 w 5824"/>
                <a:gd name="T17" fmla="*/ 4253 h 8690"/>
                <a:gd name="T18" fmla="*/ 2054 w 5824"/>
                <a:gd name="T19" fmla="*/ 5779 h 8690"/>
                <a:gd name="T20" fmla="*/ 1949 w 5824"/>
                <a:gd name="T21" fmla="*/ 6290 h 8690"/>
                <a:gd name="T22" fmla="*/ 1861 w 5824"/>
                <a:gd name="T23" fmla="*/ 6307 h 8690"/>
                <a:gd name="T24" fmla="*/ 1813 w 5824"/>
                <a:gd name="T25" fmla="*/ 6225 h 8690"/>
                <a:gd name="T26" fmla="*/ 1497 w 5824"/>
                <a:gd name="T27" fmla="*/ 5068 h 8690"/>
                <a:gd name="T28" fmla="*/ 1310 w 5824"/>
                <a:gd name="T29" fmla="*/ 4517 h 8690"/>
                <a:gd name="T30" fmla="*/ 921 w 5824"/>
                <a:gd name="T31" fmla="*/ 4076 h 8690"/>
                <a:gd name="T32" fmla="*/ 441 w 5824"/>
                <a:gd name="T33" fmla="*/ 3838 h 8690"/>
                <a:gd name="T34" fmla="*/ 161 w 5824"/>
                <a:gd name="T35" fmla="*/ 3991 h 8690"/>
                <a:gd name="T36" fmla="*/ 450 w 5824"/>
                <a:gd name="T37" fmla="*/ 4638 h 8690"/>
                <a:gd name="T38" fmla="*/ 688 w 5824"/>
                <a:gd name="T39" fmla="*/ 5601 h 8690"/>
                <a:gd name="T40" fmla="*/ 1005 w 5824"/>
                <a:gd name="T41" fmla="*/ 6943 h 8690"/>
                <a:gd name="T42" fmla="*/ 1656 w 5824"/>
                <a:gd name="T43" fmla="*/ 7675 h 8690"/>
                <a:gd name="T44" fmla="*/ 1958 w 5824"/>
                <a:gd name="T45" fmla="*/ 8545 h 8690"/>
                <a:gd name="T46" fmla="*/ 1900 w 5824"/>
                <a:gd name="T47" fmla="*/ 8687 h 8690"/>
                <a:gd name="T48" fmla="*/ 1812 w 5824"/>
                <a:gd name="T49" fmla="*/ 8660 h 8690"/>
                <a:gd name="T50" fmla="*/ 1747 w 5824"/>
                <a:gd name="T51" fmla="*/ 8208 h 8690"/>
                <a:gd name="T52" fmla="*/ 1254 w 5824"/>
                <a:gd name="T53" fmla="*/ 7420 h 8690"/>
                <a:gd name="T54" fmla="*/ 577 w 5824"/>
                <a:gd name="T55" fmla="*/ 6455 h 8690"/>
                <a:gd name="T56" fmla="*/ 458 w 5824"/>
                <a:gd name="T57" fmla="*/ 5160 h 8690"/>
                <a:gd name="T58" fmla="*/ 54 w 5824"/>
                <a:gd name="T59" fmla="*/ 4246 h 8690"/>
                <a:gd name="T60" fmla="*/ 141 w 5824"/>
                <a:gd name="T61" fmla="*/ 3752 h 8690"/>
                <a:gd name="T62" fmla="*/ 733 w 5824"/>
                <a:gd name="T63" fmla="*/ 3756 h 8690"/>
                <a:gd name="T64" fmla="*/ 1290 w 5824"/>
                <a:gd name="T65" fmla="*/ 4222 h 8690"/>
                <a:gd name="T66" fmla="*/ 1604 w 5824"/>
                <a:gd name="T67" fmla="*/ 4773 h 8690"/>
                <a:gd name="T68" fmla="*/ 2086 w 5824"/>
                <a:gd name="T69" fmla="*/ 5048 h 8690"/>
                <a:gd name="T70" fmla="*/ 2477 w 5824"/>
                <a:gd name="T71" fmla="*/ 3851 h 8690"/>
                <a:gd name="T72" fmla="*/ 2579 w 5824"/>
                <a:gd name="T73" fmla="*/ 968 h 8690"/>
                <a:gd name="T74" fmla="*/ 2706 w 5824"/>
                <a:gd name="T75" fmla="*/ 398 h 8690"/>
                <a:gd name="T76" fmla="*/ 3017 w 5824"/>
                <a:gd name="T77" fmla="*/ 28 h 8690"/>
                <a:gd name="T78" fmla="*/ 3460 w 5824"/>
                <a:gd name="T79" fmla="*/ 143 h 8690"/>
                <a:gd name="T80" fmla="*/ 3675 w 5824"/>
                <a:gd name="T81" fmla="*/ 643 h 8690"/>
                <a:gd name="T82" fmla="*/ 3721 w 5824"/>
                <a:gd name="T83" fmla="*/ 1458 h 8690"/>
                <a:gd name="T84" fmla="*/ 3654 w 5824"/>
                <a:gd name="T85" fmla="*/ 3941 h 8690"/>
                <a:gd name="T86" fmla="*/ 3862 w 5824"/>
                <a:gd name="T87" fmla="*/ 4099 h 8690"/>
                <a:gd name="T88" fmla="*/ 4093 w 5824"/>
                <a:gd name="T89" fmla="*/ 4097 h 8690"/>
                <a:gd name="T90" fmla="*/ 4544 w 5824"/>
                <a:gd name="T91" fmla="*/ 4045 h 8690"/>
                <a:gd name="T92" fmla="*/ 4907 w 5824"/>
                <a:gd name="T93" fmla="*/ 4268 h 8690"/>
                <a:gd name="T94" fmla="*/ 5370 w 5824"/>
                <a:gd name="T95" fmla="*/ 4262 h 8690"/>
                <a:gd name="T96" fmla="*/ 5570 w 5824"/>
                <a:gd name="T97" fmla="*/ 4383 h 8690"/>
                <a:gd name="T98" fmla="*/ 5813 w 5824"/>
                <a:gd name="T99" fmla="*/ 4794 h 8690"/>
                <a:gd name="T100" fmla="*/ 5801 w 5824"/>
                <a:gd name="T101" fmla="*/ 4887 h 8690"/>
                <a:gd name="T102" fmla="*/ 5713 w 5824"/>
                <a:gd name="T103" fmla="*/ 4906 h 8690"/>
                <a:gd name="T104" fmla="*/ 5608 w 5824"/>
                <a:gd name="T105" fmla="*/ 4739 h 8690"/>
                <a:gd name="T106" fmla="*/ 5394 w 5824"/>
                <a:gd name="T107" fmla="*/ 4432 h 8690"/>
                <a:gd name="T108" fmla="*/ 5037 w 5824"/>
                <a:gd name="T109" fmla="*/ 4449 h 8690"/>
                <a:gd name="T110" fmla="*/ 4621 w 5824"/>
                <a:gd name="T111" fmla="*/ 4271 h 8690"/>
                <a:gd name="T112" fmla="*/ 4284 w 5824"/>
                <a:gd name="T113" fmla="*/ 4192 h 8690"/>
                <a:gd name="T114" fmla="*/ 3766 w 5824"/>
                <a:gd name="T115" fmla="*/ 4226 h 8690"/>
                <a:gd name="T116" fmla="*/ 3361 w 5824"/>
                <a:gd name="T117" fmla="*/ 4059 h 8690"/>
                <a:gd name="T118" fmla="*/ 3038 w 5824"/>
                <a:gd name="T119" fmla="*/ 4273 h 8690"/>
                <a:gd name="T120" fmla="*/ 2949 w 5824"/>
                <a:gd name="T121" fmla="*/ 4293 h 8690"/>
                <a:gd name="T122" fmla="*/ 2899 w 5824"/>
                <a:gd name="T123" fmla="*/ 4217 h 8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824" h="8690">
                  <a:moveTo>
                    <a:pt x="2921" y="4164"/>
                  </a:moveTo>
                  <a:lnTo>
                    <a:pt x="2922" y="4163"/>
                  </a:lnTo>
                  <a:lnTo>
                    <a:pt x="2927" y="4159"/>
                  </a:lnTo>
                  <a:lnTo>
                    <a:pt x="2933" y="4153"/>
                  </a:lnTo>
                  <a:lnTo>
                    <a:pt x="2941" y="4145"/>
                  </a:lnTo>
                  <a:lnTo>
                    <a:pt x="2951" y="4135"/>
                  </a:lnTo>
                  <a:lnTo>
                    <a:pt x="2964" y="4123"/>
                  </a:lnTo>
                  <a:lnTo>
                    <a:pt x="2978" y="4111"/>
                  </a:lnTo>
                  <a:lnTo>
                    <a:pt x="2995" y="4096"/>
                  </a:lnTo>
                  <a:lnTo>
                    <a:pt x="3035" y="4063"/>
                  </a:lnTo>
                  <a:lnTo>
                    <a:pt x="3074" y="4033"/>
                  </a:lnTo>
                  <a:lnTo>
                    <a:pt x="3112" y="4007"/>
                  </a:lnTo>
                  <a:lnTo>
                    <a:pt x="3148" y="3983"/>
                  </a:lnTo>
                  <a:lnTo>
                    <a:pt x="3183" y="3962"/>
                  </a:lnTo>
                  <a:lnTo>
                    <a:pt x="3217" y="3945"/>
                  </a:lnTo>
                  <a:lnTo>
                    <a:pt x="3249" y="3929"/>
                  </a:lnTo>
                  <a:lnTo>
                    <a:pt x="3281" y="3917"/>
                  </a:lnTo>
                  <a:lnTo>
                    <a:pt x="3311" y="3907"/>
                  </a:lnTo>
                  <a:lnTo>
                    <a:pt x="3340" y="3899"/>
                  </a:lnTo>
                  <a:lnTo>
                    <a:pt x="3369" y="3894"/>
                  </a:lnTo>
                  <a:lnTo>
                    <a:pt x="3396" y="3890"/>
                  </a:lnTo>
                  <a:lnTo>
                    <a:pt x="3422" y="3889"/>
                  </a:lnTo>
                  <a:lnTo>
                    <a:pt x="3448" y="3889"/>
                  </a:lnTo>
                  <a:lnTo>
                    <a:pt x="3472" y="3891"/>
                  </a:lnTo>
                  <a:lnTo>
                    <a:pt x="3497" y="3895"/>
                  </a:lnTo>
                  <a:lnTo>
                    <a:pt x="3498" y="3791"/>
                  </a:lnTo>
                  <a:lnTo>
                    <a:pt x="3502" y="3659"/>
                  </a:lnTo>
                  <a:lnTo>
                    <a:pt x="3506" y="3502"/>
                  </a:lnTo>
                  <a:lnTo>
                    <a:pt x="3511" y="3323"/>
                  </a:lnTo>
                  <a:lnTo>
                    <a:pt x="3524" y="2920"/>
                  </a:lnTo>
                  <a:lnTo>
                    <a:pt x="3539" y="2482"/>
                  </a:lnTo>
                  <a:lnTo>
                    <a:pt x="3545" y="2259"/>
                  </a:lnTo>
                  <a:lnTo>
                    <a:pt x="3551" y="2041"/>
                  </a:lnTo>
                  <a:lnTo>
                    <a:pt x="3556" y="1830"/>
                  </a:lnTo>
                  <a:lnTo>
                    <a:pt x="3560" y="1631"/>
                  </a:lnTo>
                  <a:lnTo>
                    <a:pt x="3564" y="1446"/>
                  </a:lnTo>
                  <a:lnTo>
                    <a:pt x="3565" y="1282"/>
                  </a:lnTo>
                  <a:lnTo>
                    <a:pt x="3565" y="1209"/>
                  </a:lnTo>
                  <a:lnTo>
                    <a:pt x="3565" y="1142"/>
                  </a:lnTo>
                  <a:lnTo>
                    <a:pt x="3564" y="1081"/>
                  </a:lnTo>
                  <a:lnTo>
                    <a:pt x="3561" y="1029"/>
                  </a:lnTo>
                  <a:lnTo>
                    <a:pt x="3559" y="983"/>
                  </a:lnTo>
                  <a:lnTo>
                    <a:pt x="3555" y="930"/>
                  </a:lnTo>
                  <a:lnTo>
                    <a:pt x="3549" y="868"/>
                  </a:lnTo>
                  <a:lnTo>
                    <a:pt x="3541" y="802"/>
                  </a:lnTo>
                  <a:lnTo>
                    <a:pt x="3536" y="767"/>
                  </a:lnTo>
                  <a:lnTo>
                    <a:pt x="3530" y="731"/>
                  </a:lnTo>
                  <a:lnTo>
                    <a:pt x="3523" y="695"/>
                  </a:lnTo>
                  <a:lnTo>
                    <a:pt x="3516" y="659"/>
                  </a:lnTo>
                  <a:lnTo>
                    <a:pt x="3508" y="622"/>
                  </a:lnTo>
                  <a:lnTo>
                    <a:pt x="3499" y="586"/>
                  </a:lnTo>
                  <a:lnTo>
                    <a:pt x="3489" y="548"/>
                  </a:lnTo>
                  <a:lnTo>
                    <a:pt x="3479" y="512"/>
                  </a:lnTo>
                  <a:lnTo>
                    <a:pt x="3467" y="477"/>
                  </a:lnTo>
                  <a:lnTo>
                    <a:pt x="3454" y="443"/>
                  </a:lnTo>
                  <a:lnTo>
                    <a:pt x="3441" y="409"/>
                  </a:lnTo>
                  <a:lnTo>
                    <a:pt x="3426" y="377"/>
                  </a:lnTo>
                  <a:lnTo>
                    <a:pt x="3411" y="346"/>
                  </a:lnTo>
                  <a:lnTo>
                    <a:pt x="3393" y="318"/>
                  </a:lnTo>
                  <a:lnTo>
                    <a:pt x="3376" y="290"/>
                  </a:lnTo>
                  <a:lnTo>
                    <a:pt x="3357" y="264"/>
                  </a:lnTo>
                  <a:lnTo>
                    <a:pt x="3337" y="241"/>
                  </a:lnTo>
                  <a:lnTo>
                    <a:pt x="3315" y="221"/>
                  </a:lnTo>
                  <a:lnTo>
                    <a:pt x="3292" y="203"/>
                  </a:lnTo>
                  <a:lnTo>
                    <a:pt x="3268" y="188"/>
                  </a:lnTo>
                  <a:lnTo>
                    <a:pt x="3242" y="175"/>
                  </a:lnTo>
                  <a:lnTo>
                    <a:pt x="3215" y="166"/>
                  </a:lnTo>
                  <a:lnTo>
                    <a:pt x="3187" y="161"/>
                  </a:lnTo>
                  <a:lnTo>
                    <a:pt x="3157" y="159"/>
                  </a:lnTo>
                  <a:lnTo>
                    <a:pt x="3136" y="160"/>
                  </a:lnTo>
                  <a:lnTo>
                    <a:pt x="3114" y="164"/>
                  </a:lnTo>
                  <a:lnTo>
                    <a:pt x="3094" y="169"/>
                  </a:lnTo>
                  <a:lnTo>
                    <a:pt x="3074" y="177"/>
                  </a:lnTo>
                  <a:lnTo>
                    <a:pt x="3053" y="188"/>
                  </a:lnTo>
                  <a:lnTo>
                    <a:pt x="3035" y="200"/>
                  </a:lnTo>
                  <a:lnTo>
                    <a:pt x="3015" y="213"/>
                  </a:lnTo>
                  <a:lnTo>
                    <a:pt x="2997" y="230"/>
                  </a:lnTo>
                  <a:lnTo>
                    <a:pt x="2979" y="248"/>
                  </a:lnTo>
                  <a:lnTo>
                    <a:pt x="2962" y="268"/>
                  </a:lnTo>
                  <a:lnTo>
                    <a:pt x="2944" y="290"/>
                  </a:lnTo>
                  <a:lnTo>
                    <a:pt x="2928" y="313"/>
                  </a:lnTo>
                  <a:lnTo>
                    <a:pt x="2911" y="339"/>
                  </a:lnTo>
                  <a:lnTo>
                    <a:pt x="2897" y="366"/>
                  </a:lnTo>
                  <a:lnTo>
                    <a:pt x="2881" y="394"/>
                  </a:lnTo>
                  <a:lnTo>
                    <a:pt x="2867" y="424"/>
                  </a:lnTo>
                  <a:lnTo>
                    <a:pt x="2853" y="456"/>
                  </a:lnTo>
                  <a:lnTo>
                    <a:pt x="2840" y="489"/>
                  </a:lnTo>
                  <a:lnTo>
                    <a:pt x="2828" y="523"/>
                  </a:lnTo>
                  <a:lnTo>
                    <a:pt x="2816" y="558"/>
                  </a:lnTo>
                  <a:lnTo>
                    <a:pt x="2805" y="595"/>
                  </a:lnTo>
                  <a:lnTo>
                    <a:pt x="2795" y="632"/>
                  </a:lnTo>
                  <a:lnTo>
                    <a:pt x="2784" y="671"/>
                  </a:lnTo>
                  <a:lnTo>
                    <a:pt x="2776" y="711"/>
                  </a:lnTo>
                  <a:lnTo>
                    <a:pt x="2767" y="751"/>
                  </a:lnTo>
                  <a:lnTo>
                    <a:pt x="2760" y="794"/>
                  </a:lnTo>
                  <a:lnTo>
                    <a:pt x="2753" y="837"/>
                  </a:lnTo>
                  <a:lnTo>
                    <a:pt x="2747" y="880"/>
                  </a:lnTo>
                  <a:lnTo>
                    <a:pt x="2742" y="925"/>
                  </a:lnTo>
                  <a:lnTo>
                    <a:pt x="2738" y="970"/>
                  </a:lnTo>
                  <a:lnTo>
                    <a:pt x="2734" y="1015"/>
                  </a:lnTo>
                  <a:lnTo>
                    <a:pt x="2732" y="1062"/>
                  </a:lnTo>
                  <a:lnTo>
                    <a:pt x="2726" y="1198"/>
                  </a:lnTo>
                  <a:lnTo>
                    <a:pt x="2719" y="1352"/>
                  </a:lnTo>
                  <a:lnTo>
                    <a:pt x="2714" y="1526"/>
                  </a:lnTo>
                  <a:lnTo>
                    <a:pt x="2709" y="1711"/>
                  </a:lnTo>
                  <a:lnTo>
                    <a:pt x="2698" y="2114"/>
                  </a:lnTo>
                  <a:lnTo>
                    <a:pt x="2686" y="2539"/>
                  </a:lnTo>
                  <a:lnTo>
                    <a:pt x="2680" y="2753"/>
                  </a:lnTo>
                  <a:lnTo>
                    <a:pt x="2674" y="2963"/>
                  </a:lnTo>
                  <a:lnTo>
                    <a:pt x="2667" y="3169"/>
                  </a:lnTo>
                  <a:lnTo>
                    <a:pt x="2660" y="3365"/>
                  </a:lnTo>
                  <a:lnTo>
                    <a:pt x="2652" y="3551"/>
                  </a:lnTo>
                  <a:lnTo>
                    <a:pt x="2644" y="3722"/>
                  </a:lnTo>
                  <a:lnTo>
                    <a:pt x="2635" y="3876"/>
                  </a:lnTo>
                  <a:lnTo>
                    <a:pt x="2625" y="4010"/>
                  </a:lnTo>
                  <a:lnTo>
                    <a:pt x="2577" y="4128"/>
                  </a:lnTo>
                  <a:lnTo>
                    <a:pt x="2528" y="4253"/>
                  </a:lnTo>
                  <a:lnTo>
                    <a:pt x="2478" y="4386"/>
                  </a:lnTo>
                  <a:lnTo>
                    <a:pt x="2428" y="4524"/>
                  </a:lnTo>
                  <a:lnTo>
                    <a:pt x="2377" y="4666"/>
                  </a:lnTo>
                  <a:lnTo>
                    <a:pt x="2328" y="4813"/>
                  </a:lnTo>
                  <a:lnTo>
                    <a:pt x="2279" y="4962"/>
                  </a:lnTo>
                  <a:lnTo>
                    <a:pt x="2232" y="5113"/>
                  </a:lnTo>
                  <a:lnTo>
                    <a:pt x="2188" y="5263"/>
                  </a:lnTo>
                  <a:lnTo>
                    <a:pt x="2145" y="5414"/>
                  </a:lnTo>
                  <a:lnTo>
                    <a:pt x="2125" y="5488"/>
                  </a:lnTo>
                  <a:lnTo>
                    <a:pt x="2106" y="5562"/>
                  </a:lnTo>
                  <a:lnTo>
                    <a:pt x="2088" y="5635"/>
                  </a:lnTo>
                  <a:lnTo>
                    <a:pt x="2070" y="5708"/>
                  </a:lnTo>
                  <a:lnTo>
                    <a:pt x="2054" y="5779"/>
                  </a:lnTo>
                  <a:lnTo>
                    <a:pt x="2038" y="5851"/>
                  </a:lnTo>
                  <a:lnTo>
                    <a:pt x="2024" y="5920"/>
                  </a:lnTo>
                  <a:lnTo>
                    <a:pt x="2010" y="5988"/>
                  </a:lnTo>
                  <a:lnTo>
                    <a:pt x="1998" y="6055"/>
                  </a:lnTo>
                  <a:lnTo>
                    <a:pt x="1988" y="6120"/>
                  </a:lnTo>
                  <a:lnTo>
                    <a:pt x="1978" y="6182"/>
                  </a:lnTo>
                  <a:lnTo>
                    <a:pt x="1970" y="6244"/>
                  </a:lnTo>
                  <a:lnTo>
                    <a:pt x="1969" y="6254"/>
                  </a:lnTo>
                  <a:lnTo>
                    <a:pt x="1966" y="6262"/>
                  </a:lnTo>
                  <a:lnTo>
                    <a:pt x="1963" y="6270"/>
                  </a:lnTo>
                  <a:lnTo>
                    <a:pt x="1960" y="6277"/>
                  </a:lnTo>
                  <a:lnTo>
                    <a:pt x="1955" y="6285"/>
                  </a:lnTo>
                  <a:lnTo>
                    <a:pt x="1949" y="6290"/>
                  </a:lnTo>
                  <a:lnTo>
                    <a:pt x="1944" y="6295"/>
                  </a:lnTo>
                  <a:lnTo>
                    <a:pt x="1938" y="6300"/>
                  </a:lnTo>
                  <a:lnTo>
                    <a:pt x="1932" y="6304"/>
                  </a:lnTo>
                  <a:lnTo>
                    <a:pt x="1926" y="6307"/>
                  </a:lnTo>
                  <a:lnTo>
                    <a:pt x="1918" y="6309"/>
                  </a:lnTo>
                  <a:lnTo>
                    <a:pt x="1911" y="6311"/>
                  </a:lnTo>
                  <a:lnTo>
                    <a:pt x="1904" y="6313"/>
                  </a:lnTo>
                  <a:lnTo>
                    <a:pt x="1897" y="6313"/>
                  </a:lnTo>
                  <a:lnTo>
                    <a:pt x="1890" y="6313"/>
                  </a:lnTo>
                  <a:lnTo>
                    <a:pt x="1882" y="6313"/>
                  </a:lnTo>
                  <a:lnTo>
                    <a:pt x="1875" y="6312"/>
                  </a:lnTo>
                  <a:lnTo>
                    <a:pt x="1868" y="6310"/>
                  </a:lnTo>
                  <a:lnTo>
                    <a:pt x="1861" y="6307"/>
                  </a:lnTo>
                  <a:lnTo>
                    <a:pt x="1854" y="6305"/>
                  </a:lnTo>
                  <a:lnTo>
                    <a:pt x="1847" y="6301"/>
                  </a:lnTo>
                  <a:lnTo>
                    <a:pt x="1841" y="6297"/>
                  </a:lnTo>
                  <a:lnTo>
                    <a:pt x="1836" y="6292"/>
                  </a:lnTo>
                  <a:lnTo>
                    <a:pt x="1831" y="6287"/>
                  </a:lnTo>
                  <a:lnTo>
                    <a:pt x="1826" y="6281"/>
                  </a:lnTo>
                  <a:lnTo>
                    <a:pt x="1822" y="6274"/>
                  </a:lnTo>
                  <a:lnTo>
                    <a:pt x="1818" y="6268"/>
                  </a:lnTo>
                  <a:lnTo>
                    <a:pt x="1815" y="6260"/>
                  </a:lnTo>
                  <a:lnTo>
                    <a:pt x="1813" y="6253"/>
                  </a:lnTo>
                  <a:lnTo>
                    <a:pt x="1812" y="6243"/>
                  </a:lnTo>
                  <a:lnTo>
                    <a:pt x="1812" y="6235"/>
                  </a:lnTo>
                  <a:lnTo>
                    <a:pt x="1813" y="6225"/>
                  </a:lnTo>
                  <a:lnTo>
                    <a:pt x="1822" y="6158"/>
                  </a:lnTo>
                  <a:lnTo>
                    <a:pt x="1832" y="6088"/>
                  </a:lnTo>
                  <a:lnTo>
                    <a:pt x="1844" y="6018"/>
                  </a:lnTo>
                  <a:lnTo>
                    <a:pt x="1858" y="5944"/>
                  </a:lnTo>
                  <a:lnTo>
                    <a:pt x="1872" y="5871"/>
                  </a:lnTo>
                  <a:lnTo>
                    <a:pt x="1888" y="5797"/>
                  </a:lnTo>
                  <a:lnTo>
                    <a:pt x="1904" y="5721"/>
                  </a:lnTo>
                  <a:lnTo>
                    <a:pt x="1922" y="5644"/>
                  </a:lnTo>
                  <a:lnTo>
                    <a:pt x="1498" y="5265"/>
                  </a:lnTo>
                  <a:lnTo>
                    <a:pt x="1501" y="5215"/>
                  </a:lnTo>
                  <a:lnTo>
                    <a:pt x="1501" y="5165"/>
                  </a:lnTo>
                  <a:lnTo>
                    <a:pt x="1500" y="5117"/>
                  </a:lnTo>
                  <a:lnTo>
                    <a:pt x="1497" y="5068"/>
                  </a:lnTo>
                  <a:lnTo>
                    <a:pt x="1492" y="5021"/>
                  </a:lnTo>
                  <a:lnTo>
                    <a:pt x="1486" y="4975"/>
                  </a:lnTo>
                  <a:lnTo>
                    <a:pt x="1477" y="4930"/>
                  </a:lnTo>
                  <a:lnTo>
                    <a:pt x="1467" y="4885"/>
                  </a:lnTo>
                  <a:lnTo>
                    <a:pt x="1456" y="4841"/>
                  </a:lnTo>
                  <a:lnTo>
                    <a:pt x="1442" y="4798"/>
                  </a:lnTo>
                  <a:lnTo>
                    <a:pt x="1428" y="4756"/>
                  </a:lnTo>
                  <a:lnTo>
                    <a:pt x="1411" y="4715"/>
                  </a:lnTo>
                  <a:lnTo>
                    <a:pt x="1394" y="4673"/>
                  </a:lnTo>
                  <a:lnTo>
                    <a:pt x="1375" y="4633"/>
                  </a:lnTo>
                  <a:lnTo>
                    <a:pt x="1355" y="4594"/>
                  </a:lnTo>
                  <a:lnTo>
                    <a:pt x="1334" y="4555"/>
                  </a:lnTo>
                  <a:lnTo>
                    <a:pt x="1310" y="4517"/>
                  </a:lnTo>
                  <a:lnTo>
                    <a:pt x="1287" y="4480"/>
                  </a:lnTo>
                  <a:lnTo>
                    <a:pt x="1262" y="4443"/>
                  </a:lnTo>
                  <a:lnTo>
                    <a:pt x="1235" y="4407"/>
                  </a:lnTo>
                  <a:lnTo>
                    <a:pt x="1208" y="4371"/>
                  </a:lnTo>
                  <a:lnTo>
                    <a:pt x="1179" y="4336"/>
                  </a:lnTo>
                  <a:lnTo>
                    <a:pt x="1151" y="4301"/>
                  </a:lnTo>
                  <a:lnTo>
                    <a:pt x="1120" y="4268"/>
                  </a:lnTo>
                  <a:lnTo>
                    <a:pt x="1089" y="4234"/>
                  </a:lnTo>
                  <a:lnTo>
                    <a:pt x="1057" y="4201"/>
                  </a:lnTo>
                  <a:lnTo>
                    <a:pt x="1024" y="4169"/>
                  </a:lnTo>
                  <a:lnTo>
                    <a:pt x="990" y="4137"/>
                  </a:lnTo>
                  <a:lnTo>
                    <a:pt x="956" y="4107"/>
                  </a:lnTo>
                  <a:lnTo>
                    <a:pt x="921" y="4076"/>
                  </a:lnTo>
                  <a:lnTo>
                    <a:pt x="885" y="4046"/>
                  </a:lnTo>
                  <a:lnTo>
                    <a:pt x="849" y="4016"/>
                  </a:lnTo>
                  <a:lnTo>
                    <a:pt x="811" y="3987"/>
                  </a:lnTo>
                  <a:lnTo>
                    <a:pt x="774" y="3961"/>
                  </a:lnTo>
                  <a:lnTo>
                    <a:pt x="736" y="3938"/>
                  </a:lnTo>
                  <a:lnTo>
                    <a:pt x="698" y="3916"/>
                  </a:lnTo>
                  <a:lnTo>
                    <a:pt x="660" y="3898"/>
                  </a:lnTo>
                  <a:lnTo>
                    <a:pt x="622" y="3882"/>
                  </a:lnTo>
                  <a:lnTo>
                    <a:pt x="585" y="3868"/>
                  </a:lnTo>
                  <a:lnTo>
                    <a:pt x="548" y="3857"/>
                  </a:lnTo>
                  <a:lnTo>
                    <a:pt x="512" y="3848"/>
                  </a:lnTo>
                  <a:lnTo>
                    <a:pt x="476" y="3842"/>
                  </a:lnTo>
                  <a:lnTo>
                    <a:pt x="441" y="3838"/>
                  </a:lnTo>
                  <a:lnTo>
                    <a:pt x="408" y="3837"/>
                  </a:lnTo>
                  <a:lnTo>
                    <a:pt x="376" y="3837"/>
                  </a:lnTo>
                  <a:lnTo>
                    <a:pt x="346" y="3840"/>
                  </a:lnTo>
                  <a:lnTo>
                    <a:pt x="317" y="3845"/>
                  </a:lnTo>
                  <a:lnTo>
                    <a:pt x="290" y="3852"/>
                  </a:lnTo>
                  <a:lnTo>
                    <a:pt x="265" y="3862"/>
                  </a:lnTo>
                  <a:lnTo>
                    <a:pt x="242" y="3875"/>
                  </a:lnTo>
                  <a:lnTo>
                    <a:pt x="222" y="3888"/>
                  </a:lnTo>
                  <a:lnTo>
                    <a:pt x="204" y="3905"/>
                  </a:lnTo>
                  <a:lnTo>
                    <a:pt x="189" y="3923"/>
                  </a:lnTo>
                  <a:lnTo>
                    <a:pt x="177" y="3944"/>
                  </a:lnTo>
                  <a:lnTo>
                    <a:pt x="167" y="3966"/>
                  </a:lnTo>
                  <a:lnTo>
                    <a:pt x="161" y="3991"/>
                  </a:lnTo>
                  <a:lnTo>
                    <a:pt x="158" y="4019"/>
                  </a:lnTo>
                  <a:lnTo>
                    <a:pt x="159" y="4048"/>
                  </a:lnTo>
                  <a:lnTo>
                    <a:pt x="163" y="4079"/>
                  </a:lnTo>
                  <a:lnTo>
                    <a:pt x="171" y="4112"/>
                  </a:lnTo>
                  <a:lnTo>
                    <a:pt x="184" y="4147"/>
                  </a:lnTo>
                  <a:lnTo>
                    <a:pt x="199" y="4184"/>
                  </a:lnTo>
                  <a:lnTo>
                    <a:pt x="220" y="4223"/>
                  </a:lnTo>
                  <a:lnTo>
                    <a:pt x="246" y="4264"/>
                  </a:lnTo>
                  <a:lnTo>
                    <a:pt x="293" y="4340"/>
                  </a:lnTo>
                  <a:lnTo>
                    <a:pt x="337" y="4415"/>
                  </a:lnTo>
                  <a:lnTo>
                    <a:pt x="378" y="4489"/>
                  </a:lnTo>
                  <a:lnTo>
                    <a:pt x="416" y="4564"/>
                  </a:lnTo>
                  <a:lnTo>
                    <a:pt x="450" y="4638"/>
                  </a:lnTo>
                  <a:lnTo>
                    <a:pt x="482" y="4712"/>
                  </a:lnTo>
                  <a:lnTo>
                    <a:pt x="510" y="4786"/>
                  </a:lnTo>
                  <a:lnTo>
                    <a:pt x="537" y="4860"/>
                  </a:lnTo>
                  <a:lnTo>
                    <a:pt x="561" y="4933"/>
                  </a:lnTo>
                  <a:lnTo>
                    <a:pt x="583" y="5007"/>
                  </a:lnTo>
                  <a:lnTo>
                    <a:pt x="602" y="5081"/>
                  </a:lnTo>
                  <a:lnTo>
                    <a:pt x="619" y="5155"/>
                  </a:lnTo>
                  <a:lnTo>
                    <a:pt x="634" y="5228"/>
                  </a:lnTo>
                  <a:lnTo>
                    <a:pt x="649" y="5302"/>
                  </a:lnTo>
                  <a:lnTo>
                    <a:pt x="660" y="5376"/>
                  </a:lnTo>
                  <a:lnTo>
                    <a:pt x="670" y="5451"/>
                  </a:lnTo>
                  <a:lnTo>
                    <a:pt x="680" y="5526"/>
                  </a:lnTo>
                  <a:lnTo>
                    <a:pt x="688" y="5601"/>
                  </a:lnTo>
                  <a:lnTo>
                    <a:pt x="695" y="5676"/>
                  </a:lnTo>
                  <a:lnTo>
                    <a:pt x="701" y="5752"/>
                  </a:lnTo>
                  <a:lnTo>
                    <a:pt x="710" y="5904"/>
                  </a:lnTo>
                  <a:lnTo>
                    <a:pt x="718" y="6060"/>
                  </a:lnTo>
                  <a:lnTo>
                    <a:pt x="725" y="6217"/>
                  </a:lnTo>
                  <a:lnTo>
                    <a:pt x="731" y="6376"/>
                  </a:lnTo>
                  <a:lnTo>
                    <a:pt x="735" y="6458"/>
                  </a:lnTo>
                  <a:lnTo>
                    <a:pt x="739" y="6539"/>
                  </a:lnTo>
                  <a:lnTo>
                    <a:pt x="744" y="6623"/>
                  </a:lnTo>
                  <a:lnTo>
                    <a:pt x="750" y="6706"/>
                  </a:lnTo>
                  <a:lnTo>
                    <a:pt x="850" y="6798"/>
                  </a:lnTo>
                  <a:lnTo>
                    <a:pt x="953" y="6894"/>
                  </a:lnTo>
                  <a:lnTo>
                    <a:pt x="1005" y="6943"/>
                  </a:lnTo>
                  <a:lnTo>
                    <a:pt x="1059" y="6994"/>
                  </a:lnTo>
                  <a:lnTo>
                    <a:pt x="1111" y="7045"/>
                  </a:lnTo>
                  <a:lnTo>
                    <a:pt x="1165" y="7098"/>
                  </a:lnTo>
                  <a:lnTo>
                    <a:pt x="1218" y="7151"/>
                  </a:lnTo>
                  <a:lnTo>
                    <a:pt x="1270" y="7206"/>
                  </a:lnTo>
                  <a:lnTo>
                    <a:pt x="1323" y="7262"/>
                  </a:lnTo>
                  <a:lnTo>
                    <a:pt x="1374" y="7317"/>
                  </a:lnTo>
                  <a:lnTo>
                    <a:pt x="1424" y="7375"/>
                  </a:lnTo>
                  <a:lnTo>
                    <a:pt x="1473" y="7433"/>
                  </a:lnTo>
                  <a:lnTo>
                    <a:pt x="1522" y="7493"/>
                  </a:lnTo>
                  <a:lnTo>
                    <a:pt x="1568" y="7552"/>
                  </a:lnTo>
                  <a:lnTo>
                    <a:pt x="1612" y="7613"/>
                  </a:lnTo>
                  <a:lnTo>
                    <a:pt x="1656" y="7675"/>
                  </a:lnTo>
                  <a:lnTo>
                    <a:pt x="1696" y="7737"/>
                  </a:lnTo>
                  <a:lnTo>
                    <a:pt x="1735" y="7801"/>
                  </a:lnTo>
                  <a:lnTo>
                    <a:pt x="1771" y="7865"/>
                  </a:lnTo>
                  <a:lnTo>
                    <a:pt x="1804" y="7930"/>
                  </a:lnTo>
                  <a:lnTo>
                    <a:pt x="1835" y="7995"/>
                  </a:lnTo>
                  <a:lnTo>
                    <a:pt x="1863" y="8062"/>
                  </a:lnTo>
                  <a:lnTo>
                    <a:pt x="1888" y="8129"/>
                  </a:lnTo>
                  <a:lnTo>
                    <a:pt x="1908" y="8196"/>
                  </a:lnTo>
                  <a:lnTo>
                    <a:pt x="1927" y="8265"/>
                  </a:lnTo>
                  <a:lnTo>
                    <a:pt x="1940" y="8334"/>
                  </a:lnTo>
                  <a:lnTo>
                    <a:pt x="1950" y="8403"/>
                  </a:lnTo>
                  <a:lnTo>
                    <a:pt x="1957" y="8474"/>
                  </a:lnTo>
                  <a:lnTo>
                    <a:pt x="1958" y="8545"/>
                  </a:lnTo>
                  <a:lnTo>
                    <a:pt x="1956" y="8616"/>
                  </a:lnTo>
                  <a:lnTo>
                    <a:pt x="1954" y="8626"/>
                  </a:lnTo>
                  <a:lnTo>
                    <a:pt x="1952" y="8635"/>
                  </a:lnTo>
                  <a:lnTo>
                    <a:pt x="1949" y="8643"/>
                  </a:lnTo>
                  <a:lnTo>
                    <a:pt x="1946" y="8650"/>
                  </a:lnTo>
                  <a:lnTo>
                    <a:pt x="1942" y="8657"/>
                  </a:lnTo>
                  <a:lnTo>
                    <a:pt x="1937" y="8664"/>
                  </a:lnTo>
                  <a:lnTo>
                    <a:pt x="1932" y="8669"/>
                  </a:lnTo>
                  <a:lnTo>
                    <a:pt x="1927" y="8674"/>
                  </a:lnTo>
                  <a:lnTo>
                    <a:pt x="1921" y="8678"/>
                  </a:lnTo>
                  <a:lnTo>
                    <a:pt x="1913" y="8682"/>
                  </a:lnTo>
                  <a:lnTo>
                    <a:pt x="1907" y="8684"/>
                  </a:lnTo>
                  <a:lnTo>
                    <a:pt x="1900" y="8687"/>
                  </a:lnTo>
                  <a:lnTo>
                    <a:pt x="1893" y="8688"/>
                  </a:lnTo>
                  <a:lnTo>
                    <a:pt x="1885" y="8689"/>
                  </a:lnTo>
                  <a:lnTo>
                    <a:pt x="1878" y="8690"/>
                  </a:lnTo>
                  <a:lnTo>
                    <a:pt x="1871" y="8689"/>
                  </a:lnTo>
                  <a:lnTo>
                    <a:pt x="1863" y="8689"/>
                  </a:lnTo>
                  <a:lnTo>
                    <a:pt x="1856" y="8687"/>
                  </a:lnTo>
                  <a:lnTo>
                    <a:pt x="1848" y="8685"/>
                  </a:lnTo>
                  <a:lnTo>
                    <a:pt x="1842" y="8683"/>
                  </a:lnTo>
                  <a:lnTo>
                    <a:pt x="1835" y="8680"/>
                  </a:lnTo>
                  <a:lnTo>
                    <a:pt x="1829" y="8676"/>
                  </a:lnTo>
                  <a:lnTo>
                    <a:pt x="1824" y="8671"/>
                  </a:lnTo>
                  <a:lnTo>
                    <a:pt x="1817" y="8667"/>
                  </a:lnTo>
                  <a:lnTo>
                    <a:pt x="1812" y="8660"/>
                  </a:lnTo>
                  <a:lnTo>
                    <a:pt x="1808" y="8654"/>
                  </a:lnTo>
                  <a:lnTo>
                    <a:pt x="1805" y="8648"/>
                  </a:lnTo>
                  <a:lnTo>
                    <a:pt x="1802" y="8640"/>
                  </a:lnTo>
                  <a:lnTo>
                    <a:pt x="1799" y="8633"/>
                  </a:lnTo>
                  <a:lnTo>
                    <a:pt x="1798" y="8624"/>
                  </a:lnTo>
                  <a:lnTo>
                    <a:pt x="1797" y="8615"/>
                  </a:lnTo>
                  <a:lnTo>
                    <a:pt x="1797" y="8605"/>
                  </a:lnTo>
                  <a:lnTo>
                    <a:pt x="1800" y="8538"/>
                  </a:lnTo>
                  <a:lnTo>
                    <a:pt x="1798" y="8471"/>
                  </a:lnTo>
                  <a:lnTo>
                    <a:pt x="1791" y="8405"/>
                  </a:lnTo>
                  <a:lnTo>
                    <a:pt x="1780" y="8339"/>
                  </a:lnTo>
                  <a:lnTo>
                    <a:pt x="1766" y="8273"/>
                  </a:lnTo>
                  <a:lnTo>
                    <a:pt x="1747" y="8208"/>
                  </a:lnTo>
                  <a:lnTo>
                    <a:pt x="1725" y="8143"/>
                  </a:lnTo>
                  <a:lnTo>
                    <a:pt x="1699" y="8079"/>
                  </a:lnTo>
                  <a:lnTo>
                    <a:pt x="1671" y="8016"/>
                  </a:lnTo>
                  <a:lnTo>
                    <a:pt x="1639" y="7953"/>
                  </a:lnTo>
                  <a:lnTo>
                    <a:pt x="1605" y="7891"/>
                  </a:lnTo>
                  <a:lnTo>
                    <a:pt x="1568" y="7830"/>
                  </a:lnTo>
                  <a:lnTo>
                    <a:pt x="1529" y="7769"/>
                  </a:lnTo>
                  <a:lnTo>
                    <a:pt x="1487" y="7709"/>
                  </a:lnTo>
                  <a:lnTo>
                    <a:pt x="1443" y="7650"/>
                  </a:lnTo>
                  <a:lnTo>
                    <a:pt x="1398" y="7592"/>
                  </a:lnTo>
                  <a:lnTo>
                    <a:pt x="1352" y="7534"/>
                  </a:lnTo>
                  <a:lnTo>
                    <a:pt x="1303" y="7477"/>
                  </a:lnTo>
                  <a:lnTo>
                    <a:pt x="1254" y="7420"/>
                  </a:lnTo>
                  <a:lnTo>
                    <a:pt x="1203" y="7366"/>
                  </a:lnTo>
                  <a:lnTo>
                    <a:pt x="1153" y="7311"/>
                  </a:lnTo>
                  <a:lnTo>
                    <a:pt x="1100" y="7258"/>
                  </a:lnTo>
                  <a:lnTo>
                    <a:pt x="1049" y="7205"/>
                  </a:lnTo>
                  <a:lnTo>
                    <a:pt x="996" y="7153"/>
                  </a:lnTo>
                  <a:lnTo>
                    <a:pt x="892" y="7053"/>
                  </a:lnTo>
                  <a:lnTo>
                    <a:pt x="790" y="6958"/>
                  </a:lnTo>
                  <a:lnTo>
                    <a:pt x="691" y="6867"/>
                  </a:lnTo>
                  <a:lnTo>
                    <a:pt x="597" y="6779"/>
                  </a:lnTo>
                  <a:lnTo>
                    <a:pt x="591" y="6698"/>
                  </a:lnTo>
                  <a:lnTo>
                    <a:pt x="586" y="6615"/>
                  </a:lnTo>
                  <a:lnTo>
                    <a:pt x="582" y="6535"/>
                  </a:lnTo>
                  <a:lnTo>
                    <a:pt x="577" y="6455"/>
                  </a:lnTo>
                  <a:lnTo>
                    <a:pt x="571" y="6296"/>
                  </a:lnTo>
                  <a:lnTo>
                    <a:pt x="565" y="6139"/>
                  </a:lnTo>
                  <a:lnTo>
                    <a:pt x="558" y="5985"/>
                  </a:lnTo>
                  <a:lnTo>
                    <a:pt x="550" y="5832"/>
                  </a:lnTo>
                  <a:lnTo>
                    <a:pt x="544" y="5757"/>
                  </a:lnTo>
                  <a:lnTo>
                    <a:pt x="538" y="5682"/>
                  </a:lnTo>
                  <a:lnTo>
                    <a:pt x="531" y="5606"/>
                  </a:lnTo>
                  <a:lnTo>
                    <a:pt x="523" y="5531"/>
                  </a:lnTo>
                  <a:lnTo>
                    <a:pt x="513" y="5457"/>
                  </a:lnTo>
                  <a:lnTo>
                    <a:pt x="502" y="5383"/>
                  </a:lnTo>
                  <a:lnTo>
                    <a:pt x="489" y="5308"/>
                  </a:lnTo>
                  <a:lnTo>
                    <a:pt x="474" y="5234"/>
                  </a:lnTo>
                  <a:lnTo>
                    <a:pt x="458" y="5160"/>
                  </a:lnTo>
                  <a:lnTo>
                    <a:pt x="439" y="5087"/>
                  </a:lnTo>
                  <a:lnTo>
                    <a:pt x="419" y="5014"/>
                  </a:lnTo>
                  <a:lnTo>
                    <a:pt x="396" y="4939"/>
                  </a:lnTo>
                  <a:lnTo>
                    <a:pt x="371" y="4866"/>
                  </a:lnTo>
                  <a:lnTo>
                    <a:pt x="343" y="4793"/>
                  </a:lnTo>
                  <a:lnTo>
                    <a:pt x="313" y="4720"/>
                  </a:lnTo>
                  <a:lnTo>
                    <a:pt x="279" y="4646"/>
                  </a:lnTo>
                  <a:lnTo>
                    <a:pt x="242" y="4572"/>
                  </a:lnTo>
                  <a:lnTo>
                    <a:pt x="202" y="4498"/>
                  </a:lnTo>
                  <a:lnTo>
                    <a:pt x="159" y="4425"/>
                  </a:lnTo>
                  <a:lnTo>
                    <a:pt x="113" y="4351"/>
                  </a:lnTo>
                  <a:lnTo>
                    <a:pt x="81" y="4297"/>
                  </a:lnTo>
                  <a:lnTo>
                    <a:pt x="54" y="4246"/>
                  </a:lnTo>
                  <a:lnTo>
                    <a:pt x="32" y="4195"/>
                  </a:lnTo>
                  <a:lnTo>
                    <a:pt x="17" y="4146"/>
                  </a:lnTo>
                  <a:lnTo>
                    <a:pt x="6" y="4099"/>
                  </a:lnTo>
                  <a:lnTo>
                    <a:pt x="1" y="4054"/>
                  </a:lnTo>
                  <a:lnTo>
                    <a:pt x="0" y="4011"/>
                  </a:lnTo>
                  <a:lnTo>
                    <a:pt x="4" y="3971"/>
                  </a:lnTo>
                  <a:lnTo>
                    <a:pt x="12" y="3931"/>
                  </a:lnTo>
                  <a:lnTo>
                    <a:pt x="24" y="3895"/>
                  </a:lnTo>
                  <a:lnTo>
                    <a:pt x="40" y="3861"/>
                  </a:lnTo>
                  <a:lnTo>
                    <a:pt x="61" y="3829"/>
                  </a:lnTo>
                  <a:lnTo>
                    <a:pt x="85" y="3800"/>
                  </a:lnTo>
                  <a:lnTo>
                    <a:pt x="112" y="3775"/>
                  </a:lnTo>
                  <a:lnTo>
                    <a:pt x="141" y="3752"/>
                  </a:lnTo>
                  <a:lnTo>
                    <a:pt x="175" y="3731"/>
                  </a:lnTo>
                  <a:lnTo>
                    <a:pt x="212" y="3714"/>
                  </a:lnTo>
                  <a:lnTo>
                    <a:pt x="250" y="3699"/>
                  </a:lnTo>
                  <a:lnTo>
                    <a:pt x="291" y="3689"/>
                  </a:lnTo>
                  <a:lnTo>
                    <a:pt x="334" y="3682"/>
                  </a:lnTo>
                  <a:lnTo>
                    <a:pt x="379" y="3678"/>
                  </a:lnTo>
                  <a:lnTo>
                    <a:pt x="426" y="3678"/>
                  </a:lnTo>
                  <a:lnTo>
                    <a:pt x="474" y="3681"/>
                  </a:lnTo>
                  <a:lnTo>
                    <a:pt x="524" y="3687"/>
                  </a:lnTo>
                  <a:lnTo>
                    <a:pt x="575" y="3698"/>
                  </a:lnTo>
                  <a:lnTo>
                    <a:pt x="627" y="3714"/>
                  </a:lnTo>
                  <a:lnTo>
                    <a:pt x="680" y="3732"/>
                  </a:lnTo>
                  <a:lnTo>
                    <a:pt x="733" y="3756"/>
                  </a:lnTo>
                  <a:lnTo>
                    <a:pt x="787" y="3783"/>
                  </a:lnTo>
                  <a:lnTo>
                    <a:pt x="840" y="3815"/>
                  </a:lnTo>
                  <a:lnTo>
                    <a:pt x="895" y="3852"/>
                  </a:lnTo>
                  <a:lnTo>
                    <a:pt x="949" y="3892"/>
                  </a:lnTo>
                  <a:lnTo>
                    <a:pt x="1009" y="3943"/>
                  </a:lnTo>
                  <a:lnTo>
                    <a:pt x="1071" y="3998"/>
                  </a:lnTo>
                  <a:lnTo>
                    <a:pt x="1103" y="4027"/>
                  </a:lnTo>
                  <a:lnTo>
                    <a:pt x="1134" y="4057"/>
                  </a:lnTo>
                  <a:lnTo>
                    <a:pt x="1166" y="4088"/>
                  </a:lnTo>
                  <a:lnTo>
                    <a:pt x="1197" y="4120"/>
                  </a:lnTo>
                  <a:lnTo>
                    <a:pt x="1229" y="4153"/>
                  </a:lnTo>
                  <a:lnTo>
                    <a:pt x="1260" y="4187"/>
                  </a:lnTo>
                  <a:lnTo>
                    <a:pt x="1290" y="4222"/>
                  </a:lnTo>
                  <a:lnTo>
                    <a:pt x="1320" y="4259"/>
                  </a:lnTo>
                  <a:lnTo>
                    <a:pt x="1350" y="4296"/>
                  </a:lnTo>
                  <a:lnTo>
                    <a:pt x="1378" y="4334"/>
                  </a:lnTo>
                  <a:lnTo>
                    <a:pt x="1406" y="4374"/>
                  </a:lnTo>
                  <a:lnTo>
                    <a:pt x="1433" y="4414"/>
                  </a:lnTo>
                  <a:lnTo>
                    <a:pt x="1459" y="4455"/>
                  </a:lnTo>
                  <a:lnTo>
                    <a:pt x="1484" y="4497"/>
                  </a:lnTo>
                  <a:lnTo>
                    <a:pt x="1507" y="4541"/>
                  </a:lnTo>
                  <a:lnTo>
                    <a:pt x="1530" y="4586"/>
                  </a:lnTo>
                  <a:lnTo>
                    <a:pt x="1551" y="4631"/>
                  </a:lnTo>
                  <a:lnTo>
                    <a:pt x="1570" y="4678"/>
                  </a:lnTo>
                  <a:lnTo>
                    <a:pt x="1588" y="4725"/>
                  </a:lnTo>
                  <a:lnTo>
                    <a:pt x="1604" y="4773"/>
                  </a:lnTo>
                  <a:lnTo>
                    <a:pt x="1619" y="4823"/>
                  </a:lnTo>
                  <a:lnTo>
                    <a:pt x="1631" y="4873"/>
                  </a:lnTo>
                  <a:lnTo>
                    <a:pt x="1641" y="4925"/>
                  </a:lnTo>
                  <a:lnTo>
                    <a:pt x="1649" y="4978"/>
                  </a:lnTo>
                  <a:lnTo>
                    <a:pt x="1656" y="5031"/>
                  </a:lnTo>
                  <a:lnTo>
                    <a:pt x="1660" y="5086"/>
                  </a:lnTo>
                  <a:lnTo>
                    <a:pt x="1662" y="5141"/>
                  </a:lnTo>
                  <a:lnTo>
                    <a:pt x="1661" y="5198"/>
                  </a:lnTo>
                  <a:lnTo>
                    <a:pt x="1966" y="5471"/>
                  </a:lnTo>
                  <a:lnTo>
                    <a:pt x="1994" y="5365"/>
                  </a:lnTo>
                  <a:lnTo>
                    <a:pt x="2024" y="5259"/>
                  </a:lnTo>
                  <a:lnTo>
                    <a:pt x="2055" y="5153"/>
                  </a:lnTo>
                  <a:lnTo>
                    <a:pt x="2086" y="5048"/>
                  </a:lnTo>
                  <a:lnTo>
                    <a:pt x="2118" y="4944"/>
                  </a:lnTo>
                  <a:lnTo>
                    <a:pt x="2152" y="4840"/>
                  </a:lnTo>
                  <a:lnTo>
                    <a:pt x="2185" y="4739"/>
                  </a:lnTo>
                  <a:lnTo>
                    <a:pt x="2218" y="4640"/>
                  </a:lnTo>
                  <a:lnTo>
                    <a:pt x="2252" y="4544"/>
                  </a:lnTo>
                  <a:lnTo>
                    <a:pt x="2285" y="4451"/>
                  </a:lnTo>
                  <a:lnTo>
                    <a:pt x="2318" y="4360"/>
                  </a:lnTo>
                  <a:lnTo>
                    <a:pt x="2350" y="4274"/>
                  </a:lnTo>
                  <a:lnTo>
                    <a:pt x="2382" y="4191"/>
                  </a:lnTo>
                  <a:lnTo>
                    <a:pt x="2412" y="4114"/>
                  </a:lnTo>
                  <a:lnTo>
                    <a:pt x="2441" y="4041"/>
                  </a:lnTo>
                  <a:lnTo>
                    <a:pt x="2469" y="3973"/>
                  </a:lnTo>
                  <a:lnTo>
                    <a:pt x="2477" y="3851"/>
                  </a:lnTo>
                  <a:lnTo>
                    <a:pt x="2485" y="3704"/>
                  </a:lnTo>
                  <a:lnTo>
                    <a:pt x="2494" y="3535"/>
                  </a:lnTo>
                  <a:lnTo>
                    <a:pt x="2501" y="3348"/>
                  </a:lnTo>
                  <a:lnTo>
                    <a:pt x="2515" y="2936"/>
                  </a:lnTo>
                  <a:lnTo>
                    <a:pt x="2529" y="2494"/>
                  </a:lnTo>
                  <a:lnTo>
                    <a:pt x="2541" y="2056"/>
                  </a:lnTo>
                  <a:lnTo>
                    <a:pt x="2552" y="1650"/>
                  </a:lnTo>
                  <a:lnTo>
                    <a:pt x="2558" y="1469"/>
                  </a:lnTo>
                  <a:lnTo>
                    <a:pt x="2564" y="1306"/>
                  </a:lnTo>
                  <a:lnTo>
                    <a:pt x="2568" y="1167"/>
                  </a:lnTo>
                  <a:lnTo>
                    <a:pt x="2573" y="1053"/>
                  </a:lnTo>
                  <a:lnTo>
                    <a:pt x="2576" y="1011"/>
                  </a:lnTo>
                  <a:lnTo>
                    <a:pt x="2579" y="968"/>
                  </a:lnTo>
                  <a:lnTo>
                    <a:pt x="2583" y="924"/>
                  </a:lnTo>
                  <a:lnTo>
                    <a:pt x="2588" y="879"/>
                  </a:lnTo>
                  <a:lnTo>
                    <a:pt x="2594" y="835"/>
                  </a:lnTo>
                  <a:lnTo>
                    <a:pt x="2601" y="790"/>
                  </a:lnTo>
                  <a:lnTo>
                    <a:pt x="2608" y="744"/>
                  </a:lnTo>
                  <a:lnTo>
                    <a:pt x="2617" y="700"/>
                  </a:lnTo>
                  <a:lnTo>
                    <a:pt x="2627" y="655"/>
                  </a:lnTo>
                  <a:lnTo>
                    <a:pt x="2637" y="610"/>
                  </a:lnTo>
                  <a:lnTo>
                    <a:pt x="2649" y="567"/>
                  </a:lnTo>
                  <a:lnTo>
                    <a:pt x="2662" y="524"/>
                  </a:lnTo>
                  <a:lnTo>
                    <a:pt x="2675" y="480"/>
                  </a:lnTo>
                  <a:lnTo>
                    <a:pt x="2691" y="439"/>
                  </a:lnTo>
                  <a:lnTo>
                    <a:pt x="2706" y="398"/>
                  </a:lnTo>
                  <a:lnTo>
                    <a:pt x="2722" y="359"/>
                  </a:lnTo>
                  <a:lnTo>
                    <a:pt x="2741" y="321"/>
                  </a:lnTo>
                  <a:lnTo>
                    <a:pt x="2760" y="284"/>
                  </a:lnTo>
                  <a:lnTo>
                    <a:pt x="2780" y="248"/>
                  </a:lnTo>
                  <a:lnTo>
                    <a:pt x="2802" y="215"/>
                  </a:lnTo>
                  <a:lnTo>
                    <a:pt x="2825" y="184"/>
                  </a:lnTo>
                  <a:lnTo>
                    <a:pt x="2848" y="155"/>
                  </a:lnTo>
                  <a:lnTo>
                    <a:pt x="2873" y="127"/>
                  </a:lnTo>
                  <a:lnTo>
                    <a:pt x="2900" y="102"/>
                  </a:lnTo>
                  <a:lnTo>
                    <a:pt x="2927" y="79"/>
                  </a:lnTo>
                  <a:lnTo>
                    <a:pt x="2955" y="59"/>
                  </a:lnTo>
                  <a:lnTo>
                    <a:pt x="2986" y="42"/>
                  </a:lnTo>
                  <a:lnTo>
                    <a:pt x="3017" y="28"/>
                  </a:lnTo>
                  <a:lnTo>
                    <a:pt x="3050" y="16"/>
                  </a:lnTo>
                  <a:lnTo>
                    <a:pt x="3084" y="7"/>
                  </a:lnTo>
                  <a:lnTo>
                    <a:pt x="3120" y="2"/>
                  </a:lnTo>
                  <a:lnTo>
                    <a:pt x="3157" y="0"/>
                  </a:lnTo>
                  <a:lnTo>
                    <a:pt x="3199" y="2"/>
                  </a:lnTo>
                  <a:lnTo>
                    <a:pt x="3238" y="8"/>
                  </a:lnTo>
                  <a:lnTo>
                    <a:pt x="3275" y="19"/>
                  </a:lnTo>
                  <a:lnTo>
                    <a:pt x="3311" y="31"/>
                  </a:lnTo>
                  <a:lnTo>
                    <a:pt x="3344" y="47"/>
                  </a:lnTo>
                  <a:lnTo>
                    <a:pt x="3376" y="67"/>
                  </a:lnTo>
                  <a:lnTo>
                    <a:pt x="3406" y="90"/>
                  </a:lnTo>
                  <a:lnTo>
                    <a:pt x="3435" y="116"/>
                  </a:lnTo>
                  <a:lnTo>
                    <a:pt x="3460" y="143"/>
                  </a:lnTo>
                  <a:lnTo>
                    <a:pt x="3486" y="173"/>
                  </a:lnTo>
                  <a:lnTo>
                    <a:pt x="3509" y="205"/>
                  </a:lnTo>
                  <a:lnTo>
                    <a:pt x="3531" y="239"/>
                  </a:lnTo>
                  <a:lnTo>
                    <a:pt x="3551" y="275"/>
                  </a:lnTo>
                  <a:lnTo>
                    <a:pt x="3570" y="312"/>
                  </a:lnTo>
                  <a:lnTo>
                    <a:pt x="3587" y="352"/>
                  </a:lnTo>
                  <a:lnTo>
                    <a:pt x="3604" y="391"/>
                  </a:lnTo>
                  <a:lnTo>
                    <a:pt x="3618" y="432"/>
                  </a:lnTo>
                  <a:lnTo>
                    <a:pt x="3632" y="473"/>
                  </a:lnTo>
                  <a:lnTo>
                    <a:pt x="3644" y="515"/>
                  </a:lnTo>
                  <a:lnTo>
                    <a:pt x="3655" y="558"/>
                  </a:lnTo>
                  <a:lnTo>
                    <a:pt x="3666" y="601"/>
                  </a:lnTo>
                  <a:lnTo>
                    <a:pt x="3675" y="643"/>
                  </a:lnTo>
                  <a:lnTo>
                    <a:pt x="3683" y="686"/>
                  </a:lnTo>
                  <a:lnTo>
                    <a:pt x="3690" y="728"/>
                  </a:lnTo>
                  <a:lnTo>
                    <a:pt x="3697" y="769"/>
                  </a:lnTo>
                  <a:lnTo>
                    <a:pt x="3702" y="809"/>
                  </a:lnTo>
                  <a:lnTo>
                    <a:pt x="3707" y="848"/>
                  </a:lnTo>
                  <a:lnTo>
                    <a:pt x="3711" y="887"/>
                  </a:lnTo>
                  <a:lnTo>
                    <a:pt x="3716" y="959"/>
                  </a:lnTo>
                  <a:lnTo>
                    <a:pt x="3720" y="1023"/>
                  </a:lnTo>
                  <a:lnTo>
                    <a:pt x="3721" y="1077"/>
                  </a:lnTo>
                  <a:lnTo>
                    <a:pt x="3722" y="1140"/>
                  </a:lnTo>
                  <a:lnTo>
                    <a:pt x="3723" y="1209"/>
                  </a:lnTo>
                  <a:lnTo>
                    <a:pt x="3723" y="1286"/>
                  </a:lnTo>
                  <a:lnTo>
                    <a:pt x="3721" y="1458"/>
                  </a:lnTo>
                  <a:lnTo>
                    <a:pt x="3718" y="1649"/>
                  </a:lnTo>
                  <a:lnTo>
                    <a:pt x="3714" y="1857"/>
                  </a:lnTo>
                  <a:lnTo>
                    <a:pt x="3708" y="2077"/>
                  </a:lnTo>
                  <a:lnTo>
                    <a:pt x="3702" y="2304"/>
                  </a:lnTo>
                  <a:lnTo>
                    <a:pt x="3695" y="2534"/>
                  </a:lnTo>
                  <a:lnTo>
                    <a:pt x="3681" y="2983"/>
                  </a:lnTo>
                  <a:lnTo>
                    <a:pt x="3668" y="3390"/>
                  </a:lnTo>
                  <a:lnTo>
                    <a:pt x="3663" y="3566"/>
                  </a:lnTo>
                  <a:lnTo>
                    <a:pt x="3658" y="3719"/>
                  </a:lnTo>
                  <a:lnTo>
                    <a:pt x="3655" y="3843"/>
                  </a:lnTo>
                  <a:lnTo>
                    <a:pt x="3654" y="3933"/>
                  </a:lnTo>
                  <a:lnTo>
                    <a:pt x="3654" y="3938"/>
                  </a:lnTo>
                  <a:lnTo>
                    <a:pt x="3654" y="3941"/>
                  </a:lnTo>
                  <a:lnTo>
                    <a:pt x="3653" y="3944"/>
                  </a:lnTo>
                  <a:lnTo>
                    <a:pt x="3653" y="3947"/>
                  </a:lnTo>
                  <a:lnTo>
                    <a:pt x="3653" y="3949"/>
                  </a:lnTo>
                  <a:lnTo>
                    <a:pt x="3652" y="3952"/>
                  </a:lnTo>
                  <a:lnTo>
                    <a:pt x="3652" y="3955"/>
                  </a:lnTo>
                  <a:lnTo>
                    <a:pt x="3651" y="3958"/>
                  </a:lnTo>
                  <a:lnTo>
                    <a:pt x="3692" y="3984"/>
                  </a:lnTo>
                  <a:lnTo>
                    <a:pt x="3732" y="4012"/>
                  </a:lnTo>
                  <a:lnTo>
                    <a:pt x="3770" y="4040"/>
                  </a:lnTo>
                  <a:lnTo>
                    <a:pt x="3807" y="4065"/>
                  </a:lnTo>
                  <a:lnTo>
                    <a:pt x="3825" y="4078"/>
                  </a:lnTo>
                  <a:lnTo>
                    <a:pt x="3844" y="4089"/>
                  </a:lnTo>
                  <a:lnTo>
                    <a:pt x="3862" y="4099"/>
                  </a:lnTo>
                  <a:lnTo>
                    <a:pt x="3881" y="4108"/>
                  </a:lnTo>
                  <a:lnTo>
                    <a:pt x="3901" y="4115"/>
                  </a:lnTo>
                  <a:lnTo>
                    <a:pt x="3919" y="4121"/>
                  </a:lnTo>
                  <a:lnTo>
                    <a:pt x="3939" y="4125"/>
                  </a:lnTo>
                  <a:lnTo>
                    <a:pt x="3958" y="4127"/>
                  </a:lnTo>
                  <a:lnTo>
                    <a:pt x="3970" y="4127"/>
                  </a:lnTo>
                  <a:lnTo>
                    <a:pt x="3981" y="4127"/>
                  </a:lnTo>
                  <a:lnTo>
                    <a:pt x="3991" y="4126"/>
                  </a:lnTo>
                  <a:lnTo>
                    <a:pt x="4003" y="4125"/>
                  </a:lnTo>
                  <a:lnTo>
                    <a:pt x="4024" y="4121"/>
                  </a:lnTo>
                  <a:lnTo>
                    <a:pt x="4047" y="4115"/>
                  </a:lnTo>
                  <a:lnTo>
                    <a:pt x="4070" y="4107"/>
                  </a:lnTo>
                  <a:lnTo>
                    <a:pt x="4093" y="4097"/>
                  </a:lnTo>
                  <a:lnTo>
                    <a:pt x="4118" y="4087"/>
                  </a:lnTo>
                  <a:lnTo>
                    <a:pt x="4145" y="4076"/>
                  </a:lnTo>
                  <a:lnTo>
                    <a:pt x="4192" y="4056"/>
                  </a:lnTo>
                  <a:lnTo>
                    <a:pt x="4237" y="4041"/>
                  </a:lnTo>
                  <a:lnTo>
                    <a:pt x="4279" y="4029"/>
                  </a:lnTo>
                  <a:lnTo>
                    <a:pt x="4319" y="4021"/>
                  </a:lnTo>
                  <a:lnTo>
                    <a:pt x="4357" y="4017"/>
                  </a:lnTo>
                  <a:lnTo>
                    <a:pt x="4392" y="4015"/>
                  </a:lnTo>
                  <a:lnTo>
                    <a:pt x="4426" y="4016"/>
                  </a:lnTo>
                  <a:lnTo>
                    <a:pt x="4458" y="4020"/>
                  </a:lnTo>
                  <a:lnTo>
                    <a:pt x="4488" y="4026"/>
                  </a:lnTo>
                  <a:lnTo>
                    <a:pt x="4517" y="4034"/>
                  </a:lnTo>
                  <a:lnTo>
                    <a:pt x="4544" y="4045"/>
                  </a:lnTo>
                  <a:lnTo>
                    <a:pt x="4571" y="4057"/>
                  </a:lnTo>
                  <a:lnTo>
                    <a:pt x="4595" y="4070"/>
                  </a:lnTo>
                  <a:lnTo>
                    <a:pt x="4620" y="4085"/>
                  </a:lnTo>
                  <a:lnTo>
                    <a:pt x="4644" y="4100"/>
                  </a:lnTo>
                  <a:lnTo>
                    <a:pt x="4667" y="4117"/>
                  </a:lnTo>
                  <a:lnTo>
                    <a:pt x="4713" y="4151"/>
                  </a:lnTo>
                  <a:lnTo>
                    <a:pt x="4758" y="4185"/>
                  </a:lnTo>
                  <a:lnTo>
                    <a:pt x="4782" y="4200"/>
                  </a:lnTo>
                  <a:lnTo>
                    <a:pt x="4806" y="4217"/>
                  </a:lnTo>
                  <a:lnTo>
                    <a:pt x="4829" y="4231"/>
                  </a:lnTo>
                  <a:lnTo>
                    <a:pt x="4854" y="4245"/>
                  </a:lnTo>
                  <a:lnTo>
                    <a:pt x="4880" y="4257"/>
                  </a:lnTo>
                  <a:lnTo>
                    <a:pt x="4907" y="4268"/>
                  </a:lnTo>
                  <a:lnTo>
                    <a:pt x="4935" y="4277"/>
                  </a:lnTo>
                  <a:lnTo>
                    <a:pt x="4964" y="4284"/>
                  </a:lnTo>
                  <a:lnTo>
                    <a:pt x="4995" y="4288"/>
                  </a:lnTo>
                  <a:lnTo>
                    <a:pt x="5028" y="4290"/>
                  </a:lnTo>
                  <a:lnTo>
                    <a:pt x="5063" y="4288"/>
                  </a:lnTo>
                  <a:lnTo>
                    <a:pt x="5099" y="4284"/>
                  </a:lnTo>
                  <a:lnTo>
                    <a:pt x="5161" y="4276"/>
                  </a:lnTo>
                  <a:lnTo>
                    <a:pt x="5217" y="4268"/>
                  </a:lnTo>
                  <a:lnTo>
                    <a:pt x="5266" y="4263"/>
                  </a:lnTo>
                  <a:lnTo>
                    <a:pt x="5312" y="4260"/>
                  </a:lnTo>
                  <a:lnTo>
                    <a:pt x="5332" y="4260"/>
                  </a:lnTo>
                  <a:lnTo>
                    <a:pt x="5352" y="4260"/>
                  </a:lnTo>
                  <a:lnTo>
                    <a:pt x="5370" y="4262"/>
                  </a:lnTo>
                  <a:lnTo>
                    <a:pt x="5389" y="4264"/>
                  </a:lnTo>
                  <a:lnTo>
                    <a:pt x="5406" y="4267"/>
                  </a:lnTo>
                  <a:lnTo>
                    <a:pt x="5423" y="4273"/>
                  </a:lnTo>
                  <a:lnTo>
                    <a:pt x="5438" y="4278"/>
                  </a:lnTo>
                  <a:lnTo>
                    <a:pt x="5454" y="4284"/>
                  </a:lnTo>
                  <a:lnTo>
                    <a:pt x="5469" y="4291"/>
                  </a:lnTo>
                  <a:lnTo>
                    <a:pt x="5484" y="4300"/>
                  </a:lnTo>
                  <a:lnTo>
                    <a:pt x="5498" y="4311"/>
                  </a:lnTo>
                  <a:lnTo>
                    <a:pt x="5513" y="4322"/>
                  </a:lnTo>
                  <a:lnTo>
                    <a:pt x="5527" y="4335"/>
                  </a:lnTo>
                  <a:lnTo>
                    <a:pt x="5542" y="4350"/>
                  </a:lnTo>
                  <a:lnTo>
                    <a:pt x="5556" y="4365"/>
                  </a:lnTo>
                  <a:lnTo>
                    <a:pt x="5570" y="4383"/>
                  </a:lnTo>
                  <a:lnTo>
                    <a:pt x="5585" y="4401"/>
                  </a:lnTo>
                  <a:lnTo>
                    <a:pt x="5599" y="4422"/>
                  </a:lnTo>
                  <a:lnTo>
                    <a:pt x="5615" y="4445"/>
                  </a:lnTo>
                  <a:lnTo>
                    <a:pt x="5631" y="4468"/>
                  </a:lnTo>
                  <a:lnTo>
                    <a:pt x="5664" y="4522"/>
                  </a:lnTo>
                  <a:lnTo>
                    <a:pt x="5701" y="4583"/>
                  </a:lnTo>
                  <a:lnTo>
                    <a:pt x="5725" y="4625"/>
                  </a:lnTo>
                  <a:lnTo>
                    <a:pt x="5747" y="4664"/>
                  </a:lnTo>
                  <a:lnTo>
                    <a:pt x="5766" y="4701"/>
                  </a:lnTo>
                  <a:lnTo>
                    <a:pt x="5783" y="4733"/>
                  </a:lnTo>
                  <a:lnTo>
                    <a:pt x="5796" y="4760"/>
                  </a:lnTo>
                  <a:lnTo>
                    <a:pt x="5806" y="4781"/>
                  </a:lnTo>
                  <a:lnTo>
                    <a:pt x="5813" y="4794"/>
                  </a:lnTo>
                  <a:lnTo>
                    <a:pt x="5815" y="4798"/>
                  </a:lnTo>
                  <a:lnTo>
                    <a:pt x="5819" y="4807"/>
                  </a:lnTo>
                  <a:lnTo>
                    <a:pt x="5822" y="4816"/>
                  </a:lnTo>
                  <a:lnTo>
                    <a:pt x="5823" y="4825"/>
                  </a:lnTo>
                  <a:lnTo>
                    <a:pt x="5824" y="4833"/>
                  </a:lnTo>
                  <a:lnTo>
                    <a:pt x="5824" y="4840"/>
                  </a:lnTo>
                  <a:lnTo>
                    <a:pt x="5823" y="4849"/>
                  </a:lnTo>
                  <a:lnTo>
                    <a:pt x="5821" y="4856"/>
                  </a:lnTo>
                  <a:lnTo>
                    <a:pt x="5818" y="4863"/>
                  </a:lnTo>
                  <a:lnTo>
                    <a:pt x="5815" y="4869"/>
                  </a:lnTo>
                  <a:lnTo>
                    <a:pt x="5811" y="4876"/>
                  </a:lnTo>
                  <a:lnTo>
                    <a:pt x="5806" y="4882"/>
                  </a:lnTo>
                  <a:lnTo>
                    <a:pt x="5801" y="4887"/>
                  </a:lnTo>
                  <a:lnTo>
                    <a:pt x="5796" y="4892"/>
                  </a:lnTo>
                  <a:lnTo>
                    <a:pt x="5790" y="4896"/>
                  </a:lnTo>
                  <a:lnTo>
                    <a:pt x="5784" y="4900"/>
                  </a:lnTo>
                  <a:lnTo>
                    <a:pt x="5778" y="4904"/>
                  </a:lnTo>
                  <a:lnTo>
                    <a:pt x="5770" y="4906"/>
                  </a:lnTo>
                  <a:lnTo>
                    <a:pt x="5763" y="4910"/>
                  </a:lnTo>
                  <a:lnTo>
                    <a:pt x="5756" y="4911"/>
                  </a:lnTo>
                  <a:lnTo>
                    <a:pt x="5749" y="4912"/>
                  </a:lnTo>
                  <a:lnTo>
                    <a:pt x="5742" y="4913"/>
                  </a:lnTo>
                  <a:lnTo>
                    <a:pt x="5734" y="4913"/>
                  </a:lnTo>
                  <a:lnTo>
                    <a:pt x="5727" y="4912"/>
                  </a:lnTo>
                  <a:lnTo>
                    <a:pt x="5720" y="4910"/>
                  </a:lnTo>
                  <a:lnTo>
                    <a:pt x="5713" y="4906"/>
                  </a:lnTo>
                  <a:lnTo>
                    <a:pt x="5705" y="4903"/>
                  </a:lnTo>
                  <a:lnTo>
                    <a:pt x="5699" y="4899"/>
                  </a:lnTo>
                  <a:lnTo>
                    <a:pt x="5693" y="4895"/>
                  </a:lnTo>
                  <a:lnTo>
                    <a:pt x="5687" y="4889"/>
                  </a:lnTo>
                  <a:lnTo>
                    <a:pt x="5682" y="4883"/>
                  </a:lnTo>
                  <a:lnTo>
                    <a:pt x="5677" y="4874"/>
                  </a:lnTo>
                  <a:lnTo>
                    <a:pt x="5672" y="4866"/>
                  </a:lnTo>
                  <a:lnTo>
                    <a:pt x="5670" y="4862"/>
                  </a:lnTo>
                  <a:lnTo>
                    <a:pt x="5664" y="4850"/>
                  </a:lnTo>
                  <a:lnTo>
                    <a:pt x="5654" y="4830"/>
                  </a:lnTo>
                  <a:lnTo>
                    <a:pt x="5642" y="4804"/>
                  </a:lnTo>
                  <a:lnTo>
                    <a:pt x="5625" y="4774"/>
                  </a:lnTo>
                  <a:lnTo>
                    <a:pt x="5608" y="4739"/>
                  </a:lnTo>
                  <a:lnTo>
                    <a:pt x="5587" y="4702"/>
                  </a:lnTo>
                  <a:lnTo>
                    <a:pt x="5564" y="4663"/>
                  </a:lnTo>
                  <a:lnTo>
                    <a:pt x="5534" y="4613"/>
                  </a:lnTo>
                  <a:lnTo>
                    <a:pt x="5508" y="4568"/>
                  </a:lnTo>
                  <a:lnTo>
                    <a:pt x="5484" y="4531"/>
                  </a:lnTo>
                  <a:lnTo>
                    <a:pt x="5462" y="4499"/>
                  </a:lnTo>
                  <a:lnTo>
                    <a:pt x="5453" y="4486"/>
                  </a:lnTo>
                  <a:lnTo>
                    <a:pt x="5443" y="4475"/>
                  </a:lnTo>
                  <a:lnTo>
                    <a:pt x="5433" y="4463"/>
                  </a:lnTo>
                  <a:lnTo>
                    <a:pt x="5423" y="4454"/>
                  </a:lnTo>
                  <a:lnTo>
                    <a:pt x="5414" y="4446"/>
                  </a:lnTo>
                  <a:lnTo>
                    <a:pt x="5404" y="4438"/>
                  </a:lnTo>
                  <a:lnTo>
                    <a:pt x="5394" y="4432"/>
                  </a:lnTo>
                  <a:lnTo>
                    <a:pt x="5385" y="4427"/>
                  </a:lnTo>
                  <a:lnTo>
                    <a:pt x="5375" y="4423"/>
                  </a:lnTo>
                  <a:lnTo>
                    <a:pt x="5363" y="4420"/>
                  </a:lnTo>
                  <a:lnTo>
                    <a:pt x="5352" y="4418"/>
                  </a:lnTo>
                  <a:lnTo>
                    <a:pt x="5341" y="4416"/>
                  </a:lnTo>
                  <a:lnTo>
                    <a:pt x="5328" y="4416"/>
                  </a:lnTo>
                  <a:lnTo>
                    <a:pt x="5315" y="4415"/>
                  </a:lnTo>
                  <a:lnTo>
                    <a:pt x="5301" y="4416"/>
                  </a:lnTo>
                  <a:lnTo>
                    <a:pt x="5286" y="4417"/>
                  </a:lnTo>
                  <a:lnTo>
                    <a:pt x="5216" y="4426"/>
                  </a:lnTo>
                  <a:lnTo>
                    <a:pt x="5123" y="4441"/>
                  </a:lnTo>
                  <a:lnTo>
                    <a:pt x="5078" y="4447"/>
                  </a:lnTo>
                  <a:lnTo>
                    <a:pt x="5037" y="4449"/>
                  </a:lnTo>
                  <a:lnTo>
                    <a:pt x="4996" y="4448"/>
                  </a:lnTo>
                  <a:lnTo>
                    <a:pt x="4959" y="4445"/>
                  </a:lnTo>
                  <a:lnTo>
                    <a:pt x="4924" y="4440"/>
                  </a:lnTo>
                  <a:lnTo>
                    <a:pt x="4892" y="4432"/>
                  </a:lnTo>
                  <a:lnTo>
                    <a:pt x="4861" y="4423"/>
                  </a:lnTo>
                  <a:lnTo>
                    <a:pt x="4832" y="4412"/>
                  </a:lnTo>
                  <a:lnTo>
                    <a:pt x="4805" y="4398"/>
                  </a:lnTo>
                  <a:lnTo>
                    <a:pt x="4779" y="4385"/>
                  </a:lnTo>
                  <a:lnTo>
                    <a:pt x="4754" y="4369"/>
                  </a:lnTo>
                  <a:lnTo>
                    <a:pt x="4730" y="4354"/>
                  </a:lnTo>
                  <a:lnTo>
                    <a:pt x="4685" y="4321"/>
                  </a:lnTo>
                  <a:lnTo>
                    <a:pt x="4642" y="4287"/>
                  </a:lnTo>
                  <a:lnTo>
                    <a:pt x="4621" y="4271"/>
                  </a:lnTo>
                  <a:lnTo>
                    <a:pt x="4599" y="4255"/>
                  </a:lnTo>
                  <a:lnTo>
                    <a:pt x="4579" y="4241"/>
                  </a:lnTo>
                  <a:lnTo>
                    <a:pt x="4557" y="4226"/>
                  </a:lnTo>
                  <a:lnTo>
                    <a:pt x="4536" y="4214"/>
                  </a:lnTo>
                  <a:lnTo>
                    <a:pt x="4512" y="4202"/>
                  </a:lnTo>
                  <a:lnTo>
                    <a:pt x="4489" y="4193"/>
                  </a:lnTo>
                  <a:lnTo>
                    <a:pt x="4464" y="4185"/>
                  </a:lnTo>
                  <a:lnTo>
                    <a:pt x="4438" y="4180"/>
                  </a:lnTo>
                  <a:lnTo>
                    <a:pt x="4411" y="4177"/>
                  </a:lnTo>
                  <a:lnTo>
                    <a:pt x="4382" y="4177"/>
                  </a:lnTo>
                  <a:lnTo>
                    <a:pt x="4351" y="4179"/>
                  </a:lnTo>
                  <a:lnTo>
                    <a:pt x="4319" y="4184"/>
                  </a:lnTo>
                  <a:lnTo>
                    <a:pt x="4284" y="4192"/>
                  </a:lnTo>
                  <a:lnTo>
                    <a:pt x="4248" y="4204"/>
                  </a:lnTo>
                  <a:lnTo>
                    <a:pt x="4209" y="4221"/>
                  </a:lnTo>
                  <a:lnTo>
                    <a:pt x="4153" y="4243"/>
                  </a:lnTo>
                  <a:lnTo>
                    <a:pt x="4101" y="4259"/>
                  </a:lnTo>
                  <a:lnTo>
                    <a:pt x="4053" y="4271"/>
                  </a:lnTo>
                  <a:lnTo>
                    <a:pt x="4008" y="4278"/>
                  </a:lnTo>
                  <a:lnTo>
                    <a:pt x="3967" y="4280"/>
                  </a:lnTo>
                  <a:lnTo>
                    <a:pt x="3927" y="4279"/>
                  </a:lnTo>
                  <a:lnTo>
                    <a:pt x="3891" y="4274"/>
                  </a:lnTo>
                  <a:lnTo>
                    <a:pt x="3856" y="4265"/>
                  </a:lnTo>
                  <a:lnTo>
                    <a:pt x="3824" y="4254"/>
                  </a:lnTo>
                  <a:lnTo>
                    <a:pt x="3794" y="4241"/>
                  </a:lnTo>
                  <a:lnTo>
                    <a:pt x="3766" y="4226"/>
                  </a:lnTo>
                  <a:lnTo>
                    <a:pt x="3739" y="4210"/>
                  </a:lnTo>
                  <a:lnTo>
                    <a:pt x="3687" y="4174"/>
                  </a:lnTo>
                  <a:lnTo>
                    <a:pt x="3639" y="4136"/>
                  </a:lnTo>
                  <a:lnTo>
                    <a:pt x="3614" y="4119"/>
                  </a:lnTo>
                  <a:lnTo>
                    <a:pt x="3589" y="4102"/>
                  </a:lnTo>
                  <a:lnTo>
                    <a:pt x="3565" y="4088"/>
                  </a:lnTo>
                  <a:lnTo>
                    <a:pt x="3540" y="4075"/>
                  </a:lnTo>
                  <a:lnTo>
                    <a:pt x="3513" y="4064"/>
                  </a:lnTo>
                  <a:lnTo>
                    <a:pt x="3486" y="4056"/>
                  </a:lnTo>
                  <a:lnTo>
                    <a:pt x="3457" y="4051"/>
                  </a:lnTo>
                  <a:lnTo>
                    <a:pt x="3427" y="4050"/>
                  </a:lnTo>
                  <a:lnTo>
                    <a:pt x="3395" y="4052"/>
                  </a:lnTo>
                  <a:lnTo>
                    <a:pt x="3361" y="4059"/>
                  </a:lnTo>
                  <a:lnTo>
                    <a:pt x="3324" y="4072"/>
                  </a:lnTo>
                  <a:lnTo>
                    <a:pt x="3285" y="4088"/>
                  </a:lnTo>
                  <a:lnTo>
                    <a:pt x="3243" y="4111"/>
                  </a:lnTo>
                  <a:lnTo>
                    <a:pt x="3198" y="4140"/>
                  </a:lnTo>
                  <a:lnTo>
                    <a:pt x="3149" y="4175"/>
                  </a:lnTo>
                  <a:lnTo>
                    <a:pt x="3098" y="4217"/>
                  </a:lnTo>
                  <a:lnTo>
                    <a:pt x="3083" y="4229"/>
                  </a:lnTo>
                  <a:lnTo>
                    <a:pt x="3072" y="4240"/>
                  </a:lnTo>
                  <a:lnTo>
                    <a:pt x="3062" y="4249"/>
                  </a:lnTo>
                  <a:lnTo>
                    <a:pt x="3052" y="4257"/>
                  </a:lnTo>
                  <a:lnTo>
                    <a:pt x="3045" y="4264"/>
                  </a:lnTo>
                  <a:lnTo>
                    <a:pt x="3041" y="4269"/>
                  </a:lnTo>
                  <a:lnTo>
                    <a:pt x="3038" y="4273"/>
                  </a:lnTo>
                  <a:lnTo>
                    <a:pt x="3036" y="4274"/>
                  </a:lnTo>
                  <a:lnTo>
                    <a:pt x="3030" y="4280"/>
                  </a:lnTo>
                  <a:lnTo>
                    <a:pt x="3022" y="4286"/>
                  </a:lnTo>
                  <a:lnTo>
                    <a:pt x="3015" y="4290"/>
                  </a:lnTo>
                  <a:lnTo>
                    <a:pt x="3008" y="4294"/>
                  </a:lnTo>
                  <a:lnTo>
                    <a:pt x="3000" y="4296"/>
                  </a:lnTo>
                  <a:lnTo>
                    <a:pt x="2993" y="4298"/>
                  </a:lnTo>
                  <a:lnTo>
                    <a:pt x="2985" y="4299"/>
                  </a:lnTo>
                  <a:lnTo>
                    <a:pt x="2977" y="4299"/>
                  </a:lnTo>
                  <a:lnTo>
                    <a:pt x="2970" y="4299"/>
                  </a:lnTo>
                  <a:lnTo>
                    <a:pt x="2963" y="4297"/>
                  </a:lnTo>
                  <a:lnTo>
                    <a:pt x="2955" y="4295"/>
                  </a:lnTo>
                  <a:lnTo>
                    <a:pt x="2949" y="4293"/>
                  </a:lnTo>
                  <a:lnTo>
                    <a:pt x="2942" y="4289"/>
                  </a:lnTo>
                  <a:lnTo>
                    <a:pt x="2936" y="4286"/>
                  </a:lnTo>
                  <a:lnTo>
                    <a:pt x="2930" y="4281"/>
                  </a:lnTo>
                  <a:lnTo>
                    <a:pt x="2924" y="4277"/>
                  </a:lnTo>
                  <a:lnTo>
                    <a:pt x="2919" y="4270"/>
                  </a:lnTo>
                  <a:lnTo>
                    <a:pt x="2914" y="4265"/>
                  </a:lnTo>
                  <a:lnTo>
                    <a:pt x="2910" y="4259"/>
                  </a:lnTo>
                  <a:lnTo>
                    <a:pt x="2907" y="4253"/>
                  </a:lnTo>
                  <a:lnTo>
                    <a:pt x="2904" y="4246"/>
                  </a:lnTo>
                  <a:lnTo>
                    <a:pt x="2901" y="4239"/>
                  </a:lnTo>
                  <a:lnTo>
                    <a:pt x="2900" y="4232"/>
                  </a:lnTo>
                  <a:lnTo>
                    <a:pt x="2899" y="4224"/>
                  </a:lnTo>
                  <a:lnTo>
                    <a:pt x="2899" y="4217"/>
                  </a:lnTo>
                  <a:lnTo>
                    <a:pt x="2899" y="4210"/>
                  </a:lnTo>
                  <a:lnTo>
                    <a:pt x="2900" y="4201"/>
                  </a:lnTo>
                  <a:lnTo>
                    <a:pt x="2903" y="4194"/>
                  </a:lnTo>
                  <a:lnTo>
                    <a:pt x="2906" y="4187"/>
                  </a:lnTo>
                  <a:lnTo>
                    <a:pt x="2910" y="4179"/>
                  </a:lnTo>
                  <a:lnTo>
                    <a:pt x="2915" y="4172"/>
                  </a:lnTo>
                  <a:lnTo>
                    <a:pt x="2921" y="41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auto">
            <a:xfrm>
              <a:off x="2936" y="2049"/>
              <a:ext cx="172" cy="563"/>
            </a:xfrm>
            <a:custGeom>
              <a:avLst/>
              <a:gdLst>
                <a:gd name="T0" fmla="*/ 1864 w 2407"/>
                <a:gd name="T1" fmla="*/ 1418 h 7882"/>
                <a:gd name="T2" fmla="*/ 2065 w 2407"/>
                <a:gd name="T3" fmla="*/ 1734 h 7882"/>
                <a:gd name="T4" fmla="*/ 2090 w 2407"/>
                <a:gd name="T5" fmla="*/ 1946 h 7882"/>
                <a:gd name="T6" fmla="*/ 2029 w 2407"/>
                <a:gd name="T7" fmla="*/ 2546 h 7882"/>
                <a:gd name="T8" fmla="*/ 2260 w 2407"/>
                <a:gd name="T9" fmla="*/ 2856 h 7882"/>
                <a:gd name="T10" fmla="*/ 2390 w 2407"/>
                <a:gd name="T11" fmla="*/ 3176 h 7882"/>
                <a:gd name="T12" fmla="*/ 2401 w 2407"/>
                <a:gd name="T13" fmla="*/ 3558 h 7882"/>
                <a:gd name="T14" fmla="*/ 2348 w 2407"/>
                <a:gd name="T15" fmla="*/ 3898 h 7882"/>
                <a:gd name="T16" fmla="*/ 2364 w 2407"/>
                <a:gd name="T17" fmla="*/ 4306 h 7882"/>
                <a:gd name="T18" fmla="*/ 2320 w 2407"/>
                <a:gd name="T19" fmla="*/ 4884 h 7882"/>
                <a:gd name="T20" fmla="*/ 2194 w 2407"/>
                <a:gd name="T21" fmla="*/ 5670 h 7882"/>
                <a:gd name="T22" fmla="*/ 2072 w 2407"/>
                <a:gd name="T23" fmla="*/ 6189 h 7882"/>
                <a:gd name="T24" fmla="*/ 1862 w 2407"/>
                <a:gd name="T25" fmla="*/ 6704 h 7882"/>
                <a:gd name="T26" fmla="*/ 1380 w 2407"/>
                <a:gd name="T27" fmla="*/ 7713 h 7882"/>
                <a:gd name="T28" fmla="*/ 1290 w 2407"/>
                <a:gd name="T29" fmla="*/ 7870 h 7882"/>
                <a:gd name="T30" fmla="*/ 1232 w 2407"/>
                <a:gd name="T31" fmla="*/ 7880 h 7882"/>
                <a:gd name="T32" fmla="*/ 1183 w 2407"/>
                <a:gd name="T33" fmla="*/ 7850 h 7882"/>
                <a:gd name="T34" fmla="*/ 1167 w 2407"/>
                <a:gd name="T35" fmla="*/ 7792 h 7882"/>
                <a:gd name="T36" fmla="*/ 1334 w 2407"/>
                <a:gd name="T37" fmla="*/ 7448 h 7882"/>
                <a:gd name="T38" fmla="*/ 1829 w 2407"/>
                <a:gd name="T39" fmla="*/ 6383 h 7882"/>
                <a:gd name="T40" fmla="*/ 2003 w 2407"/>
                <a:gd name="T41" fmla="*/ 5801 h 7882"/>
                <a:gd name="T42" fmla="*/ 2150 w 2407"/>
                <a:gd name="T43" fmla="*/ 4970 h 7882"/>
                <a:gd name="T44" fmla="*/ 2205 w 2407"/>
                <a:gd name="T45" fmla="*/ 4347 h 7882"/>
                <a:gd name="T46" fmla="*/ 2189 w 2407"/>
                <a:gd name="T47" fmla="*/ 3883 h 7882"/>
                <a:gd name="T48" fmla="*/ 2242 w 2407"/>
                <a:gd name="T49" fmla="*/ 3467 h 7882"/>
                <a:gd name="T50" fmla="*/ 2217 w 2407"/>
                <a:gd name="T51" fmla="*/ 3126 h 7882"/>
                <a:gd name="T52" fmla="*/ 2075 w 2407"/>
                <a:gd name="T53" fmla="*/ 2894 h 7882"/>
                <a:gd name="T54" fmla="*/ 1893 w 2407"/>
                <a:gd name="T55" fmla="*/ 3332 h 7882"/>
                <a:gd name="T56" fmla="*/ 1818 w 2407"/>
                <a:gd name="T57" fmla="*/ 3601 h 7882"/>
                <a:gd name="T58" fmla="*/ 1763 w 2407"/>
                <a:gd name="T59" fmla="*/ 3623 h 7882"/>
                <a:gd name="T60" fmla="*/ 1708 w 2407"/>
                <a:gd name="T61" fmla="*/ 3603 h 7882"/>
                <a:gd name="T62" fmla="*/ 1683 w 2407"/>
                <a:gd name="T63" fmla="*/ 3549 h 7882"/>
                <a:gd name="T64" fmla="*/ 1762 w 2407"/>
                <a:gd name="T65" fmla="*/ 3182 h 7882"/>
                <a:gd name="T66" fmla="*/ 1917 w 2407"/>
                <a:gd name="T67" fmla="*/ 2162 h 7882"/>
                <a:gd name="T68" fmla="*/ 1932 w 2407"/>
                <a:gd name="T69" fmla="*/ 1838 h 7882"/>
                <a:gd name="T70" fmla="*/ 1818 w 2407"/>
                <a:gd name="T71" fmla="*/ 1614 h 7882"/>
                <a:gd name="T72" fmla="*/ 1624 w 2407"/>
                <a:gd name="T73" fmla="*/ 1401 h 7882"/>
                <a:gd name="T74" fmla="*/ 1325 w 2407"/>
                <a:gd name="T75" fmla="*/ 2568 h 7882"/>
                <a:gd name="T76" fmla="*/ 1116 w 2407"/>
                <a:gd name="T77" fmla="*/ 3412 h 7882"/>
                <a:gd name="T78" fmla="*/ 1063 w 2407"/>
                <a:gd name="T79" fmla="*/ 3436 h 7882"/>
                <a:gd name="T80" fmla="*/ 1007 w 2407"/>
                <a:gd name="T81" fmla="*/ 3419 h 7882"/>
                <a:gd name="T82" fmla="*/ 979 w 2407"/>
                <a:gd name="T83" fmla="*/ 3366 h 7882"/>
                <a:gd name="T84" fmla="*/ 1326 w 2407"/>
                <a:gd name="T85" fmla="*/ 1849 h 7882"/>
                <a:gd name="T86" fmla="*/ 1542 w 2407"/>
                <a:gd name="T87" fmla="*/ 807 h 7882"/>
                <a:gd name="T88" fmla="*/ 1547 w 2407"/>
                <a:gd name="T89" fmla="*/ 549 h 7882"/>
                <a:gd name="T90" fmla="*/ 1486 w 2407"/>
                <a:gd name="T91" fmla="*/ 377 h 7882"/>
                <a:gd name="T92" fmla="*/ 1339 w 2407"/>
                <a:gd name="T93" fmla="*/ 222 h 7882"/>
                <a:gd name="T94" fmla="*/ 1191 w 2407"/>
                <a:gd name="T95" fmla="*/ 155 h 7882"/>
                <a:gd name="T96" fmla="*/ 1106 w 2407"/>
                <a:gd name="T97" fmla="*/ 206 h 7882"/>
                <a:gd name="T98" fmla="*/ 994 w 2407"/>
                <a:gd name="T99" fmla="*/ 419 h 7882"/>
                <a:gd name="T100" fmla="*/ 597 w 2407"/>
                <a:gd name="T101" fmla="*/ 1732 h 7882"/>
                <a:gd name="T102" fmla="*/ 146 w 2407"/>
                <a:gd name="T103" fmla="*/ 3308 h 7882"/>
                <a:gd name="T104" fmla="*/ 95 w 2407"/>
                <a:gd name="T105" fmla="*/ 3340 h 7882"/>
                <a:gd name="T106" fmla="*/ 39 w 2407"/>
                <a:gd name="T107" fmla="*/ 3330 h 7882"/>
                <a:gd name="T108" fmla="*/ 2 w 2407"/>
                <a:gd name="T109" fmla="*/ 3283 h 7882"/>
                <a:gd name="T110" fmla="*/ 200 w 2407"/>
                <a:gd name="T111" fmla="*/ 2546 h 7882"/>
                <a:gd name="T112" fmla="*/ 795 w 2407"/>
                <a:gd name="T113" fmla="*/ 492 h 7882"/>
                <a:gd name="T114" fmla="*/ 935 w 2407"/>
                <a:gd name="T115" fmla="*/ 171 h 7882"/>
                <a:gd name="T116" fmla="*/ 1130 w 2407"/>
                <a:gd name="T117" fmla="*/ 8 h 7882"/>
                <a:gd name="T118" fmla="*/ 1421 w 2407"/>
                <a:gd name="T119" fmla="*/ 86 h 7882"/>
                <a:gd name="T120" fmla="*/ 1643 w 2407"/>
                <a:gd name="T121" fmla="*/ 330 h 7882"/>
                <a:gd name="T122" fmla="*/ 1711 w 2407"/>
                <a:gd name="T123" fmla="*/ 598 h 7882"/>
                <a:gd name="T124" fmla="*/ 1689 w 2407"/>
                <a:gd name="T125" fmla="*/ 883 h 7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07" h="7882">
                  <a:moveTo>
                    <a:pt x="1628" y="1209"/>
                  </a:moveTo>
                  <a:lnTo>
                    <a:pt x="1662" y="1231"/>
                  </a:lnTo>
                  <a:lnTo>
                    <a:pt x="1696" y="1257"/>
                  </a:lnTo>
                  <a:lnTo>
                    <a:pt x="1731" y="1285"/>
                  </a:lnTo>
                  <a:lnTo>
                    <a:pt x="1765" y="1315"/>
                  </a:lnTo>
                  <a:lnTo>
                    <a:pt x="1799" y="1348"/>
                  </a:lnTo>
                  <a:lnTo>
                    <a:pt x="1832" y="1382"/>
                  </a:lnTo>
                  <a:lnTo>
                    <a:pt x="1864" y="1418"/>
                  </a:lnTo>
                  <a:lnTo>
                    <a:pt x="1895" y="1454"/>
                  </a:lnTo>
                  <a:lnTo>
                    <a:pt x="1925" y="1493"/>
                  </a:lnTo>
                  <a:lnTo>
                    <a:pt x="1953" y="1532"/>
                  </a:lnTo>
                  <a:lnTo>
                    <a:pt x="1979" y="1571"/>
                  </a:lnTo>
                  <a:lnTo>
                    <a:pt x="2004" y="1613"/>
                  </a:lnTo>
                  <a:lnTo>
                    <a:pt x="2027" y="1653"/>
                  </a:lnTo>
                  <a:lnTo>
                    <a:pt x="2048" y="1694"/>
                  </a:lnTo>
                  <a:lnTo>
                    <a:pt x="2065" y="1734"/>
                  </a:lnTo>
                  <a:lnTo>
                    <a:pt x="2079" y="1775"/>
                  </a:lnTo>
                  <a:lnTo>
                    <a:pt x="2083" y="1785"/>
                  </a:lnTo>
                  <a:lnTo>
                    <a:pt x="2085" y="1796"/>
                  </a:lnTo>
                  <a:lnTo>
                    <a:pt x="2087" y="1810"/>
                  </a:lnTo>
                  <a:lnTo>
                    <a:pt x="2088" y="1824"/>
                  </a:lnTo>
                  <a:lnTo>
                    <a:pt x="2090" y="1859"/>
                  </a:lnTo>
                  <a:lnTo>
                    <a:pt x="2091" y="1899"/>
                  </a:lnTo>
                  <a:lnTo>
                    <a:pt x="2090" y="1946"/>
                  </a:lnTo>
                  <a:lnTo>
                    <a:pt x="2087" y="1997"/>
                  </a:lnTo>
                  <a:lnTo>
                    <a:pt x="2084" y="2054"/>
                  </a:lnTo>
                  <a:lnTo>
                    <a:pt x="2078" y="2115"/>
                  </a:lnTo>
                  <a:lnTo>
                    <a:pt x="2072" y="2180"/>
                  </a:lnTo>
                  <a:lnTo>
                    <a:pt x="2066" y="2248"/>
                  </a:lnTo>
                  <a:lnTo>
                    <a:pt x="2058" y="2319"/>
                  </a:lnTo>
                  <a:lnTo>
                    <a:pt x="2049" y="2393"/>
                  </a:lnTo>
                  <a:lnTo>
                    <a:pt x="2029" y="2546"/>
                  </a:lnTo>
                  <a:lnTo>
                    <a:pt x="2005" y="2705"/>
                  </a:lnTo>
                  <a:lnTo>
                    <a:pt x="2052" y="2717"/>
                  </a:lnTo>
                  <a:lnTo>
                    <a:pt x="2094" y="2732"/>
                  </a:lnTo>
                  <a:lnTo>
                    <a:pt x="2133" y="2751"/>
                  </a:lnTo>
                  <a:lnTo>
                    <a:pt x="2169" y="2772"/>
                  </a:lnTo>
                  <a:lnTo>
                    <a:pt x="2202" y="2797"/>
                  </a:lnTo>
                  <a:lnTo>
                    <a:pt x="2232" y="2825"/>
                  </a:lnTo>
                  <a:lnTo>
                    <a:pt x="2260" y="2856"/>
                  </a:lnTo>
                  <a:lnTo>
                    <a:pt x="2285" y="2889"/>
                  </a:lnTo>
                  <a:lnTo>
                    <a:pt x="2306" y="2925"/>
                  </a:lnTo>
                  <a:lnTo>
                    <a:pt x="2326" y="2962"/>
                  </a:lnTo>
                  <a:lnTo>
                    <a:pt x="2343" y="3002"/>
                  </a:lnTo>
                  <a:lnTo>
                    <a:pt x="2358" y="3043"/>
                  </a:lnTo>
                  <a:lnTo>
                    <a:pt x="2370" y="3087"/>
                  </a:lnTo>
                  <a:lnTo>
                    <a:pt x="2380" y="3131"/>
                  </a:lnTo>
                  <a:lnTo>
                    <a:pt x="2390" y="3176"/>
                  </a:lnTo>
                  <a:lnTo>
                    <a:pt x="2396" y="3223"/>
                  </a:lnTo>
                  <a:lnTo>
                    <a:pt x="2401" y="3270"/>
                  </a:lnTo>
                  <a:lnTo>
                    <a:pt x="2405" y="3317"/>
                  </a:lnTo>
                  <a:lnTo>
                    <a:pt x="2406" y="3366"/>
                  </a:lnTo>
                  <a:lnTo>
                    <a:pt x="2407" y="3413"/>
                  </a:lnTo>
                  <a:lnTo>
                    <a:pt x="2406" y="3462"/>
                  </a:lnTo>
                  <a:lnTo>
                    <a:pt x="2404" y="3510"/>
                  </a:lnTo>
                  <a:lnTo>
                    <a:pt x="2401" y="3558"/>
                  </a:lnTo>
                  <a:lnTo>
                    <a:pt x="2397" y="3604"/>
                  </a:lnTo>
                  <a:lnTo>
                    <a:pt x="2392" y="3650"/>
                  </a:lnTo>
                  <a:lnTo>
                    <a:pt x="2386" y="3696"/>
                  </a:lnTo>
                  <a:lnTo>
                    <a:pt x="2379" y="3739"/>
                  </a:lnTo>
                  <a:lnTo>
                    <a:pt x="2372" y="3781"/>
                  </a:lnTo>
                  <a:lnTo>
                    <a:pt x="2365" y="3823"/>
                  </a:lnTo>
                  <a:lnTo>
                    <a:pt x="2357" y="3862"/>
                  </a:lnTo>
                  <a:lnTo>
                    <a:pt x="2348" y="3898"/>
                  </a:lnTo>
                  <a:lnTo>
                    <a:pt x="2340" y="3933"/>
                  </a:lnTo>
                  <a:lnTo>
                    <a:pt x="2348" y="3975"/>
                  </a:lnTo>
                  <a:lnTo>
                    <a:pt x="2355" y="4021"/>
                  </a:lnTo>
                  <a:lnTo>
                    <a:pt x="2359" y="4072"/>
                  </a:lnTo>
                  <a:lnTo>
                    <a:pt x="2362" y="4126"/>
                  </a:lnTo>
                  <a:lnTo>
                    <a:pt x="2364" y="4182"/>
                  </a:lnTo>
                  <a:lnTo>
                    <a:pt x="2365" y="4243"/>
                  </a:lnTo>
                  <a:lnTo>
                    <a:pt x="2364" y="4306"/>
                  </a:lnTo>
                  <a:lnTo>
                    <a:pt x="2362" y="4371"/>
                  </a:lnTo>
                  <a:lnTo>
                    <a:pt x="2359" y="4439"/>
                  </a:lnTo>
                  <a:lnTo>
                    <a:pt x="2355" y="4509"/>
                  </a:lnTo>
                  <a:lnTo>
                    <a:pt x="2350" y="4581"/>
                  </a:lnTo>
                  <a:lnTo>
                    <a:pt x="2343" y="4655"/>
                  </a:lnTo>
                  <a:lnTo>
                    <a:pt x="2337" y="4730"/>
                  </a:lnTo>
                  <a:lnTo>
                    <a:pt x="2329" y="4807"/>
                  </a:lnTo>
                  <a:lnTo>
                    <a:pt x="2320" y="4884"/>
                  </a:lnTo>
                  <a:lnTo>
                    <a:pt x="2310" y="4963"/>
                  </a:lnTo>
                  <a:lnTo>
                    <a:pt x="2300" y="5042"/>
                  </a:lnTo>
                  <a:lnTo>
                    <a:pt x="2289" y="5121"/>
                  </a:lnTo>
                  <a:lnTo>
                    <a:pt x="2276" y="5201"/>
                  </a:lnTo>
                  <a:lnTo>
                    <a:pt x="2264" y="5280"/>
                  </a:lnTo>
                  <a:lnTo>
                    <a:pt x="2237" y="5439"/>
                  </a:lnTo>
                  <a:lnTo>
                    <a:pt x="2209" y="5594"/>
                  </a:lnTo>
                  <a:lnTo>
                    <a:pt x="2194" y="5670"/>
                  </a:lnTo>
                  <a:lnTo>
                    <a:pt x="2178" y="5745"/>
                  </a:lnTo>
                  <a:lnTo>
                    <a:pt x="2163" y="5818"/>
                  </a:lnTo>
                  <a:lnTo>
                    <a:pt x="2147" y="5889"/>
                  </a:lnTo>
                  <a:lnTo>
                    <a:pt x="2132" y="5959"/>
                  </a:lnTo>
                  <a:lnTo>
                    <a:pt x="2116" y="6026"/>
                  </a:lnTo>
                  <a:lnTo>
                    <a:pt x="2099" y="6090"/>
                  </a:lnTo>
                  <a:lnTo>
                    <a:pt x="2084" y="6152"/>
                  </a:lnTo>
                  <a:lnTo>
                    <a:pt x="2072" y="6189"/>
                  </a:lnTo>
                  <a:lnTo>
                    <a:pt x="2059" y="6230"/>
                  </a:lnTo>
                  <a:lnTo>
                    <a:pt x="2041" y="6277"/>
                  </a:lnTo>
                  <a:lnTo>
                    <a:pt x="2023" y="6328"/>
                  </a:lnTo>
                  <a:lnTo>
                    <a:pt x="2000" y="6383"/>
                  </a:lnTo>
                  <a:lnTo>
                    <a:pt x="1976" y="6442"/>
                  </a:lnTo>
                  <a:lnTo>
                    <a:pt x="1950" y="6504"/>
                  </a:lnTo>
                  <a:lnTo>
                    <a:pt x="1922" y="6568"/>
                  </a:lnTo>
                  <a:lnTo>
                    <a:pt x="1862" y="6704"/>
                  </a:lnTo>
                  <a:lnTo>
                    <a:pt x="1797" y="6845"/>
                  </a:lnTo>
                  <a:lnTo>
                    <a:pt x="1731" y="6987"/>
                  </a:lnTo>
                  <a:lnTo>
                    <a:pt x="1664" y="7128"/>
                  </a:lnTo>
                  <a:lnTo>
                    <a:pt x="1598" y="7267"/>
                  </a:lnTo>
                  <a:lnTo>
                    <a:pt x="1534" y="7398"/>
                  </a:lnTo>
                  <a:lnTo>
                    <a:pt x="1475" y="7518"/>
                  </a:lnTo>
                  <a:lnTo>
                    <a:pt x="1424" y="7624"/>
                  </a:lnTo>
                  <a:lnTo>
                    <a:pt x="1380" y="7713"/>
                  </a:lnTo>
                  <a:lnTo>
                    <a:pt x="1347" y="7780"/>
                  </a:lnTo>
                  <a:lnTo>
                    <a:pt x="1325" y="7823"/>
                  </a:lnTo>
                  <a:lnTo>
                    <a:pt x="1318" y="7837"/>
                  </a:lnTo>
                  <a:lnTo>
                    <a:pt x="1313" y="7846"/>
                  </a:lnTo>
                  <a:lnTo>
                    <a:pt x="1307" y="7853"/>
                  </a:lnTo>
                  <a:lnTo>
                    <a:pt x="1302" y="7860"/>
                  </a:lnTo>
                  <a:lnTo>
                    <a:pt x="1296" y="7865"/>
                  </a:lnTo>
                  <a:lnTo>
                    <a:pt x="1290" y="7870"/>
                  </a:lnTo>
                  <a:lnTo>
                    <a:pt x="1283" y="7874"/>
                  </a:lnTo>
                  <a:lnTo>
                    <a:pt x="1275" y="7878"/>
                  </a:lnTo>
                  <a:lnTo>
                    <a:pt x="1269" y="7880"/>
                  </a:lnTo>
                  <a:lnTo>
                    <a:pt x="1262" y="7881"/>
                  </a:lnTo>
                  <a:lnTo>
                    <a:pt x="1254" y="7882"/>
                  </a:lnTo>
                  <a:lnTo>
                    <a:pt x="1247" y="7882"/>
                  </a:lnTo>
                  <a:lnTo>
                    <a:pt x="1239" y="7882"/>
                  </a:lnTo>
                  <a:lnTo>
                    <a:pt x="1232" y="7880"/>
                  </a:lnTo>
                  <a:lnTo>
                    <a:pt x="1225" y="7879"/>
                  </a:lnTo>
                  <a:lnTo>
                    <a:pt x="1218" y="7875"/>
                  </a:lnTo>
                  <a:lnTo>
                    <a:pt x="1212" y="7872"/>
                  </a:lnTo>
                  <a:lnTo>
                    <a:pt x="1205" y="7869"/>
                  </a:lnTo>
                  <a:lnTo>
                    <a:pt x="1199" y="7865"/>
                  </a:lnTo>
                  <a:lnTo>
                    <a:pt x="1193" y="7860"/>
                  </a:lnTo>
                  <a:lnTo>
                    <a:pt x="1188" y="7855"/>
                  </a:lnTo>
                  <a:lnTo>
                    <a:pt x="1183" y="7850"/>
                  </a:lnTo>
                  <a:lnTo>
                    <a:pt x="1179" y="7844"/>
                  </a:lnTo>
                  <a:lnTo>
                    <a:pt x="1174" y="7837"/>
                  </a:lnTo>
                  <a:lnTo>
                    <a:pt x="1171" y="7830"/>
                  </a:lnTo>
                  <a:lnTo>
                    <a:pt x="1169" y="7824"/>
                  </a:lnTo>
                  <a:lnTo>
                    <a:pt x="1167" y="7816"/>
                  </a:lnTo>
                  <a:lnTo>
                    <a:pt x="1166" y="7808"/>
                  </a:lnTo>
                  <a:lnTo>
                    <a:pt x="1166" y="7800"/>
                  </a:lnTo>
                  <a:lnTo>
                    <a:pt x="1167" y="7792"/>
                  </a:lnTo>
                  <a:lnTo>
                    <a:pt x="1169" y="7784"/>
                  </a:lnTo>
                  <a:lnTo>
                    <a:pt x="1172" y="7775"/>
                  </a:lnTo>
                  <a:lnTo>
                    <a:pt x="1177" y="7766"/>
                  </a:lnTo>
                  <a:lnTo>
                    <a:pt x="1184" y="7752"/>
                  </a:lnTo>
                  <a:lnTo>
                    <a:pt x="1205" y="7708"/>
                  </a:lnTo>
                  <a:lnTo>
                    <a:pt x="1238" y="7641"/>
                  </a:lnTo>
                  <a:lnTo>
                    <a:pt x="1282" y="7554"/>
                  </a:lnTo>
                  <a:lnTo>
                    <a:pt x="1334" y="7448"/>
                  </a:lnTo>
                  <a:lnTo>
                    <a:pt x="1392" y="7328"/>
                  </a:lnTo>
                  <a:lnTo>
                    <a:pt x="1455" y="7198"/>
                  </a:lnTo>
                  <a:lnTo>
                    <a:pt x="1521" y="7060"/>
                  </a:lnTo>
                  <a:lnTo>
                    <a:pt x="1589" y="6918"/>
                  </a:lnTo>
                  <a:lnTo>
                    <a:pt x="1655" y="6776"/>
                  </a:lnTo>
                  <a:lnTo>
                    <a:pt x="1719" y="6637"/>
                  </a:lnTo>
                  <a:lnTo>
                    <a:pt x="1777" y="6505"/>
                  </a:lnTo>
                  <a:lnTo>
                    <a:pt x="1829" y="6383"/>
                  </a:lnTo>
                  <a:lnTo>
                    <a:pt x="1873" y="6275"/>
                  </a:lnTo>
                  <a:lnTo>
                    <a:pt x="1892" y="6226"/>
                  </a:lnTo>
                  <a:lnTo>
                    <a:pt x="1907" y="6183"/>
                  </a:lnTo>
                  <a:lnTo>
                    <a:pt x="1921" y="6145"/>
                  </a:lnTo>
                  <a:lnTo>
                    <a:pt x="1930" y="6112"/>
                  </a:lnTo>
                  <a:lnTo>
                    <a:pt x="1953" y="6025"/>
                  </a:lnTo>
                  <a:lnTo>
                    <a:pt x="1976" y="5921"/>
                  </a:lnTo>
                  <a:lnTo>
                    <a:pt x="2003" y="5801"/>
                  </a:lnTo>
                  <a:lnTo>
                    <a:pt x="2031" y="5668"/>
                  </a:lnTo>
                  <a:lnTo>
                    <a:pt x="2059" y="5523"/>
                  </a:lnTo>
                  <a:lnTo>
                    <a:pt x="2087" y="5371"/>
                  </a:lnTo>
                  <a:lnTo>
                    <a:pt x="2100" y="5292"/>
                  </a:lnTo>
                  <a:lnTo>
                    <a:pt x="2113" y="5213"/>
                  </a:lnTo>
                  <a:lnTo>
                    <a:pt x="2126" y="5132"/>
                  </a:lnTo>
                  <a:lnTo>
                    <a:pt x="2138" y="5051"/>
                  </a:lnTo>
                  <a:lnTo>
                    <a:pt x="2150" y="4970"/>
                  </a:lnTo>
                  <a:lnTo>
                    <a:pt x="2160" y="4888"/>
                  </a:lnTo>
                  <a:lnTo>
                    <a:pt x="2170" y="4807"/>
                  </a:lnTo>
                  <a:lnTo>
                    <a:pt x="2178" y="4728"/>
                  </a:lnTo>
                  <a:lnTo>
                    <a:pt x="2187" y="4648"/>
                  </a:lnTo>
                  <a:lnTo>
                    <a:pt x="2193" y="4570"/>
                  </a:lnTo>
                  <a:lnTo>
                    <a:pt x="2199" y="4494"/>
                  </a:lnTo>
                  <a:lnTo>
                    <a:pt x="2203" y="4419"/>
                  </a:lnTo>
                  <a:lnTo>
                    <a:pt x="2205" y="4347"/>
                  </a:lnTo>
                  <a:lnTo>
                    <a:pt x="2207" y="4278"/>
                  </a:lnTo>
                  <a:lnTo>
                    <a:pt x="2206" y="4211"/>
                  </a:lnTo>
                  <a:lnTo>
                    <a:pt x="2204" y="4147"/>
                  </a:lnTo>
                  <a:lnTo>
                    <a:pt x="2201" y="4087"/>
                  </a:lnTo>
                  <a:lnTo>
                    <a:pt x="2195" y="4031"/>
                  </a:lnTo>
                  <a:lnTo>
                    <a:pt x="2188" y="3978"/>
                  </a:lnTo>
                  <a:lnTo>
                    <a:pt x="2178" y="3931"/>
                  </a:lnTo>
                  <a:lnTo>
                    <a:pt x="2189" y="3883"/>
                  </a:lnTo>
                  <a:lnTo>
                    <a:pt x="2201" y="3825"/>
                  </a:lnTo>
                  <a:lnTo>
                    <a:pt x="2212" y="3756"/>
                  </a:lnTo>
                  <a:lnTo>
                    <a:pt x="2224" y="3679"/>
                  </a:lnTo>
                  <a:lnTo>
                    <a:pt x="2229" y="3639"/>
                  </a:lnTo>
                  <a:lnTo>
                    <a:pt x="2233" y="3597"/>
                  </a:lnTo>
                  <a:lnTo>
                    <a:pt x="2237" y="3555"/>
                  </a:lnTo>
                  <a:lnTo>
                    <a:pt x="2240" y="3510"/>
                  </a:lnTo>
                  <a:lnTo>
                    <a:pt x="2242" y="3467"/>
                  </a:lnTo>
                  <a:lnTo>
                    <a:pt x="2243" y="3423"/>
                  </a:lnTo>
                  <a:lnTo>
                    <a:pt x="2243" y="3378"/>
                  </a:lnTo>
                  <a:lnTo>
                    <a:pt x="2243" y="3334"/>
                  </a:lnTo>
                  <a:lnTo>
                    <a:pt x="2240" y="3291"/>
                  </a:lnTo>
                  <a:lnTo>
                    <a:pt x="2237" y="3247"/>
                  </a:lnTo>
                  <a:lnTo>
                    <a:pt x="2232" y="3206"/>
                  </a:lnTo>
                  <a:lnTo>
                    <a:pt x="2225" y="3165"/>
                  </a:lnTo>
                  <a:lnTo>
                    <a:pt x="2217" y="3126"/>
                  </a:lnTo>
                  <a:lnTo>
                    <a:pt x="2206" y="3089"/>
                  </a:lnTo>
                  <a:lnTo>
                    <a:pt x="2194" y="3053"/>
                  </a:lnTo>
                  <a:lnTo>
                    <a:pt x="2180" y="3020"/>
                  </a:lnTo>
                  <a:lnTo>
                    <a:pt x="2164" y="2989"/>
                  </a:lnTo>
                  <a:lnTo>
                    <a:pt x="2145" y="2960"/>
                  </a:lnTo>
                  <a:lnTo>
                    <a:pt x="2124" y="2935"/>
                  </a:lnTo>
                  <a:lnTo>
                    <a:pt x="2101" y="2912"/>
                  </a:lnTo>
                  <a:lnTo>
                    <a:pt x="2075" y="2894"/>
                  </a:lnTo>
                  <a:lnTo>
                    <a:pt x="2046" y="2878"/>
                  </a:lnTo>
                  <a:lnTo>
                    <a:pt x="2016" y="2867"/>
                  </a:lnTo>
                  <a:lnTo>
                    <a:pt x="1981" y="2860"/>
                  </a:lnTo>
                  <a:lnTo>
                    <a:pt x="1964" y="2959"/>
                  </a:lnTo>
                  <a:lnTo>
                    <a:pt x="1946" y="3057"/>
                  </a:lnTo>
                  <a:lnTo>
                    <a:pt x="1929" y="3152"/>
                  </a:lnTo>
                  <a:lnTo>
                    <a:pt x="1911" y="3244"/>
                  </a:lnTo>
                  <a:lnTo>
                    <a:pt x="1893" y="3332"/>
                  </a:lnTo>
                  <a:lnTo>
                    <a:pt x="1874" y="3415"/>
                  </a:lnTo>
                  <a:lnTo>
                    <a:pt x="1857" y="3493"/>
                  </a:lnTo>
                  <a:lnTo>
                    <a:pt x="1838" y="3563"/>
                  </a:lnTo>
                  <a:lnTo>
                    <a:pt x="1835" y="3572"/>
                  </a:lnTo>
                  <a:lnTo>
                    <a:pt x="1832" y="3580"/>
                  </a:lnTo>
                  <a:lnTo>
                    <a:pt x="1828" y="3589"/>
                  </a:lnTo>
                  <a:lnTo>
                    <a:pt x="1823" y="3595"/>
                  </a:lnTo>
                  <a:lnTo>
                    <a:pt x="1818" y="3601"/>
                  </a:lnTo>
                  <a:lnTo>
                    <a:pt x="1811" y="3606"/>
                  </a:lnTo>
                  <a:lnTo>
                    <a:pt x="1805" y="3610"/>
                  </a:lnTo>
                  <a:lnTo>
                    <a:pt x="1799" y="3614"/>
                  </a:lnTo>
                  <a:lnTo>
                    <a:pt x="1793" y="3617"/>
                  </a:lnTo>
                  <a:lnTo>
                    <a:pt x="1786" y="3620"/>
                  </a:lnTo>
                  <a:lnTo>
                    <a:pt x="1778" y="3622"/>
                  </a:lnTo>
                  <a:lnTo>
                    <a:pt x="1771" y="3623"/>
                  </a:lnTo>
                  <a:lnTo>
                    <a:pt x="1763" y="3623"/>
                  </a:lnTo>
                  <a:lnTo>
                    <a:pt x="1756" y="3622"/>
                  </a:lnTo>
                  <a:lnTo>
                    <a:pt x="1749" y="3621"/>
                  </a:lnTo>
                  <a:lnTo>
                    <a:pt x="1741" y="3620"/>
                  </a:lnTo>
                  <a:lnTo>
                    <a:pt x="1734" y="3617"/>
                  </a:lnTo>
                  <a:lnTo>
                    <a:pt x="1728" y="3614"/>
                  </a:lnTo>
                  <a:lnTo>
                    <a:pt x="1721" y="3611"/>
                  </a:lnTo>
                  <a:lnTo>
                    <a:pt x="1715" y="3607"/>
                  </a:lnTo>
                  <a:lnTo>
                    <a:pt x="1708" y="3603"/>
                  </a:lnTo>
                  <a:lnTo>
                    <a:pt x="1703" y="3598"/>
                  </a:lnTo>
                  <a:lnTo>
                    <a:pt x="1698" y="3593"/>
                  </a:lnTo>
                  <a:lnTo>
                    <a:pt x="1694" y="3587"/>
                  </a:lnTo>
                  <a:lnTo>
                    <a:pt x="1690" y="3580"/>
                  </a:lnTo>
                  <a:lnTo>
                    <a:pt x="1687" y="3573"/>
                  </a:lnTo>
                  <a:lnTo>
                    <a:pt x="1685" y="3566"/>
                  </a:lnTo>
                  <a:lnTo>
                    <a:pt x="1683" y="3558"/>
                  </a:lnTo>
                  <a:lnTo>
                    <a:pt x="1683" y="3549"/>
                  </a:lnTo>
                  <a:lnTo>
                    <a:pt x="1683" y="3541"/>
                  </a:lnTo>
                  <a:lnTo>
                    <a:pt x="1684" y="3532"/>
                  </a:lnTo>
                  <a:lnTo>
                    <a:pt x="1686" y="3523"/>
                  </a:lnTo>
                  <a:lnTo>
                    <a:pt x="1698" y="3472"/>
                  </a:lnTo>
                  <a:lnTo>
                    <a:pt x="1711" y="3420"/>
                  </a:lnTo>
                  <a:lnTo>
                    <a:pt x="1724" y="3363"/>
                  </a:lnTo>
                  <a:lnTo>
                    <a:pt x="1737" y="3305"/>
                  </a:lnTo>
                  <a:lnTo>
                    <a:pt x="1762" y="3182"/>
                  </a:lnTo>
                  <a:lnTo>
                    <a:pt x="1787" y="3053"/>
                  </a:lnTo>
                  <a:lnTo>
                    <a:pt x="1810" y="2920"/>
                  </a:lnTo>
                  <a:lnTo>
                    <a:pt x="1832" y="2786"/>
                  </a:lnTo>
                  <a:lnTo>
                    <a:pt x="1854" y="2651"/>
                  </a:lnTo>
                  <a:lnTo>
                    <a:pt x="1872" y="2519"/>
                  </a:lnTo>
                  <a:lnTo>
                    <a:pt x="1890" y="2392"/>
                  </a:lnTo>
                  <a:lnTo>
                    <a:pt x="1904" y="2272"/>
                  </a:lnTo>
                  <a:lnTo>
                    <a:pt x="1917" y="2162"/>
                  </a:lnTo>
                  <a:lnTo>
                    <a:pt x="1926" y="2062"/>
                  </a:lnTo>
                  <a:lnTo>
                    <a:pt x="1929" y="2018"/>
                  </a:lnTo>
                  <a:lnTo>
                    <a:pt x="1932" y="1978"/>
                  </a:lnTo>
                  <a:lnTo>
                    <a:pt x="1934" y="1940"/>
                  </a:lnTo>
                  <a:lnTo>
                    <a:pt x="1935" y="1907"/>
                  </a:lnTo>
                  <a:lnTo>
                    <a:pt x="1935" y="1880"/>
                  </a:lnTo>
                  <a:lnTo>
                    <a:pt x="1934" y="1857"/>
                  </a:lnTo>
                  <a:lnTo>
                    <a:pt x="1932" y="1838"/>
                  </a:lnTo>
                  <a:lnTo>
                    <a:pt x="1930" y="1826"/>
                  </a:lnTo>
                  <a:lnTo>
                    <a:pt x="1919" y="1796"/>
                  </a:lnTo>
                  <a:lnTo>
                    <a:pt x="1906" y="1766"/>
                  </a:lnTo>
                  <a:lnTo>
                    <a:pt x="1891" y="1735"/>
                  </a:lnTo>
                  <a:lnTo>
                    <a:pt x="1875" y="1705"/>
                  </a:lnTo>
                  <a:lnTo>
                    <a:pt x="1857" y="1674"/>
                  </a:lnTo>
                  <a:lnTo>
                    <a:pt x="1838" y="1645"/>
                  </a:lnTo>
                  <a:lnTo>
                    <a:pt x="1818" y="1614"/>
                  </a:lnTo>
                  <a:lnTo>
                    <a:pt x="1796" y="1585"/>
                  </a:lnTo>
                  <a:lnTo>
                    <a:pt x="1773" y="1556"/>
                  </a:lnTo>
                  <a:lnTo>
                    <a:pt x="1750" y="1527"/>
                  </a:lnTo>
                  <a:lnTo>
                    <a:pt x="1725" y="1499"/>
                  </a:lnTo>
                  <a:lnTo>
                    <a:pt x="1700" y="1473"/>
                  </a:lnTo>
                  <a:lnTo>
                    <a:pt x="1675" y="1448"/>
                  </a:lnTo>
                  <a:lnTo>
                    <a:pt x="1650" y="1424"/>
                  </a:lnTo>
                  <a:lnTo>
                    <a:pt x="1624" y="1401"/>
                  </a:lnTo>
                  <a:lnTo>
                    <a:pt x="1598" y="1381"/>
                  </a:lnTo>
                  <a:lnTo>
                    <a:pt x="1581" y="1462"/>
                  </a:lnTo>
                  <a:lnTo>
                    <a:pt x="1561" y="1556"/>
                  </a:lnTo>
                  <a:lnTo>
                    <a:pt x="1537" y="1659"/>
                  </a:lnTo>
                  <a:lnTo>
                    <a:pt x="1513" y="1772"/>
                  </a:lnTo>
                  <a:lnTo>
                    <a:pt x="1455" y="2020"/>
                  </a:lnTo>
                  <a:lnTo>
                    <a:pt x="1391" y="2289"/>
                  </a:lnTo>
                  <a:lnTo>
                    <a:pt x="1325" y="2568"/>
                  </a:lnTo>
                  <a:lnTo>
                    <a:pt x="1258" y="2850"/>
                  </a:lnTo>
                  <a:lnTo>
                    <a:pt x="1194" y="3122"/>
                  </a:lnTo>
                  <a:lnTo>
                    <a:pt x="1135" y="3374"/>
                  </a:lnTo>
                  <a:lnTo>
                    <a:pt x="1133" y="3383"/>
                  </a:lnTo>
                  <a:lnTo>
                    <a:pt x="1129" y="3392"/>
                  </a:lnTo>
                  <a:lnTo>
                    <a:pt x="1126" y="3400"/>
                  </a:lnTo>
                  <a:lnTo>
                    <a:pt x="1121" y="3406"/>
                  </a:lnTo>
                  <a:lnTo>
                    <a:pt x="1116" y="3412"/>
                  </a:lnTo>
                  <a:lnTo>
                    <a:pt x="1111" y="3419"/>
                  </a:lnTo>
                  <a:lnTo>
                    <a:pt x="1104" y="3423"/>
                  </a:lnTo>
                  <a:lnTo>
                    <a:pt x="1098" y="3427"/>
                  </a:lnTo>
                  <a:lnTo>
                    <a:pt x="1091" y="3430"/>
                  </a:lnTo>
                  <a:lnTo>
                    <a:pt x="1085" y="3433"/>
                  </a:lnTo>
                  <a:lnTo>
                    <a:pt x="1078" y="3434"/>
                  </a:lnTo>
                  <a:lnTo>
                    <a:pt x="1070" y="3435"/>
                  </a:lnTo>
                  <a:lnTo>
                    <a:pt x="1063" y="3436"/>
                  </a:lnTo>
                  <a:lnTo>
                    <a:pt x="1055" y="3436"/>
                  </a:lnTo>
                  <a:lnTo>
                    <a:pt x="1048" y="3435"/>
                  </a:lnTo>
                  <a:lnTo>
                    <a:pt x="1040" y="3434"/>
                  </a:lnTo>
                  <a:lnTo>
                    <a:pt x="1033" y="3432"/>
                  </a:lnTo>
                  <a:lnTo>
                    <a:pt x="1026" y="3430"/>
                  </a:lnTo>
                  <a:lnTo>
                    <a:pt x="1020" y="3426"/>
                  </a:lnTo>
                  <a:lnTo>
                    <a:pt x="1014" y="3423"/>
                  </a:lnTo>
                  <a:lnTo>
                    <a:pt x="1007" y="3419"/>
                  </a:lnTo>
                  <a:lnTo>
                    <a:pt x="1001" y="3413"/>
                  </a:lnTo>
                  <a:lnTo>
                    <a:pt x="996" y="3408"/>
                  </a:lnTo>
                  <a:lnTo>
                    <a:pt x="992" y="3402"/>
                  </a:lnTo>
                  <a:lnTo>
                    <a:pt x="988" y="3396"/>
                  </a:lnTo>
                  <a:lnTo>
                    <a:pt x="985" y="3390"/>
                  </a:lnTo>
                  <a:lnTo>
                    <a:pt x="982" y="3382"/>
                  </a:lnTo>
                  <a:lnTo>
                    <a:pt x="980" y="3374"/>
                  </a:lnTo>
                  <a:lnTo>
                    <a:pt x="979" y="3366"/>
                  </a:lnTo>
                  <a:lnTo>
                    <a:pt x="979" y="3358"/>
                  </a:lnTo>
                  <a:lnTo>
                    <a:pt x="980" y="3348"/>
                  </a:lnTo>
                  <a:lnTo>
                    <a:pt x="981" y="3339"/>
                  </a:lnTo>
                  <a:lnTo>
                    <a:pt x="1050" y="3040"/>
                  </a:lnTo>
                  <a:lnTo>
                    <a:pt x="1120" y="2742"/>
                  </a:lnTo>
                  <a:lnTo>
                    <a:pt x="1189" y="2444"/>
                  </a:lnTo>
                  <a:lnTo>
                    <a:pt x="1258" y="2147"/>
                  </a:lnTo>
                  <a:lnTo>
                    <a:pt x="1326" y="1849"/>
                  </a:lnTo>
                  <a:lnTo>
                    <a:pt x="1392" y="1551"/>
                  </a:lnTo>
                  <a:lnTo>
                    <a:pt x="1425" y="1401"/>
                  </a:lnTo>
                  <a:lnTo>
                    <a:pt x="1456" y="1251"/>
                  </a:lnTo>
                  <a:lnTo>
                    <a:pt x="1487" y="1101"/>
                  </a:lnTo>
                  <a:lnTo>
                    <a:pt x="1517" y="951"/>
                  </a:lnTo>
                  <a:lnTo>
                    <a:pt x="1526" y="902"/>
                  </a:lnTo>
                  <a:lnTo>
                    <a:pt x="1535" y="855"/>
                  </a:lnTo>
                  <a:lnTo>
                    <a:pt x="1542" y="807"/>
                  </a:lnTo>
                  <a:lnTo>
                    <a:pt x="1549" y="759"/>
                  </a:lnTo>
                  <a:lnTo>
                    <a:pt x="1553" y="711"/>
                  </a:lnTo>
                  <a:lnTo>
                    <a:pt x="1555" y="664"/>
                  </a:lnTo>
                  <a:lnTo>
                    <a:pt x="1555" y="641"/>
                  </a:lnTo>
                  <a:lnTo>
                    <a:pt x="1554" y="618"/>
                  </a:lnTo>
                  <a:lnTo>
                    <a:pt x="1552" y="594"/>
                  </a:lnTo>
                  <a:lnTo>
                    <a:pt x="1550" y="572"/>
                  </a:lnTo>
                  <a:lnTo>
                    <a:pt x="1547" y="549"/>
                  </a:lnTo>
                  <a:lnTo>
                    <a:pt x="1542" y="526"/>
                  </a:lnTo>
                  <a:lnTo>
                    <a:pt x="1538" y="505"/>
                  </a:lnTo>
                  <a:lnTo>
                    <a:pt x="1532" y="483"/>
                  </a:lnTo>
                  <a:lnTo>
                    <a:pt x="1525" y="461"/>
                  </a:lnTo>
                  <a:lnTo>
                    <a:pt x="1517" y="440"/>
                  </a:lnTo>
                  <a:lnTo>
                    <a:pt x="1507" y="418"/>
                  </a:lnTo>
                  <a:lnTo>
                    <a:pt x="1497" y="397"/>
                  </a:lnTo>
                  <a:lnTo>
                    <a:pt x="1486" y="377"/>
                  </a:lnTo>
                  <a:lnTo>
                    <a:pt x="1473" y="356"/>
                  </a:lnTo>
                  <a:lnTo>
                    <a:pt x="1459" y="337"/>
                  </a:lnTo>
                  <a:lnTo>
                    <a:pt x="1443" y="317"/>
                  </a:lnTo>
                  <a:lnTo>
                    <a:pt x="1426" y="298"/>
                  </a:lnTo>
                  <a:lnTo>
                    <a:pt x="1408" y="280"/>
                  </a:lnTo>
                  <a:lnTo>
                    <a:pt x="1388" y="261"/>
                  </a:lnTo>
                  <a:lnTo>
                    <a:pt x="1366" y="243"/>
                  </a:lnTo>
                  <a:lnTo>
                    <a:pt x="1339" y="222"/>
                  </a:lnTo>
                  <a:lnTo>
                    <a:pt x="1316" y="206"/>
                  </a:lnTo>
                  <a:lnTo>
                    <a:pt x="1293" y="190"/>
                  </a:lnTo>
                  <a:lnTo>
                    <a:pt x="1271" y="179"/>
                  </a:lnTo>
                  <a:lnTo>
                    <a:pt x="1253" y="170"/>
                  </a:lnTo>
                  <a:lnTo>
                    <a:pt x="1235" y="162"/>
                  </a:lnTo>
                  <a:lnTo>
                    <a:pt x="1219" y="158"/>
                  </a:lnTo>
                  <a:lnTo>
                    <a:pt x="1204" y="155"/>
                  </a:lnTo>
                  <a:lnTo>
                    <a:pt x="1191" y="155"/>
                  </a:lnTo>
                  <a:lnTo>
                    <a:pt x="1179" y="156"/>
                  </a:lnTo>
                  <a:lnTo>
                    <a:pt x="1167" y="158"/>
                  </a:lnTo>
                  <a:lnTo>
                    <a:pt x="1157" y="162"/>
                  </a:lnTo>
                  <a:lnTo>
                    <a:pt x="1147" y="168"/>
                  </a:lnTo>
                  <a:lnTo>
                    <a:pt x="1137" y="175"/>
                  </a:lnTo>
                  <a:lnTo>
                    <a:pt x="1128" y="182"/>
                  </a:lnTo>
                  <a:lnTo>
                    <a:pt x="1120" y="190"/>
                  </a:lnTo>
                  <a:lnTo>
                    <a:pt x="1106" y="206"/>
                  </a:lnTo>
                  <a:lnTo>
                    <a:pt x="1092" y="223"/>
                  </a:lnTo>
                  <a:lnTo>
                    <a:pt x="1079" y="244"/>
                  </a:lnTo>
                  <a:lnTo>
                    <a:pt x="1065" y="266"/>
                  </a:lnTo>
                  <a:lnTo>
                    <a:pt x="1051" y="291"/>
                  </a:lnTo>
                  <a:lnTo>
                    <a:pt x="1037" y="319"/>
                  </a:lnTo>
                  <a:lnTo>
                    <a:pt x="1023" y="350"/>
                  </a:lnTo>
                  <a:lnTo>
                    <a:pt x="1009" y="383"/>
                  </a:lnTo>
                  <a:lnTo>
                    <a:pt x="994" y="419"/>
                  </a:lnTo>
                  <a:lnTo>
                    <a:pt x="980" y="458"/>
                  </a:lnTo>
                  <a:lnTo>
                    <a:pt x="964" y="499"/>
                  </a:lnTo>
                  <a:lnTo>
                    <a:pt x="949" y="544"/>
                  </a:lnTo>
                  <a:lnTo>
                    <a:pt x="916" y="642"/>
                  </a:lnTo>
                  <a:lnTo>
                    <a:pt x="882" y="751"/>
                  </a:lnTo>
                  <a:lnTo>
                    <a:pt x="815" y="978"/>
                  </a:lnTo>
                  <a:lnTo>
                    <a:pt x="715" y="1320"/>
                  </a:lnTo>
                  <a:lnTo>
                    <a:pt x="597" y="1732"/>
                  </a:lnTo>
                  <a:lnTo>
                    <a:pt x="471" y="2171"/>
                  </a:lnTo>
                  <a:lnTo>
                    <a:pt x="353" y="2591"/>
                  </a:lnTo>
                  <a:lnTo>
                    <a:pt x="252" y="2945"/>
                  </a:lnTo>
                  <a:lnTo>
                    <a:pt x="183" y="3192"/>
                  </a:lnTo>
                  <a:lnTo>
                    <a:pt x="157" y="3283"/>
                  </a:lnTo>
                  <a:lnTo>
                    <a:pt x="154" y="3293"/>
                  </a:lnTo>
                  <a:lnTo>
                    <a:pt x="150" y="3301"/>
                  </a:lnTo>
                  <a:lnTo>
                    <a:pt x="146" y="3308"/>
                  </a:lnTo>
                  <a:lnTo>
                    <a:pt x="141" y="3315"/>
                  </a:lnTo>
                  <a:lnTo>
                    <a:pt x="135" y="3321"/>
                  </a:lnTo>
                  <a:lnTo>
                    <a:pt x="129" y="3326"/>
                  </a:lnTo>
                  <a:lnTo>
                    <a:pt x="123" y="3330"/>
                  </a:lnTo>
                  <a:lnTo>
                    <a:pt x="117" y="3334"/>
                  </a:lnTo>
                  <a:lnTo>
                    <a:pt x="110" y="3337"/>
                  </a:lnTo>
                  <a:lnTo>
                    <a:pt x="102" y="3339"/>
                  </a:lnTo>
                  <a:lnTo>
                    <a:pt x="95" y="3340"/>
                  </a:lnTo>
                  <a:lnTo>
                    <a:pt x="88" y="3341"/>
                  </a:lnTo>
                  <a:lnTo>
                    <a:pt x="81" y="3341"/>
                  </a:lnTo>
                  <a:lnTo>
                    <a:pt x="74" y="3341"/>
                  </a:lnTo>
                  <a:lnTo>
                    <a:pt x="66" y="3340"/>
                  </a:lnTo>
                  <a:lnTo>
                    <a:pt x="59" y="3338"/>
                  </a:lnTo>
                  <a:lnTo>
                    <a:pt x="52" y="3336"/>
                  </a:lnTo>
                  <a:lnTo>
                    <a:pt x="45" y="3333"/>
                  </a:lnTo>
                  <a:lnTo>
                    <a:pt x="39" y="3330"/>
                  </a:lnTo>
                  <a:lnTo>
                    <a:pt x="32" y="3326"/>
                  </a:lnTo>
                  <a:lnTo>
                    <a:pt x="26" y="3321"/>
                  </a:lnTo>
                  <a:lnTo>
                    <a:pt x="21" y="3316"/>
                  </a:lnTo>
                  <a:lnTo>
                    <a:pt x="16" y="3310"/>
                  </a:lnTo>
                  <a:lnTo>
                    <a:pt x="12" y="3304"/>
                  </a:lnTo>
                  <a:lnTo>
                    <a:pt x="8" y="3298"/>
                  </a:lnTo>
                  <a:lnTo>
                    <a:pt x="6" y="3291"/>
                  </a:lnTo>
                  <a:lnTo>
                    <a:pt x="2" y="3283"/>
                  </a:lnTo>
                  <a:lnTo>
                    <a:pt x="1" y="3275"/>
                  </a:lnTo>
                  <a:lnTo>
                    <a:pt x="0" y="3267"/>
                  </a:lnTo>
                  <a:lnTo>
                    <a:pt x="0" y="3259"/>
                  </a:lnTo>
                  <a:lnTo>
                    <a:pt x="2" y="3249"/>
                  </a:lnTo>
                  <a:lnTo>
                    <a:pt x="5" y="3240"/>
                  </a:lnTo>
                  <a:lnTo>
                    <a:pt x="30" y="3148"/>
                  </a:lnTo>
                  <a:lnTo>
                    <a:pt x="100" y="2902"/>
                  </a:lnTo>
                  <a:lnTo>
                    <a:pt x="200" y="2546"/>
                  </a:lnTo>
                  <a:lnTo>
                    <a:pt x="320" y="2126"/>
                  </a:lnTo>
                  <a:lnTo>
                    <a:pt x="445" y="1687"/>
                  </a:lnTo>
                  <a:lnTo>
                    <a:pt x="563" y="1274"/>
                  </a:lnTo>
                  <a:lnTo>
                    <a:pt x="663" y="931"/>
                  </a:lnTo>
                  <a:lnTo>
                    <a:pt x="730" y="705"/>
                  </a:lnTo>
                  <a:lnTo>
                    <a:pt x="751" y="639"/>
                  </a:lnTo>
                  <a:lnTo>
                    <a:pt x="771" y="566"/>
                  </a:lnTo>
                  <a:lnTo>
                    <a:pt x="795" y="492"/>
                  </a:lnTo>
                  <a:lnTo>
                    <a:pt x="821" y="417"/>
                  </a:lnTo>
                  <a:lnTo>
                    <a:pt x="834" y="380"/>
                  </a:lnTo>
                  <a:lnTo>
                    <a:pt x="850" y="342"/>
                  </a:lnTo>
                  <a:lnTo>
                    <a:pt x="864" y="306"/>
                  </a:lnTo>
                  <a:lnTo>
                    <a:pt x="881" y="270"/>
                  </a:lnTo>
                  <a:lnTo>
                    <a:pt x="898" y="236"/>
                  </a:lnTo>
                  <a:lnTo>
                    <a:pt x="916" y="203"/>
                  </a:lnTo>
                  <a:lnTo>
                    <a:pt x="935" y="171"/>
                  </a:lnTo>
                  <a:lnTo>
                    <a:pt x="955" y="142"/>
                  </a:lnTo>
                  <a:lnTo>
                    <a:pt x="977" y="114"/>
                  </a:lnTo>
                  <a:lnTo>
                    <a:pt x="999" y="89"/>
                  </a:lnTo>
                  <a:lnTo>
                    <a:pt x="1023" y="67"/>
                  </a:lnTo>
                  <a:lnTo>
                    <a:pt x="1048" y="47"/>
                  </a:lnTo>
                  <a:lnTo>
                    <a:pt x="1073" y="30"/>
                  </a:lnTo>
                  <a:lnTo>
                    <a:pt x="1101" y="17"/>
                  </a:lnTo>
                  <a:lnTo>
                    <a:pt x="1130" y="8"/>
                  </a:lnTo>
                  <a:lnTo>
                    <a:pt x="1161" y="2"/>
                  </a:lnTo>
                  <a:lnTo>
                    <a:pt x="1193" y="0"/>
                  </a:lnTo>
                  <a:lnTo>
                    <a:pt x="1227" y="2"/>
                  </a:lnTo>
                  <a:lnTo>
                    <a:pt x="1262" y="9"/>
                  </a:lnTo>
                  <a:lnTo>
                    <a:pt x="1299" y="20"/>
                  </a:lnTo>
                  <a:lnTo>
                    <a:pt x="1337" y="37"/>
                  </a:lnTo>
                  <a:lnTo>
                    <a:pt x="1379" y="59"/>
                  </a:lnTo>
                  <a:lnTo>
                    <a:pt x="1421" y="86"/>
                  </a:lnTo>
                  <a:lnTo>
                    <a:pt x="1465" y="119"/>
                  </a:lnTo>
                  <a:lnTo>
                    <a:pt x="1499" y="148"/>
                  </a:lnTo>
                  <a:lnTo>
                    <a:pt x="1530" y="177"/>
                  </a:lnTo>
                  <a:lnTo>
                    <a:pt x="1558" y="207"/>
                  </a:lnTo>
                  <a:lnTo>
                    <a:pt x="1584" y="237"/>
                  </a:lnTo>
                  <a:lnTo>
                    <a:pt x="1606" y="268"/>
                  </a:lnTo>
                  <a:lnTo>
                    <a:pt x="1626" y="298"/>
                  </a:lnTo>
                  <a:lnTo>
                    <a:pt x="1643" y="330"/>
                  </a:lnTo>
                  <a:lnTo>
                    <a:pt x="1659" y="362"/>
                  </a:lnTo>
                  <a:lnTo>
                    <a:pt x="1672" y="395"/>
                  </a:lnTo>
                  <a:lnTo>
                    <a:pt x="1684" y="428"/>
                  </a:lnTo>
                  <a:lnTo>
                    <a:pt x="1693" y="461"/>
                  </a:lnTo>
                  <a:lnTo>
                    <a:pt x="1700" y="495"/>
                  </a:lnTo>
                  <a:lnTo>
                    <a:pt x="1705" y="529"/>
                  </a:lnTo>
                  <a:lnTo>
                    <a:pt x="1709" y="563"/>
                  </a:lnTo>
                  <a:lnTo>
                    <a:pt x="1711" y="598"/>
                  </a:lnTo>
                  <a:lnTo>
                    <a:pt x="1713" y="633"/>
                  </a:lnTo>
                  <a:lnTo>
                    <a:pt x="1711" y="668"/>
                  </a:lnTo>
                  <a:lnTo>
                    <a:pt x="1710" y="704"/>
                  </a:lnTo>
                  <a:lnTo>
                    <a:pt x="1707" y="740"/>
                  </a:lnTo>
                  <a:lnTo>
                    <a:pt x="1704" y="775"/>
                  </a:lnTo>
                  <a:lnTo>
                    <a:pt x="1700" y="811"/>
                  </a:lnTo>
                  <a:lnTo>
                    <a:pt x="1694" y="847"/>
                  </a:lnTo>
                  <a:lnTo>
                    <a:pt x="1689" y="883"/>
                  </a:lnTo>
                  <a:lnTo>
                    <a:pt x="1683" y="919"/>
                  </a:lnTo>
                  <a:lnTo>
                    <a:pt x="1655" y="1064"/>
                  </a:lnTo>
                  <a:lnTo>
                    <a:pt x="1628" y="12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auto">
            <a:xfrm>
              <a:off x="2779" y="2576"/>
              <a:ext cx="281" cy="150"/>
            </a:xfrm>
            <a:custGeom>
              <a:avLst/>
              <a:gdLst>
                <a:gd name="T0" fmla="*/ 0 w 3924"/>
                <a:gd name="T1" fmla="*/ 531 h 2104"/>
                <a:gd name="T2" fmla="*/ 142 w 3924"/>
                <a:gd name="T3" fmla="*/ 413 h 2104"/>
                <a:gd name="T4" fmla="*/ 329 w 3924"/>
                <a:gd name="T5" fmla="*/ 309 h 2104"/>
                <a:gd name="T6" fmla="*/ 552 w 3924"/>
                <a:gd name="T7" fmla="*/ 219 h 2104"/>
                <a:gd name="T8" fmla="*/ 807 w 3924"/>
                <a:gd name="T9" fmla="*/ 145 h 2104"/>
                <a:gd name="T10" fmla="*/ 1087 w 3924"/>
                <a:gd name="T11" fmla="*/ 85 h 2104"/>
                <a:gd name="T12" fmla="*/ 1385 w 3924"/>
                <a:gd name="T13" fmla="*/ 41 h 2104"/>
                <a:gd name="T14" fmla="*/ 1695 w 3924"/>
                <a:gd name="T15" fmla="*/ 12 h 2104"/>
                <a:gd name="T16" fmla="*/ 2009 w 3924"/>
                <a:gd name="T17" fmla="*/ 0 h 2104"/>
                <a:gd name="T18" fmla="*/ 2321 w 3924"/>
                <a:gd name="T19" fmla="*/ 5 h 2104"/>
                <a:gd name="T20" fmla="*/ 2626 w 3924"/>
                <a:gd name="T21" fmla="*/ 26 h 2104"/>
                <a:gd name="T22" fmla="*/ 2917 w 3924"/>
                <a:gd name="T23" fmla="*/ 65 h 2104"/>
                <a:gd name="T24" fmla="*/ 3186 w 3924"/>
                <a:gd name="T25" fmla="*/ 120 h 2104"/>
                <a:gd name="T26" fmla="*/ 3428 w 3924"/>
                <a:gd name="T27" fmla="*/ 195 h 2104"/>
                <a:gd name="T28" fmla="*/ 3636 w 3924"/>
                <a:gd name="T29" fmla="*/ 287 h 2104"/>
                <a:gd name="T30" fmla="*/ 3803 w 3924"/>
                <a:gd name="T31" fmla="*/ 400 h 2104"/>
                <a:gd name="T32" fmla="*/ 3924 w 3924"/>
                <a:gd name="T33" fmla="*/ 531 h 2104"/>
                <a:gd name="T34" fmla="*/ 3849 w 3924"/>
                <a:gd name="T35" fmla="*/ 1721 h 2104"/>
                <a:gd name="T36" fmla="*/ 3699 w 3924"/>
                <a:gd name="T37" fmla="*/ 1768 h 2104"/>
                <a:gd name="T38" fmla="*/ 3549 w 3924"/>
                <a:gd name="T39" fmla="*/ 1812 h 2104"/>
                <a:gd name="T40" fmla="*/ 3397 w 3924"/>
                <a:gd name="T41" fmla="*/ 1852 h 2104"/>
                <a:gd name="T42" fmla="*/ 3244 w 3924"/>
                <a:gd name="T43" fmla="*/ 1890 h 2104"/>
                <a:gd name="T44" fmla="*/ 3089 w 3924"/>
                <a:gd name="T45" fmla="*/ 1925 h 2104"/>
                <a:gd name="T46" fmla="*/ 2935 w 3924"/>
                <a:gd name="T47" fmla="*/ 1957 h 2104"/>
                <a:gd name="T48" fmla="*/ 2778 w 3924"/>
                <a:gd name="T49" fmla="*/ 1986 h 2104"/>
                <a:gd name="T50" fmla="*/ 2620 w 3924"/>
                <a:gd name="T51" fmla="*/ 2012 h 2104"/>
                <a:gd name="T52" fmla="*/ 2461 w 3924"/>
                <a:gd name="T53" fmla="*/ 2034 h 2104"/>
                <a:gd name="T54" fmla="*/ 2302 w 3924"/>
                <a:gd name="T55" fmla="*/ 2054 h 2104"/>
                <a:gd name="T56" fmla="*/ 2142 w 3924"/>
                <a:gd name="T57" fmla="*/ 2071 h 2104"/>
                <a:gd name="T58" fmla="*/ 1980 w 3924"/>
                <a:gd name="T59" fmla="*/ 2084 h 2104"/>
                <a:gd name="T60" fmla="*/ 1817 w 3924"/>
                <a:gd name="T61" fmla="*/ 2093 h 2104"/>
                <a:gd name="T62" fmla="*/ 1654 w 3924"/>
                <a:gd name="T63" fmla="*/ 2100 h 2104"/>
                <a:gd name="T64" fmla="*/ 1490 w 3924"/>
                <a:gd name="T65" fmla="*/ 2104 h 2104"/>
                <a:gd name="T66" fmla="*/ 1318 w 3924"/>
                <a:gd name="T67" fmla="*/ 2104 h 2104"/>
                <a:gd name="T68" fmla="*/ 1139 w 3924"/>
                <a:gd name="T69" fmla="*/ 2099 h 2104"/>
                <a:gd name="T70" fmla="*/ 961 w 3924"/>
                <a:gd name="T71" fmla="*/ 2091 h 2104"/>
                <a:gd name="T72" fmla="*/ 783 w 3924"/>
                <a:gd name="T73" fmla="*/ 2080 h 2104"/>
                <a:gd name="T74" fmla="*/ 607 w 3924"/>
                <a:gd name="T75" fmla="*/ 2064 h 2104"/>
                <a:gd name="T76" fmla="*/ 433 w 3924"/>
                <a:gd name="T77" fmla="*/ 2045 h 2104"/>
                <a:gd name="T78" fmla="*/ 259 w 3924"/>
                <a:gd name="T79" fmla="*/ 2021 h 2104"/>
                <a:gd name="T80" fmla="*/ 87 w 3924"/>
                <a:gd name="T81" fmla="*/ 1994 h 2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924" h="2104">
                  <a:moveTo>
                    <a:pt x="0" y="1979"/>
                  </a:moveTo>
                  <a:lnTo>
                    <a:pt x="0" y="531"/>
                  </a:lnTo>
                  <a:lnTo>
                    <a:pt x="65" y="470"/>
                  </a:lnTo>
                  <a:lnTo>
                    <a:pt x="142" y="413"/>
                  </a:lnTo>
                  <a:lnTo>
                    <a:pt x="230" y="360"/>
                  </a:lnTo>
                  <a:lnTo>
                    <a:pt x="329" y="309"/>
                  </a:lnTo>
                  <a:lnTo>
                    <a:pt x="436" y="263"/>
                  </a:lnTo>
                  <a:lnTo>
                    <a:pt x="552" y="219"/>
                  </a:lnTo>
                  <a:lnTo>
                    <a:pt x="676" y="180"/>
                  </a:lnTo>
                  <a:lnTo>
                    <a:pt x="807" y="145"/>
                  </a:lnTo>
                  <a:lnTo>
                    <a:pt x="944" y="113"/>
                  </a:lnTo>
                  <a:lnTo>
                    <a:pt x="1087" y="85"/>
                  </a:lnTo>
                  <a:lnTo>
                    <a:pt x="1234" y="62"/>
                  </a:lnTo>
                  <a:lnTo>
                    <a:pt x="1385" y="41"/>
                  </a:lnTo>
                  <a:lnTo>
                    <a:pt x="1539" y="25"/>
                  </a:lnTo>
                  <a:lnTo>
                    <a:pt x="1695" y="12"/>
                  </a:lnTo>
                  <a:lnTo>
                    <a:pt x="1851" y="4"/>
                  </a:lnTo>
                  <a:lnTo>
                    <a:pt x="2009" y="0"/>
                  </a:lnTo>
                  <a:lnTo>
                    <a:pt x="2166" y="0"/>
                  </a:lnTo>
                  <a:lnTo>
                    <a:pt x="2321" y="5"/>
                  </a:lnTo>
                  <a:lnTo>
                    <a:pt x="2475" y="13"/>
                  </a:lnTo>
                  <a:lnTo>
                    <a:pt x="2626" y="26"/>
                  </a:lnTo>
                  <a:lnTo>
                    <a:pt x="2774" y="43"/>
                  </a:lnTo>
                  <a:lnTo>
                    <a:pt x="2917" y="65"/>
                  </a:lnTo>
                  <a:lnTo>
                    <a:pt x="3054" y="90"/>
                  </a:lnTo>
                  <a:lnTo>
                    <a:pt x="3186" y="120"/>
                  </a:lnTo>
                  <a:lnTo>
                    <a:pt x="3311" y="155"/>
                  </a:lnTo>
                  <a:lnTo>
                    <a:pt x="3428" y="195"/>
                  </a:lnTo>
                  <a:lnTo>
                    <a:pt x="3536" y="239"/>
                  </a:lnTo>
                  <a:lnTo>
                    <a:pt x="3636" y="287"/>
                  </a:lnTo>
                  <a:lnTo>
                    <a:pt x="3725" y="341"/>
                  </a:lnTo>
                  <a:lnTo>
                    <a:pt x="3803" y="400"/>
                  </a:lnTo>
                  <a:lnTo>
                    <a:pt x="3869" y="463"/>
                  </a:lnTo>
                  <a:lnTo>
                    <a:pt x="3924" y="531"/>
                  </a:lnTo>
                  <a:lnTo>
                    <a:pt x="3924" y="1696"/>
                  </a:lnTo>
                  <a:lnTo>
                    <a:pt x="3849" y="1721"/>
                  </a:lnTo>
                  <a:lnTo>
                    <a:pt x="3775" y="1745"/>
                  </a:lnTo>
                  <a:lnTo>
                    <a:pt x="3699" y="1768"/>
                  </a:lnTo>
                  <a:lnTo>
                    <a:pt x="3624" y="1790"/>
                  </a:lnTo>
                  <a:lnTo>
                    <a:pt x="3549" y="1812"/>
                  </a:lnTo>
                  <a:lnTo>
                    <a:pt x="3474" y="1832"/>
                  </a:lnTo>
                  <a:lnTo>
                    <a:pt x="3397" y="1852"/>
                  </a:lnTo>
                  <a:lnTo>
                    <a:pt x="3321" y="1872"/>
                  </a:lnTo>
                  <a:lnTo>
                    <a:pt x="3244" y="1890"/>
                  </a:lnTo>
                  <a:lnTo>
                    <a:pt x="3166" y="1908"/>
                  </a:lnTo>
                  <a:lnTo>
                    <a:pt x="3089" y="1925"/>
                  </a:lnTo>
                  <a:lnTo>
                    <a:pt x="3012" y="1942"/>
                  </a:lnTo>
                  <a:lnTo>
                    <a:pt x="2935" y="1957"/>
                  </a:lnTo>
                  <a:lnTo>
                    <a:pt x="2856" y="1972"/>
                  </a:lnTo>
                  <a:lnTo>
                    <a:pt x="2778" y="1986"/>
                  </a:lnTo>
                  <a:lnTo>
                    <a:pt x="2700" y="1999"/>
                  </a:lnTo>
                  <a:lnTo>
                    <a:pt x="2620" y="2012"/>
                  </a:lnTo>
                  <a:lnTo>
                    <a:pt x="2541" y="2023"/>
                  </a:lnTo>
                  <a:lnTo>
                    <a:pt x="2461" y="2034"/>
                  </a:lnTo>
                  <a:lnTo>
                    <a:pt x="2382" y="2045"/>
                  </a:lnTo>
                  <a:lnTo>
                    <a:pt x="2302" y="2054"/>
                  </a:lnTo>
                  <a:lnTo>
                    <a:pt x="2222" y="2062"/>
                  </a:lnTo>
                  <a:lnTo>
                    <a:pt x="2142" y="2071"/>
                  </a:lnTo>
                  <a:lnTo>
                    <a:pt x="2060" y="2078"/>
                  </a:lnTo>
                  <a:lnTo>
                    <a:pt x="1980" y="2084"/>
                  </a:lnTo>
                  <a:lnTo>
                    <a:pt x="1899" y="2089"/>
                  </a:lnTo>
                  <a:lnTo>
                    <a:pt x="1817" y="2093"/>
                  </a:lnTo>
                  <a:lnTo>
                    <a:pt x="1736" y="2097"/>
                  </a:lnTo>
                  <a:lnTo>
                    <a:pt x="1654" y="2100"/>
                  </a:lnTo>
                  <a:lnTo>
                    <a:pt x="1572" y="2102"/>
                  </a:lnTo>
                  <a:lnTo>
                    <a:pt x="1490" y="2104"/>
                  </a:lnTo>
                  <a:lnTo>
                    <a:pt x="1408" y="2104"/>
                  </a:lnTo>
                  <a:lnTo>
                    <a:pt x="1318" y="2104"/>
                  </a:lnTo>
                  <a:lnTo>
                    <a:pt x="1229" y="2101"/>
                  </a:lnTo>
                  <a:lnTo>
                    <a:pt x="1139" y="2099"/>
                  </a:lnTo>
                  <a:lnTo>
                    <a:pt x="1049" y="2096"/>
                  </a:lnTo>
                  <a:lnTo>
                    <a:pt x="961" y="2091"/>
                  </a:lnTo>
                  <a:lnTo>
                    <a:pt x="872" y="2086"/>
                  </a:lnTo>
                  <a:lnTo>
                    <a:pt x="783" y="2080"/>
                  </a:lnTo>
                  <a:lnTo>
                    <a:pt x="696" y="2073"/>
                  </a:lnTo>
                  <a:lnTo>
                    <a:pt x="607" y="2064"/>
                  </a:lnTo>
                  <a:lnTo>
                    <a:pt x="519" y="2055"/>
                  </a:lnTo>
                  <a:lnTo>
                    <a:pt x="433" y="2045"/>
                  </a:lnTo>
                  <a:lnTo>
                    <a:pt x="345" y="2033"/>
                  </a:lnTo>
                  <a:lnTo>
                    <a:pt x="259" y="2021"/>
                  </a:lnTo>
                  <a:lnTo>
                    <a:pt x="172" y="2008"/>
                  </a:lnTo>
                  <a:lnTo>
                    <a:pt x="87" y="1994"/>
                  </a:lnTo>
                  <a:lnTo>
                    <a:pt x="0" y="1979"/>
                  </a:lnTo>
                  <a:close/>
                </a:path>
              </a:pathLst>
            </a:custGeom>
            <a:solidFill>
              <a:srgbClr val="F5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auto">
            <a:xfrm>
              <a:off x="2774" y="2570"/>
              <a:ext cx="291" cy="148"/>
            </a:xfrm>
            <a:custGeom>
              <a:avLst/>
              <a:gdLst>
                <a:gd name="T0" fmla="*/ 0 w 4080"/>
                <a:gd name="T1" fmla="*/ 580 h 2069"/>
                <a:gd name="T2" fmla="*/ 137 w 4080"/>
                <a:gd name="T3" fmla="*/ 465 h 2069"/>
                <a:gd name="T4" fmla="*/ 321 w 4080"/>
                <a:gd name="T5" fmla="*/ 361 h 2069"/>
                <a:gd name="T6" fmla="*/ 545 w 4080"/>
                <a:gd name="T7" fmla="*/ 267 h 2069"/>
                <a:gd name="T8" fmla="*/ 803 w 4080"/>
                <a:gd name="T9" fmla="*/ 186 h 2069"/>
                <a:gd name="T10" fmla="*/ 1087 w 4080"/>
                <a:gd name="T11" fmla="*/ 118 h 2069"/>
                <a:gd name="T12" fmla="*/ 1392 w 4080"/>
                <a:gd name="T13" fmla="*/ 63 h 2069"/>
                <a:gd name="T14" fmla="*/ 1710 w 4080"/>
                <a:gd name="T15" fmla="*/ 25 h 2069"/>
                <a:gd name="T16" fmla="*/ 2034 w 4080"/>
                <a:gd name="T17" fmla="*/ 3 h 2069"/>
                <a:gd name="T18" fmla="*/ 2359 w 4080"/>
                <a:gd name="T19" fmla="*/ 0 h 2069"/>
                <a:gd name="T20" fmla="*/ 2678 w 4080"/>
                <a:gd name="T21" fmla="*/ 17 h 2069"/>
                <a:gd name="T22" fmla="*/ 2983 w 4080"/>
                <a:gd name="T23" fmla="*/ 53 h 2069"/>
                <a:gd name="T24" fmla="*/ 3268 w 4080"/>
                <a:gd name="T25" fmla="*/ 112 h 2069"/>
                <a:gd name="T26" fmla="*/ 3527 w 4080"/>
                <a:gd name="T27" fmla="*/ 193 h 2069"/>
                <a:gd name="T28" fmla="*/ 3754 w 4080"/>
                <a:gd name="T29" fmla="*/ 298 h 2069"/>
                <a:gd name="T30" fmla="*/ 3940 w 4080"/>
                <a:gd name="T31" fmla="*/ 429 h 2069"/>
                <a:gd name="T32" fmla="*/ 4080 w 4080"/>
                <a:gd name="T33" fmla="*/ 587 h 2069"/>
                <a:gd name="T34" fmla="*/ 3923 w 4080"/>
                <a:gd name="T35" fmla="*/ 1794 h 2069"/>
                <a:gd name="T36" fmla="*/ 3870 w 4080"/>
                <a:gd name="T37" fmla="*/ 576 h 2069"/>
                <a:gd name="T38" fmla="*/ 3730 w 4080"/>
                <a:gd name="T39" fmla="*/ 468 h 2069"/>
                <a:gd name="T40" fmla="*/ 3549 w 4080"/>
                <a:gd name="T41" fmla="*/ 377 h 2069"/>
                <a:gd name="T42" fmla="*/ 3333 w 4080"/>
                <a:gd name="T43" fmla="*/ 301 h 2069"/>
                <a:gd name="T44" fmla="*/ 3089 w 4080"/>
                <a:gd name="T45" fmla="*/ 243 h 2069"/>
                <a:gd name="T46" fmla="*/ 2822 w 4080"/>
                <a:gd name="T47" fmla="*/ 199 h 2069"/>
                <a:gd name="T48" fmla="*/ 2537 w 4080"/>
                <a:gd name="T49" fmla="*/ 173 h 2069"/>
                <a:gd name="T50" fmla="*/ 2243 w 4080"/>
                <a:gd name="T51" fmla="*/ 160 h 2069"/>
                <a:gd name="T52" fmla="*/ 1944 w 4080"/>
                <a:gd name="T53" fmla="*/ 164 h 2069"/>
                <a:gd name="T54" fmla="*/ 1645 w 4080"/>
                <a:gd name="T55" fmla="*/ 182 h 2069"/>
                <a:gd name="T56" fmla="*/ 1354 w 4080"/>
                <a:gd name="T57" fmla="*/ 215 h 2069"/>
                <a:gd name="T58" fmla="*/ 1078 w 4080"/>
                <a:gd name="T59" fmla="*/ 262 h 2069"/>
                <a:gd name="T60" fmla="*/ 819 w 4080"/>
                <a:gd name="T61" fmla="*/ 323 h 2069"/>
                <a:gd name="T62" fmla="*/ 587 w 4080"/>
                <a:gd name="T63" fmla="*/ 398 h 2069"/>
                <a:gd name="T64" fmla="*/ 386 w 4080"/>
                <a:gd name="T65" fmla="*/ 486 h 2069"/>
                <a:gd name="T66" fmla="*/ 223 w 4080"/>
                <a:gd name="T67" fmla="*/ 588 h 2069"/>
                <a:gd name="T68" fmla="*/ 157 w 4080"/>
                <a:gd name="T69" fmla="*/ 2069 h 2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080" h="2069">
                  <a:moveTo>
                    <a:pt x="0" y="2041"/>
                  </a:moveTo>
                  <a:lnTo>
                    <a:pt x="0" y="580"/>
                  </a:lnTo>
                  <a:lnTo>
                    <a:pt x="62" y="522"/>
                  </a:lnTo>
                  <a:lnTo>
                    <a:pt x="137" y="465"/>
                  </a:lnTo>
                  <a:lnTo>
                    <a:pt x="223" y="412"/>
                  </a:lnTo>
                  <a:lnTo>
                    <a:pt x="321" y="361"/>
                  </a:lnTo>
                  <a:lnTo>
                    <a:pt x="428" y="313"/>
                  </a:lnTo>
                  <a:lnTo>
                    <a:pt x="545" y="267"/>
                  </a:lnTo>
                  <a:lnTo>
                    <a:pt x="671" y="225"/>
                  </a:lnTo>
                  <a:lnTo>
                    <a:pt x="803" y="186"/>
                  </a:lnTo>
                  <a:lnTo>
                    <a:pt x="942" y="150"/>
                  </a:lnTo>
                  <a:lnTo>
                    <a:pt x="1087" y="118"/>
                  </a:lnTo>
                  <a:lnTo>
                    <a:pt x="1238" y="89"/>
                  </a:lnTo>
                  <a:lnTo>
                    <a:pt x="1392" y="63"/>
                  </a:lnTo>
                  <a:lnTo>
                    <a:pt x="1549" y="43"/>
                  </a:lnTo>
                  <a:lnTo>
                    <a:pt x="1710" y="25"/>
                  </a:lnTo>
                  <a:lnTo>
                    <a:pt x="1872" y="13"/>
                  </a:lnTo>
                  <a:lnTo>
                    <a:pt x="2034" y="3"/>
                  </a:lnTo>
                  <a:lnTo>
                    <a:pt x="2197" y="0"/>
                  </a:lnTo>
                  <a:lnTo>
                    <a:pt x="2359" y="0"/>
                  </a:lnTo>
                  <a:lnTo>
                    <a:pt x="2519" y="7"/>
                  </a:lnTo>
                  <a:lnTo>
                    <a:pt x="2678" y="17"/>
                  </a:lnTo>
                  <a:lnTo>
                    <a:pt x="2832" y="32"/>
                  </a:lnTo>
                  <a:lnTo>
                    <a:pt x="2983" y="53"/>
                  </a:lnTo>
                  <a:lnTo>
                    <a:pt x="3128" y="80"/>
                  </a:lnTo>
                  <a:lnTo>
                    <a:pt x="3268" y="112"/>
                  </a:lnTo>
                  <a:lnTo>
                    <a:pt x="3401" y="150"/>
                  </a:lnTo>
                  <a:lnTo>
                    <a:pt x="3527" y="193"/>
                  </a:lnTo>
                  <a:lnTo>
                    <a:pt x="3645" y="243"/>
                  </a:lnTo>
                  <a:lnTo>
                    <a:pt x="3754" y="298"/>
                  </a:lnTo>
                  <a:lnTo>
                    <a:pt x="3853" y="361"/>
                  </a:lnTo>
                  <a:lnTo>
                    <a:pt x="3940" y="429"/>
                  </a:lnTo>
                  <a:lnTo>
                    <a:pt x="4016" y="504"/>
                  </a:lnTo>
                  <a:lnTo>
                    <a:pt x="4080" y="587"/>
                  </a:lnTo>
                  <a:lnTo>
                    <a:pt x="4080" y="1747"/>
                  </a:lnTo>
                  <a:lnTo>
                    <a:pt x="3923" y="1794"/>
                  </a:lnTo>
                  <a:lnTo>
                    <a:pt x="3923" y="636"/>
                  </a:lnTo>
                  <a:lnTo>
                    <a:pt x="3870" y="576"/>
                  </a:lnTo>
                  <a:lnTo>
                    <a:pt x="3805" y="520"/>
                  </a:lnTo>
                  <a:lnTo>
                    <a:pt x="3730" y="468"/>
                  </a:lnTo>
                  <a:lnTo>
                    <a:pt x="3644" y="420"/>
                  </a:lnTo>
                  <a:lnTo>
                    <a:pt x="3549" y="377"/>
                  </a:lnTo>
                  <a:lnTo>
                    <a:pt x="3444" y="336"/>
                  </a:lnTo>
                  <a:lnTo>
                    <a:pt x="3333" y="301"/>
                  </a:lnTo>
                  <a:lnTo>
                    <a:pt x="3215" y="270"/>
                  </a:lnTo>
                  <a:lnTo>
                    <a:pt x="3089" y="243"/>
                  </a:lnTo>
                  <a:lnTo>
                    <a:pt x="2958" y="219"/>
                  </a:lnTo>
                  <a:lnTo>
                    <a:pt x="2822" y="199"/>
                  </a:lnTo>
                  <a:lnTo>
                    <a:pt x="2681" y="184"/>
                  </a:lnTo>
                  <a:lnTo>
                    <a:pt x="2537" y="173"/>
                  </a:lnTo>
                  <a:lnTo>
                    <a:pt x="2391" y="164"/>
                  </a:lnTo>
                  <a:lnTo>
                    <a:pt x="2243" y="160"/>
                  </a:lnTo>
                  <a:lnTo>
                    <a:pt x="2093" y="160"/>
                  </a:lnTo>
                  <a:lnTo>
                    <a:pt x="1944" y="164"/>
                  </a:lnTo>
                  <a:lnTo>
                    <a:pt x="1794" y="171"/>
                  </a:lnTo>
                  <a:lnTo>
                    <a:pt x="1645" y="182"/>
                  </a:lnTo>
                  <a:lnTo>
                    <a:pt x="1498" y="196"/>
                  </a:lnTo>
                  <a:lnTo>
                    <a:pt x="1354" y="215"/>
                  </a:lnTo>
                  <a:lnTo>
                    <a:pt x="1214" y="236"/>
                  </a:lnTo>
                  <a:lnTo>
                    <a:pt x="1078" y="262"/>
                  </a:lnTo>
                  <a:lnTo>
                    <a:pt x="946" y="290"/>
                  </a:lnTo>
                  <a:lnTo>
                    <a:pt x="819" y="323"/>
                  </a:lnTo>
                  <a:lnTo>
                    <a:pt x="700" y="359"/>
                  </a:lnTo>
                  <a:lnTo>
                    <a:pt x="587" y="398"/>
                  </a:lnTo>
                  <a:lnTo>
                    <a:pt x="482" y="441"/>
                  </a:lnTo>
                  <a:lnTo>
                    <a:pt x="386" y="486"/>
                  </a:lnTo>
                  <a:lnTo>
                    <a:pt x="300" y="535"/>
                  </a:lnTo>
                  <a:lnTo>
                    <a:pt x="223" y="588"/>
                  </a:lnTo>
                  <a:lnTo>
                    <a:pt x="157" y="644"/>
                  </a:lnTo>
                  <a:lnTo>
                    <a:pt x="157" y="2069"/>
                  </a:lnTo>
                  <a:lnTo>
                    <a:pt x="0" y="20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pic>
        <p:nvPicPr>
          <p:cNvPr id="3095" name="Picture 23" descr="body and mouse">
            <a:hlinkClick r:id="rId2" action="ppaction://hlinksldjump">
              <a:snd r:embed="rId3" name="click.wav"/>
            </a:hlinkClick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314700"/>
            <a:ext cx="38100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1600200" y="701675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l-GR" sz="3600" b="1">
                <a:solidFill>
                  <a:srgbClr val="0E1B8D"/>
                </a:solidFill>
                <a:latin typeface="Century Gothic" panose="020B0502020202020204" pitchFamily="34" charset="0"/>
              </a:rPr>
              <a:t>1.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5257800" y="3467100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l-GR" sz="3600" b="1">
                <a:solidFill>
                  <a:srgbClr val="0E1B8D"/>
                </a:solidFill>
                <a:latin typeface="Century Gothic" panose="020B0502020202020204" pitchFamily="34" charset="0"/>
              </a:rPr>
              <a:t>2.</a:t>
            </a:r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3482975" y="869950"/>
            <a:ext cx="3351213" cy="2352675"/>
          </a:xfrm>
          <a:custGeom>
            <a:avLst/>
            <a:gdLst>
              <a:gd name="T0" fmla="*/ 0 w 2111"/>
              <a:gd name="T1" fmla="*/ 458 h 1482"/>
              <a:gd name="T2" fmla="*/ 320 w 2111"/>
              <a:gd name="T3" fmla="*/ 202 h 1482"/>
              <a:gd name="T4" fmla="*/ 988 w 2111"/>
              <a:gd name="T5" fmla="*/ 1 h 1482"/>
              <a:gd name="T6" fmla="*/ 1719 w 2111"/>
              <a:gd name="T7" fmla="*/ 211 h 1482"/>
              <a:gd name="T8" fmla="*/ 2067 w 2111"/>
              <a:gd name="T9" fmla="*/ 787 h 1482"/>
              <a:gd name="T10" fmla="*/ 1984 w 2111"/>
              <a:gd name="T11" fmla="*/ 1482 h 1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11" h="1482">
                <a:moveTo>
                  <a:pt x="0" y="458"/>
                </a:moveTo>
                <a:cubicBezTo>
                  <a:pt x="53" y="414"/>
                  <a:pt x="155" y="278"/>
                  <a:pt x="320" y="202"/>
                </a:cubicBezTo>
                <a:cubicBezTo>
                  <a:pt x="485" y="126"/>
                  <a:pt x="755" y="0"/>
                  <a:pt x="988" y="1"/>
                </a:cubicBezTo>
                <a:cubicBezTo>
                  <a:pt x="1221" y="2"/>
                  <a:pt x="1539" y="80"/>
                  <a:pt x="1719" y="211"/>
                </a:cubicBezTo>
                <a:cubicBezTo>
                  <a:pt x="1899" y="342"/>
                  <a:pt x="2023" y="575"/>
                  <a:pt x="2067" y="787"/>
                </a:cubicBezTo>
                <a:cubicBezTo>
                  <a:pt x="2111" y="999"/>
                  <a:pt x="2001" y="1337"/>
                  <a:pt x="1984" y="1482"/>
                </a:cubicBezTo>
              </a:path>
            </a:pathLst>
          </a:custGeom>
          <a:noFill/>
          <a:ln w="190500" cmpd="sng">
            <a:solidFill>
              <a:srgbClr val="EF2B2B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96" name="Group 80"/>
          <p:cNvGrpSpPr>
            <a:grpSpLocks/>
          </p:cNvGrpSpPr>
          <p:nvPr/>
        </p:nvGrpSpPr>
        <p:grpSpPr bwMode="auto">
          <a:xfrm>
            <a:off x="5251450" y="2581275"/>
            <a:ext cx="2825750" cy="2565400"/>
            <a:chOff x="3651" y="1914"/>
            <a:chExt cx="1095" cy="1052"/>
          </a:xfrm>
        </p:grpSpPr>
        <p:sp>
          <p:nvSpPr>
            <p:cNvPr id="9243" name="Freeform 27"/>
            <p:cNvSpPr>
              <a:spLocks/>
            </p:cNvSpPr>
            <p:nvPr/>
          </p:nvSpPr>
          <p:spPr bwMode="auto">
            <a:xfrm>
              <a:off x="3651" y="1914"/>
              <a:ext cx="1095" cy="1052"/>
            </a:xfrm>
            <a:custGeom>
              <a:avLst/>
              <a:gdLst>
                <a:gd name="T0" fmla="*/ 808 w 2190"/>
                <a:gd name="T1" fmla="*/ 316 h 2104"/>
                <a:gd name="T2" fmla="*/ 797 w 2190"/>
                <a:gd name="T3" fmla="*/ 291 h 2104"/>
                <a:gd name="T4" fmla="*/ 789 w 2190"/>
                <a:gd name="T5" fmla="*/ 266 h 2104"/>
                <a:gd name="T6" fmla="*/ 782 w 2190"/>
                <a:gd name="T7" fmla="*/ 236 h 2104"/>
                <a:gd name="T8" fmla="*/ 778 w 2190"/>
                <a:gd name="T9" fmla="*/ 202 h 2104"/>
                <a:gd name="T10" fmla="*/ 778 w 2190"/>
                <a:gd name="T11" fmla="*/ 165 h 2104"/>
                <a:gd name="T12" fmla="*/ 787 w 2190"/>
                <a:gd name="T13" fmla="*/ 131 h 2104"/>
                <a:gd name="T14" fmla="*/ 804 w 2190"/>
                <a:gd name="T15" fmla="*/ 95 h 2104"/>
                <a:gd name="T16" fmla="*/ 835 w 2190"/>
                <a:gd name="T17" fmla="*/ 65 h 2104"/>
                <a:gd name="T18" fmla="*/ 879 w 2190"/>
                <a:gd name="T19" fmla="*/ 38 h 2104"/>
                <a:gd name="T20" fmla="*/ 937 w 2190"/>
                <a:gd name="T21" fmla="*/ 15 h 2104"/>
                <a:gd name="T22" fmla="*/ 1015 w 2190"/>
                <a:gd name="T23" fmla="*/ 4 h 2104"/>
                <a:gd name="T24" fmla="*/ 1110 w 2190"/>
                <a:gd name="T25" fmla="*/ 0 h 2104"/>
                <a:gd name="T26" fmla="*/ 1228 w 2190"/>
                <a:gd name="T27" fmla="*/ 6 h 2104"/>
                <a:gd name="T28" fmla="*/ 1369 w 2190"/>
                <a:gd name="T29" fmla="*/ 27 h 2104"/>
                <a:gd name="T30" fmla="*/ 1523 w 2190"/>
                <a:gd name="T31" fmla="*/ 59 h 2104"/>
                <a:gd name="T32" fmla="*/ 1656 w 2190"/>
                <a:gd name="T33" fmla="*/ 105 h 2104"/>
                <a:gd name="T34" fmla="*/ 1770 w 2190"/>
                <a:gd name="T35" fmla="*/ 164 h 2104"/>
                <a:gd name="T36" fmla="*/ 1869 w 2190"/>
                <a:gd name="T37" fmla="*/ 230 h 2104"/>
                <a:gd name="T38" fmla="*/ 1949 w 2190"/>
                <a:gd name="T39" fmla="*/ 304 h 2104"/>
                <a:gd name="T40" fmla="*/ 2015 w 2190"/>
                <a:gd name="T41" fmla="*/ 384 h 2104"/>
                <a:gd name="T42" fmla="*/ 2066 w 2190"/>
                <a:gd name="T43" fmla="*/ 468 h 2104"/>
                <a:gd name="T44" fmla="*/ 2108 w 2190"/>
                <a:gd name="T45" fmla="*/ 551 h 2104"/>
                <a:gd name="T46" fmla="*/ 2141 w 2190"/>
                <a:gd name="T47" fmla="*/ 633 h 2104"/>
                <a:gd name="T48" fmla="*/ 2161 w 2190"/>
                <a:gd name="T49" fmla="*/ 711 h 2104"/>
                <a:gd name="T50" fmla="*/ 2175 w 2190"/>
                <a:gd name="T51" fmla="*/ 785 h 2104"/>
                <a:gd name="T52" fmla="*/ 2184 w 2190"/>
                <a:gd name="T53" fmla="*/ 850 h 2104"/>
                <a:gd name="T54" fmla="*/ 2188 w 2190"/>
                <a:gd name="T55" fmla="*/ 905 h 2104"/>
                <a:gd name="T56" fmla="*/ 2190 w 2190"/>
                <a:gd name="T57" fmla="*/ 949 h 2104"/>
                <a:gd name="T58" fmla="*/ 2188 w 2190"/>
                <a:gd name="T59" fmla="*/ 979 h 2104"/>
                <a:gd name="T60" fmla="*/ 2008 w 2190"/>
                <a:gd name="T61" fmla="*/ 1120 h 2104"/>
                <a:gd name="T62" fmla="*/ 1278 w 2190"/>
                <a:gd name="T63" fmla="*/ 1793 h 2104"/>
                <a:gd name="T64" fmla="*/ 1259 w 2190"/>
                <a:gd name="T65" fmla="*/ 1783 h 2104"/>
                <a:gd name="T66" fmla="*/ 1238 w 2190"/>
                <a:gd name="T67" fmla="*/ 1776 h 2104"/>
                <a:gd name="T68" fmla="*/ 1211 w 2190"/>
                <a:gd name="T69" fmla="*/ 1772 h 2104"/>
                <a:gd name="T70" fmla="*/ 1181 w 2190"/>
                <a:gd name="T71" fmla="*/ 1772 h 2104"/>
                <a:gd name="T72" fmla="*/ 1150 w 2190"/>
                <a:gd name="T73" fmla="*/ 1779 h 2104"/>
                <a:gd name="T74" fmla="*/ 1122 w 2190"/>
                <a:gd name="T75" fmla="*/ 1795 h 2104"/>
                <a:gd name="T76" fmla="*/ 1093 w 2190"/>
                <a:gd name="T77" fmla="*/ 1823 h 2104"/>
                <a:gd name="T78" fmla="*/ 1072 w 2190"/>
                <a:gd name="T79" fmla="*/ 1857 h 2104"/>
                <a:gd name="T80" fmla="*/ 1061 w 2190"/>
                <a:gd name="T81" fmla="*/ 1890 h 2104"/>
                <a:gd name="T82" fmla="*/ 1059 w 2190"/>
                <a:gd name="T83" fmla="*/ 1916 h 2104"/>
                <a:gd name="T84" fmla="*/ 1063 w 2190"/>
                <a:gd name="T85" fmla="*/ 1943 h 2104"/>
                <a:gd name="T86" fmla="*/ 1069 w 2190"/>
                <a:gd name="T87" fmla="*/ 1960 h 2104"/>
                <a:gd name="T88" fmla="*/ 1082 w 2190"/>
                <a:gd name="T89" fmla="*/ 1985 h 2104"/>
                <a:gd name="T90" fmla="*/ 814 w 2190"/>
                <a:gd name="T91" fmla="*/ 1848 h 2104"/>
                <a:gd name="T92" fmla="*/ 194 w 2190"/>
                <a:gd name="T93" fmla="*/ 1158 h 2104"/>
                <a:gd name="T94" fmla="*/ 12 w 2190"/>
                <a:gd name="T95" fmla="*/ 1087 h 2104"/>
                <a:gd name="T96" fmla="*/ 6 w 2190"/>
                <a:gd name="T97" fmla="*/ 1061 h 2104"/>
                <a:gd name="T98" fmla="*/ 2 w 2190"/>
                <a:gd name="T99" fmla="*/ 1038 h 2104"/>
                <a:gd name="T100" fmla="*/ 0 w 2190"/>
                <a:gd name="T101" fmla="*/ 1011 h 2104"/>
                <a:gd name="T102" fmla="*/ 0 w 2190"/>
                <a:gd name="T103" fmla="*/ 983 h 2104"/>
                <a:gd name="T104" fmla="*/ 2 w 2190"/>
                <a:gd name="T105" fmla="*/ 951 h 2104"/>
                <a:gd name="T106" fmla="*/ 8 w 2190"/>
                <a:gd name="T107" fmla="*/ 918 h 2104"/>
                <a:gd name="T108" fmla="*/ 19 w 2190"/>
                <a:gd name="T109" fmla="*/ 884 h 2104"/>
                <a:gd name="T110" fmla="*/ 35 w 2190"/>
                <a:gd name="T111" fmla="*/ 852 h 2104"/>
                <a:gd name="T112" fmla="*/ 57 w 2190"/>
                <a:gd name="T113" fmla="*/ 821 h 2104"/>
                <a:gd name="T114" fmla="*/ 88 w 2190"/>
                <a:gd name="T115" fmla="*/ 793 h 2104"/>
                <a:gd name="T116" fmla="*/ 124 w 2190"/>
                <a:gd name="T117" fmla="*/ 766 h 2104"/>
                <a:gd name="T118" fmla="*/ 170 w 2190"/>
                <a:gd name="T119" fmla="*/ 745 h 2104"/>
                <a:gd name="T120" fmla="*/ 227 w 2190"/>
                <a:gd name="T121" fmla="*/ 728 h 2104"/>
                <a:gd name="T122" fmla="*/ 270 w 2190"/>
                <a:gd name="T123" fmla="*/ 629 h 2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90" h="2104">
                  <a:moveTo>
                    <a:pt x="814" y="329"/>
                  </a:moveTo>
                  <a:lnTo>
                    <a:pt x="814" y="327"/>
                  </a:lnTo>
                  <a:lnTo>
                    <a:pt x="812" y="323"/>
                  </a:lnTo>
                  <a:lnTo>
                    <a:pt x="808" y="316"/>
                  </a:lnTo>
                  <a:lnTo>
                    <a:pt x="804" y="308"/>
                  </a:lnTo>
                  <a:lnTo>
                    <a:pt x="802" y="302"/>
                  </a:lnTo>
                  <a:lnTo>
                    <a:pt x="801" y="299"/>
                  </a:lnTo>
                  <a:lnTo>
                    <a:pt x="797" y="291"/>
                  </a:lnTo>
                  <a:lnTo>
                    <a:pt x="795" y="287"/>
                  </a:lnTo>
                  <a:lnTo>
                    <a:pt x="793" y="280"/>
                  </a:lnTo>
                  <a:lnTo>
                    <a:pt x="791" y="274"/>
                  </a:lnTo>
                  <a:lnTo>
                    <a:pt x="789" y="266"/>
                  </a:lnTo>
                  <a:lnTo>
                    <a:pt x="787" y="260"/>
                  </a:lnTo>
                  <a:lnTo>
                    <a:pt x="785" y="251"/>
                  </a:lnTo>
                  <a:lnTo>
                    <a:pt x="783" y="243"/>
                  </a:lnTo>
                  <a:lnTo>
                    <a:pt x="782" y="236"/>
                  </a:lnTo>
                  <a:lnTo>
                    <a:pt x="780" y="226"/>
                  </a:lnTo>
                  <a:lnTo>
                    <a:pt x="778" y="219"/>
                  </a:lnTo>
                  <a:lnTo>
                    <a:pt x="778" y="209"/>
                  </a:lnTo>
                  <a:lnTo>
                    <a:pt x="778" y="202"/>
                  </a:lnTo>
                  <a:lnTo>
                    <a:pt x="778" y="194"/>
                  </a:lnTo>
                  <a:lnTo>
                    <a:pt x="776" y="183"/>
                  </a:lnTo>
                  <a:lnTo>
                    <a:pt x="778" y="175"/>
                  </a:lnTo>
                  <a:lnTo>
                    <a:pt x="778" y="165"/>
                  </a:lnTo>
                  <a:lnTo>
                    <a:pt x="780" y="156"/>
                  </a:lnTo>
                  <a:lnTo>
                    <a:pt x="782" y="148"/>
                  </a:lnTo>
                  <a:lnTo>
                    <a:pt x="785" y="139"/>
                  </a:lnTo>
                  <a:lnTo>
                    <a:pt x="787" y="131"/>
                  </a:lnTo>
                  <a:lnTo>
                    <a:pt x="791" y="122"/>
                  </a:lnTo>
                  <a:lnTo>
                    <a:pt x="795" y="112"/>
                  </a:lnTo>
                  <a:lnTo>
                    <a:pt x="801" y="105"/>
                  </a:lnTo>
                  <a:lnTo>
                    <a:pt x="804" y="95"/>
                  </a:lnTo>
                  <a:lnTo>
                    <a:pt x="812" y="88"/>
                  </a:lnTo>
                  <a:lnTo>
                    <a:pt x="818" y="80"/>
                  </a:lnTo>
                  <a:lnTo>
                    <a:pt x="827" y="72"/>
                  </a:lnTo>
                  <a:lnTo>
                    <a:pt x="835" y="65"/>
                  </a:lnTo>
                  <a:lnTo>
                    <a:pt x="846" y="57"/>
                  </a:lnTo>
                  <a:lnTo>
                    <a:pt x="856" y="49"/>
                  </a:lnTo>
                  <a:lnTo>
                    <a:pt x="867" y="44"/>
                  </a:lnTo>
                  <a:lnTo>
                    <a:pt x="879" y="38"/>
                  </a:lnTo>
                  <a:lnTo>
                    <a:pt x="892" y="32"/>
                  </a:lnTo>
                  <a:lnTo>
                    <a:pt x="905" y="25"/>
                  </a:lnTo>
                  <a:lnTo>
                    <a:pt x="922" y="21"/>
                  </a:lnTo>
                  <a:lnTo>
                    <a:pt x="937" y="15"/>
                  </a:lnTo>
                  <a:lnTo>
                    <a:pt x="956" y="13"/>
                  </a:lnTo>
                  <a:lnTo>
                    <a:pt x="974" y="10"/>
                  </a:lnTo>
                  <a:lnTo>
                    <a:pt x="994" y="6"/>
                  </a:lnTo>
                  <a:lnTo>
                    <a:pt x="1015" y="4"/>
                  </a:lnTo>
                  <a:lnTo>
                    <a:pt x="1036" y="2"/>
                  </a:lnTo>
                  <a:lnTo>
                    <a:pt x="1059" y="0"/>
                  </a:lnTo>
                  <a:lnTo>
                    <a:pt x="1084" y="0"/>
                  </a:lnTo>
                  <a:lnTo>
                    <a:pt x="1110" y="0"/>
                  </a:lnTo>
                  <a:lnTo>
                    <a:pt x="1139" y="0"/>
                  </a:lnTo>
                  <a:lnTo>
                    <a:pt x="1167" y="2"/>
                  </a:lnTo>
                  <a:lnTo>
                    <a:pt x="1198" y="4"/>
                  </a:lnTo>
                  <a:lnTo>
                    <a:pt x="1228" y="6"/>
                  </a:lnTo>
                  <a:lnTo>
                    <a:pt x="1262" y="11"/>
                  </a:lnTo>
                  <a:lnTo>
                    <a:pt x="1295" y="15"/>
                  </a:lnTo>
                  <a:lnTo>
                    <a:pt x="1331" y="21"/>
                  </a:lnTo>
                  <a:lnTo>
                    <a:pt x="1369" y="27"/>
                  </a:lnTo>
                  <a:lnTo>
                    <a:pt x="1409" y="34"/>
                  </a:lnTo>
                  <a:lnTo>
                    <a:pt x="1449" y="42"/>
                  </a:lnTo>
                  <a:lnTo>
                    <a:pt x="1487" y="49"/>
                  </a:lnTo>
                  <a:lnTo>
                    <a:pt x="1523" y="59"/>
                  </a:lnTo>
                  <a:lnTo>
                    <a:pt x="1559" y="70"/>
                  </a:lnTo>
                  <a:lnTo>
                    <a:pt x="1591" y="80"/>
                  </a:lnTo>
                  <a:lnTo>
                    <a:pt x="1624" y="93"/>
                  </a:lnTo>
                  <a:lnTo>
                    <a:pt x="1656" y="105"/>
                  </a:lnTo>
                  <a:lnTo>
                    <a:pt x="1688" y="120"/>
                  </a:lnTo>
                  <a:lnTo>
                    <a:pt x="1715" y="133"/>
                  </a:lnTo>
                  <a:lnTo>
                    <a:pt x="1743" y="148"/>
                  </a:lnTo>
                  <a:lnTo>
                    <a:pt x="1770" y="164"/>
                  </a:lnTo>
                  <a:lnTo>
                    <a:pt x="1797" y="179"/>
                  </a:lnTo>
                  <a:lnTo>
                    <a:pt x="1821" y="196"/>
                  </a:lnTo>
                  <a:lnTo>
                    <a:pt x="1846" y="213"/>
                  </a:lnTo>
                  <a:lnTo>
                    <a:pt x="1869" y="230"/>
                  </a:lnTo>
                  <a:lnTo>
                    <a:pt x="1892" y="249"/>
                  </a:lnTo>
                  <a:lnTo>
                    <a:pt x="1911" y="266"/>
                  </a:lnTo>
                  <a:lnTo>
                    <a:pt x="1930" y="285"/>
                  </a:lnTo>
                  <a:lnTo>
                    <a:pt x="1949" y="304"/>
                  </a:lnTo>
                  <a:lnTo>
                    <a:pt x="1968" y="325"/>
                  </a:lnTo>
                  <a:lnTo>
                    <a:pt x="1983" y="344"/>
                  </a:lnTo>
                  <a:lnTo>
                    <a:pt x="2000" y="365"/>
                  </a:lnTo>
                  <a:lnTo>
                    <a:pt x="2015" y="384"/>
                  </a:lnTo>
                  <a:lnTo>
                    <a:pt x="2030" y="405"/>
                  </a:lnTo>
                  <a:lnTo>
                    <a:pt x="2042" y="426"/>
                  </a:lnTo>
                  <a:lnTo>
                    <a:pt x="2055" y="445"/>
                  </a:lnTo>
                  <a:lnTo>
                    <a:pt x="2066" y="468"/>
                  </a:lnTo>
                  <a:lnTo>
                    <a:pt x="2080" y="489"/>
                  </a:lnTo>
                  <a:lnTo>
                    <a:pt x="2089" y="510"/>
                  </a:lnTo>
                  <a:lnTo>
                    <a:pt x="2101" y="530"/>
                  </a:lnTo>
                  <a:lnTo>
                    <a:pt x="2108" y="551"/>
                  </a:lnTo>
                  <a:lnTo>
                    <a:pt x="2118" y="572"/>
                  </a:lnTo>
                  <a:lnTo>
                    <a:pt x="2125" y="591"/>
                  </a:lnTo>
                  <a:lnTo>
                    <a:pt x="2133" y="612"/>
                  </a:lnTo>
                  <a:lnTo>
                    <a:pt x="2141" y="633"/>
                  </a:lnTo>
                  <a:lnTo>
                    <a:pt x="2146" y="654"/>
                  </a:lnTo>
                  <a:lnTo>
                    <a:pt x="2152" y="673"/>
                  </a:lnTo>
                  <a:lnTo>
                    <a:pt x="2156" y="692"/>
                  </a:lnTo>
                  <a:lnTo>
                    <a:pt x="2161" y="711"/>
                  </a:lnTo>
                  <a:lnTo>
                    <a:pt x="2165" y="732"/>
                  </a:lnTo>
                  <a:lnTo>
                    <a:pt x="2169" y="749"/>
                  </a:lnTo>
                  <a:lnTo>
                    <a:pt x="2173" y="768"/>
                  </a:lnTo>
                  <a:lnTo>
                    <a:pt x="2175" y="785"/>
                  </a:lnTo>
                  <a:lnTo>
                    <a:pt x="2179" y="802"/>
                  </a:lnTo>
                  <a:lnTo>
                    <a:pt x="2181" y="817"/>
                  </a:lnTo>
                  <a:lnTo>
                    <a:pt x="2182" y="835"/>
                  </a:lnTo>
                  <a:lnTo>
                    <a:pt x="2184" y="850"/>
                  </a:lnTo>
                  <a:lnTo>
                    <a:pt x="2186" y="865"/>
                  </a:lnTo>
                  <a:lnTo>
                    <a:pt x="2186" y="878"/>
                  </a:lnTo>
                  <a:lnTo>
                    <a:pt x="2188" y="894"/>
                  </a:lnTo>
                  <a:lnTo>
                    <a:pt x="2188" y="905"/>
                  </a:lnTo>
                  <a:lnTo>
                    <a:pt x="2190" y="918"/>
                  </a:lnTo>
                  <a:lnTo>
                    <a:pt x="2190" y="930"/>
                  </a:lnTo>
                  <a:lnTo>
                    <a:pt x="2190" y="939"/>
                  </a:lnTo>
                  <a:lnTo>
                    <a:pt x="2190" y="949"/>
                  </a:lnTo>
                  <a:lnTo>
                    <a:pt x="2190" y="958"/>
                  </a:lnTo>
                  <a:lnTo>
                    <a:pt x="2188" y="966"/>
                  </a:lnTo>
                  <a:lnTo>
                    <a:pt x="2188" y="973"/>
                  </a:lnTo>
                  <a:lnTo>
                    <a:pt x="2188" y="979"/>
                  </a:lnTo>
                  <a:lnTo>
                    <a:pt x="2188" y="985"/>
                  </a:lnTo>
                  <a:lnTo>
                    <a:pt x="2188" y="992"/>
                  </a:lnTo>
                  <a:lnTo>
                    <a:pt x="2188" y="994"/>
                  </a:lnTo>
                  <a:lnTo>
                    <a:pt x="2008" y="1120"/>
                  </a:lnTo>
                  <a:lnTo>
                    <a:pt x="2046" y="1395"/>
                  </a:lnTo>
                  <a:lnTo>
                    <a:pt x="1971" y="1407"/>
                  </a:lnTo>
                  <a:lnTo>
                    <a:pt x="1859" y="1312"/>
                  </a:lnTo>
                  <a:lnTo>
                    <a:pt x="1278" y="1793"/>
                  </a:lnTo>
                  <a:lnTo>
                    <a:pt x="1276" y="1791"/>
                  </a:lnTo>
                  <a:lnTo>
                    <a:pt x="1272" y="1789"/>
                  </a:lnTo>
                  <a:lnTo>
                    <a:pt x="1264" y="1785"/>
                  </a:lnTo>
                  <a:lnTo>
                    <a:pt x="1259" y="1783"/>
                  </a:lnTo>
                  <a:lnTo>
                    <a:pt x="1253" y="1781"/>
                  </a:lnTo>
                  <a:lnTo>
                    <a:pt x="1247" y="1779"/>
                  </a:lnTo>
                  <a:lnTo>
                    <a:pt x="1242" y="1777"/>
                  </a:lnTo>
                  <a:lnTo>
                    <a:pt x="1238" y="1776"/>
                  </a:lnTo>
                  <a:lnTo>
                    <a:pt x="1230" y="1774"/>
                  </a:lnTo>
                  <a:lnTo>
                    <a:pt x="1224" y="1774"/>
                  </a:lnTo>
                  <a:lnTo>
                    <a:pt x="1217" y="1772"/>
                  </a:lnTo>
                  <a:lnTo>
                    <a:pt x="1211" y="1772"/>
                  </a:lnTo>
                  <a:lnTo>
                    <a:pt x="1204" y="1772"/>
                  </a:lnTo>
                  <a:lnTo>
                    <a:pt x="1196" y="1770"/>
                  </a:lnTo>
                  <a:lnTo>
                    <a:pt x="1188" y="1770"/>
                  </a:lnTo>
                  <a:lnTo>
                    <a:pt x="1181" y="1772"/>
                  </a:lnTo>
                  <a:lnTo>
                    <a:pt x="1173" y="1772"/>
                  </a:lnTo>
                  <a:lnTo>
                    <a:pt x="1166" y="1774"/>
                  </a:lnTo>
                  <a:lnTo>
                    <a:pt x="1158" y="1776"/>
                  </a:lnTo>
                  <a:lnTo>
                    <a:pt x="1150" y="1779"/>
                  </a:lnTo>
                  <a:lnTo>
                    <a:pt x="1143" y="1781"/>
                  </a:lnTo>
                  <a:lnTo>
                    <a:pt x="1135" y="1785"/>
                  </a:lnTo>
                  <a:lnTo>
                    <a:pt x="1128" y="1789"/>
                  </a:lnTo>
                  <a:lnTo>
                    <a:pt x="1122" y="1795"/>
                  </a:lnTo>
                  <a:lnTo>
                    <a:pt x="1112" y="1800"/>
                  </a:lnTo>
                  <a:lnTo>
                    <a:pt x="1107" y="1808"/>
                  </a:lnTo>
                  <a:lnTo>
                    <a:pt x="1099" y="1816"/>
                  </a:lnTo>
                  <a:lnTo>
                    <a:pt x="1093" y="1823"/>
                  </a:lnTo>
                  <a:lnTo>
                    <a:pt x="1086" y="1833"/>
                  </a:lnTo>
                  <a:lnTo>
                    <a:pt x="1082" y="1840"/>
                  </a:lnTo>
                  <a:lnTo>
                    <a:pt x="1076" y="1850"/>
                  </a:lnTo>
                  <a:lnTo>
                    <a:pt x="1072" y="1857"/>
                  </a:lnTo>
                  <a:lnTo>
                    <a:pt x="1069" y="1865"/>
                  </a:lnTo>
                  <a:lnTo>
                    <a:pt x="1065" y="1874"/>
                  </a:lnTo>
                  <a:lnTo>
                    <a:pt x="1063" y="1882"/>
                  </a:lnTo>
                  <a:lnTo>
                    <a:pt x="1061" y="1890"/>
                  </a:lnTo>
                  <a:lnTo>
                    <a:pt x="1059" y="1895"/>
                  </a:lnTo>
                  <a:lnTo>
                    <a:pt x="1059" y="1903"/>
                  </a:lnTo>
                  <a:lnTo>
                    <a:pt x="1059" y="1911"/>
                  </a:lnTo>
                  <a:lnTo>
                    <a:pt x="1059" y="1916"/>
                  </a:lnTo>
                  <a:lnTo>
                    <a:pt x="1059" y="1924"/>
                  </a:lnTo>
                  <a:lnTo>
                    <a:pt x="1059" y="1930"/>
                  </a:lnTo>
                  <a:lnTo>
                    <a:pt x="1061" y="1935"/>
                  </a:lnTo>
                  <a:lnTo>
                    <a:pt x="1063" y="1943"/>
                  </a:lnTo>
                  <a:lnTo>
                    <a:pt x="1063" y="1947"/>
                  </a:lnTo>
                  <a:lnTo>
                    <a:pt x="1065" y="1952"/>
                  </a:lnTo>
                  <a:lnTo>
                    <a:pt x="1067" y="1956"/>
                  </a:lnTo>
                  <a:lnTo>
                    <a:pt x="1069" y="1960"/>
                  </a:lnTo>
                  <a:lnTo>
                    <a:pt x="1072" y="1968"/>
                  </a:lnTo>
                  <a:lnTo>
                    <a:pt x="1076" y="1975"/>
                  </a:lnTo>
                  <a:lnTo>
                    <a:pt x="1080" y="1981"/>
                  </a:lnTo>
                  <a:lnTo>
                    <a:pt x="1082" y="1985"/>
                  </a:lnTo>
                  <a:lnTo>
                    <a:pt x="1084" y="1987"/>
                  </a:lnTo>
                  <a:lnTo>
                    <a:pt x="1086" y="1988"/>
                  </a:lnTo>
                  <a:lnTo>
                    <a:pt x="867" y="2104"/>
                  </a:lnTo>
                  <a:lnTo>
                    <a:pt x="814" y="1848"/>
                  </a:lnTo>
                  <a:lnTo>
                    <a:pt x="219" y="1604"/>
                  </a:lnTo>
                  <a:lnTo>
                    <a:pt x="242" y="1420"/>
                  </a:lnTo>
                  <a:lnTo>
                    <a:pt x="105" y="1281"/>
                  </a:lnTo>
                  <a:lnTo>
                    <a:pt x="194" y="1158"/>
                  </a:lnTo>
                  <a:lnTo>
                    <a:pt x="16" y="1097"/>
                  </a:lnTo>
                  <a:lnTo>
                    <a:pt x="14" y="1095"/>
                  </a:lnTo>
                  <a:lnTo>
                    <a:pt x="14" y="1093"/>
                  </a:lnTo>
                  <a:lnTo>
                    <a:pt x="12" y="1087"/>
                  </a:lnTo>
                  <a:lnTo>
                    <a:pt x="12" y="1082"/>
                  </a:lnTo>
                  <a:lnTo>
                    <a:pt x="8" y="1074"/>
                  </a:lnTo>
                  <a:lnTo>
                    <a:pt x="6" y="1065"/>
                  </a:lnTo>
                  <a:lnTo>
                    <a:pt x="6" y="1061"/>
                  </a:lnTo>
                  <a:lnTo>
                    <a:pt x="4" y="1055"/>
                  </a:lnTo>
                  <a:lnTo>
                    <a:pt x="4" y="1049"/>
                  </a:lnTo>
                  <a:lnTo>
                    <a:pt x="4" y="1046"/>
                  </a:lnTo>
                  <a:lnTo>
                    <a:pt x="2" y="1038"/>
                  </a:lnTo>
                  <a:lnTo>
                    <a:pt x="2" y="1032"/>
                  </a:lnTo>
                  <a:lnTo>
                    <a:pt x="0" y="1025"/>
                  </a:lnTo>
                  <a:lnTo>
                    <a:pt x="0" y="1019"/>
                  </a:lnTo>
                  <a:lnTo>
                    <a:pt x="0" y="1011"/>
                  </a:lnTo>
                  <a:lnTo>
                    <a:pt x="0" y="1004"/>
                  </a:lnTo>
                  <a:lnTo>
                    <a:pt x="0" y="996"/>
                  </a:lnTo>
                  <a:lnTo>
                    <a:pt x="0" y="990"/>
                  </a:lnTo>
                  <a:lnTo>
                    <a:pt x="0" y="983"/>
                  </a:lnTo>
                  <a:lnTo>
                    <a:pt x="0" y="973"/>
                  </a:lnTo>
                  <a:lnTo>
                    <a:pt x="0" y="966"/>
                  </a:lnTo>
                  <a:lnTo>
                    <a:pt x="2" y="958"/>
                  </a:lnTo>
                  <a:lnTo>
                    <a:pt x="2" y="951"/>
                  </a:lnTo>
                  <a:lnTo>
                    <a:pt x="4" y="943"/>
                  </a:lnTo>
                  <a:lnTo>
                    <a:pt x="4" y="933"/>
                  </a:lnTo>
                  <a:lnTo>
                    <a:pt x="8" y="928"/>
                  </a:lnTo>
                  <a:lnTo>
                    <a:pt x="8" y="918"/>
                  </a:lnTo>
                  <a:lnTo>
                    <a:pt x="12" y="909"/>
                  </a:lnTo>
                  <a:lnTo>
                    <a:pt x="14" y="901"/>
                  </a:lnTo>
                  <a:lnTo>
                    <a:pt x="16" y="894"/>
                  </a:lnTo>
                  <a:lnTo>
                    <a:pt x="19" y="884"/>
                  </a:lnTo>
                  <a:lnTo>
                    <a:pt x="23" y="876"/>
                  </a:lnTo>
                  <a:lnTo>
                    <a:pt x="27" y="869"/>
                  </a:lnTo>
                  <a:lnTo>
                    <a:pt x="31" y="861"/>
                  </a:lnTo>
                  <a:lnTo>
                    <a:pt x="35" y="852"/>
                  </a:lnTo>
                  <a:lnTo>
                    <a:pt x="40" y="844"/>
                  </a:lnTo>
                  <a:lnTo>
                    <a:pt x="46" y="836"/>
                  </a:lnTo>
                  <a:lnTo>
                    <a:pt x="52" y="829"/>
                  </a:lnTo>
                  <a:lnTo>
                    <a:pt x="57" y="821"/>
                  </a:lnTo>
                  <a:lnTo>
                    <a:pt x="65" y="814"/>
                  </a:lnTo>
                  <a:lnTo>
                    <a:pt x="73" y="806"/>
                  </a:lnTo>
                  <a:lnTo>
                    <a:pt x="80" y="800"/>
                  </a:lnTo>
                  <a:lnTo>
                    <a:pt x="88" y="793"/>
                  </a:lnTo>
                  <a:lnTo>
                    <a:pt x="95" y="785"/>
                  </a:lnTo>
                  <a:lnTo>
                    <a:pt x="105" y="778"/>
                  </a:lnTo>
                  <a:lnTo>
                    <a:pt x="114" y="772"/>
                  </a:lnTo>
                  <a:lnTo>
                    <a:pt x="124" y="766"/>
                  </a:lnTo>
                  <a:lnTo>
                    <a:pt x="135" y="760"/>
                  </a:lnTo>
                  <a:lnTo>
                    <a:pt x="147" y="755"/>
                  </a:lnTo>
                  <a:lnTo>
                    <a:pt x="158" y="751"/>
                  </a:lnTo>
                  <a:lnTo>
                    <a:pt x="170" y="745"/>
                  </a:lnTo>
                  <a:lnTo>
                    <a:pt x="183" y="740"/>
                  </a:lnTo>
                  <a:lnTo>
                    <a:pt x="196" y="736"/>
                  </a:lnTo>
                  <a:lnTo>
                    <a:pt x="213" y="734"/>
                  </a:lnTo>
                  <a:lnTo>
                    <a:pt x="227" y="728"/>
                  </a:lnTo>
                  <a:lnTo>
                    <a:pt x="244" y="726"/>
                  </a:lnTo>
                  <a:lnTo>
                    <a:pt x="259" y="722"/>
                  </a:lnTo>
                  <a:lnTo>
                    <a:pt x="278" y="721"/>
                  </a:lnTo>
                  <a:lnTo>
                    <a:pt x="270" y="629"/>
                  </a:lnTo>
                  <a:lnTo>
                    <a:pt x="814" y="329"/>
                  </a:lnTo>
                  <a:lnTo>
                    <a:pt x="814" y="3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44" name="Freeform 28"/>
            <p:cNvSpPr>
              <a:spLocks/>
            </p:cNvSpPr>
            <p:nvPr/>
          </p:nvSpPr>
          <p:spPr bwMode="auto">
            <a:xfrm>
              <a:off x="3831" y="1942"/>
              <a:ext cx="853" cy="514"/>
            </a:xfrm>
            <a:custGeom>
              <a:avLst/>
              <a:gdLst>
                <a:gd name="T0" fmla="*/ 1237 w 1704"/>
                <a:gd name="T1" fmla="*/ 612 h 1029"/>
                <a:gd name="T2" fmla="*/ 1244 w 1704"/>
                <a:gd name="T3" fmla="*/ 614 h 1029"/>
                <a:gd name="T4" fmla="*/ 1262 w 1704"/>
                <a:gd name="T5" fmla="*/ 620 h 1029"/>
                <a:gd name="T6" fmla="*/ 1281 w 1704"/>
                <a:gd name="T7" fmla="*/ 624 h 1029"/>
                <a:gd name="T8" fmla="*/ 1305 w 1704"/>
                <a:gd name="T9" fmla="*/ 631 h 1029"/>
                <a:gd name="T10" fmla="*/ 1336 w 1704"/>
                <a:gd name="T11" fmla="*/ 639 h 1029"/>
                <a:gd name="T12" fmla="*/ 1368 w 1704"/>
                <a:gd name="T13" fmla="*/ 645 h 1029"/>
                <a:gd name="T14" fmla="*/ 1402 w 1704"/>
                <a:gd name="T15" fmla="*/ 652 h 1029"/>
                <a:gd name="T16" fmla="*/ 1438 w 1704"/>
                <a:gd name="T17" fmla="*/ 656 h 1029"/>
                <a:gd name="T18" fmla="*/ 1476 w 1704"/>
                <a:gd name="T19" fmla="*/ 662 h 1029"/>
                <a:gd name="T20" fmla="*/ 1514 w 1704"/>
                <a:gd name="T21" fmla="*/ 664 h 1029"/>
                <a:gd name="T22" fmla="*/ 1549 w 1704"/>
                <a:gd name="T23" fmla="*/ 662 h 1029"/>
                <a:gd name="T24" fmla="*/ 1583 w 1704"/>
                <a:gd name="T25" fmla="*/ 658 h 1029"/>
                <a:gd name="T26" fmla="*/ 1613 w 1704"/>
                <a:gd name="T27" fmla="*/ 652 h 1029"/>
                <a:gd name="T28" fmla="*/ 1644 w 1704"/>
                <a:gd name="T29" fmla="*/ 643 h 1029"/>
                <a:gd name="T30" fmla="*/ 1666 w 1704"/>
                <a:gd name="T31" fmla="*/ 628 h 1029"/>
                <a:gd name="T32" fmla="*/ 1685 w 1704"/>
                <a:gd name="T33" fmla="*/ 610 h 1029"/>
                <a:gd name="T34" fmla="*/ 1697 w 1704"/>
                <a:gd name="T35" fmla="*/ 586 h 1029"/>
                <a:gd name="T36" fmla="*/ 1704 w 1704"/>
                <a:gd name="T37" fmla="*/ 555 h 1029"/>
                <a:gd name="T38" fmla="*/ 1703 w 1704"/>
                <a:gd name="T39" fmla="*/ 519 h 1029"/>
                <a:gd name="T40" fmla="*/ 1693 w 1704"/>
                <a:gd name="T41" fmla="*/ 477 h 1029"/>
                <a:gd name="T42" fmla="*/ 1674 w 1704"/>
                <a:gd name="T43" fmla="*/ 430 h 1029"/>
                <a:gd name="T44" fmla="*/ 1646 w 1704"/>
                <a:gd name="T45" fmla="*/ 380 h 1029"/>
                <a:gd name="T46" fmla="*/ 1609 w 1704"/>
                <a:gd name="T47" fmla="*/ 335 h 1029"/>
                <a:gd name="T48" fmla="*/ 1566 w 1704"/>
                <a:gd name="T49" fmla="*/ 291 h 1029"/>
                <a:gd name="T50" fmla="*/ 1516 w 1704"/>
                <a:gd name="T51" fmla="*/ 251 h 1029"/>
                <a:gd name="T52" fmla="*/ 1461 w 1704"/>
                <a:gd name="T53" fmla="*/ 215 h 1029"/>
                <a:gd name="T54" fmla="*/ 1400 w 1704"/>
                <a:gd name="T55" fmla="*/ 179 h 1029"/>
                <a:gd name="T56" fmla="*/ 1338 w 1704"/>
                <a:gd name="T57" fmla="*/ 147 h 1029"/>
                <a:gd name="T58" fmla="*/ 1271 w 1704"/>
                <a:gd name="T59" fmla="*/ 118 h 1029"/>
                <a:gd name="T60" fmla="*/ 1203 w 1704"/>
                <a:gd name="T61" fmla="*/ 93 h 1029"/>
                <a:gd name="T62" fmla="*/ 1134 w 1704"/>
                <a:gd name="T63" fmla="*/ 71 h 1029"/>
                <a:gd name="T64" fmla="*/ 1066 w 1704"/>
                <a:gd name="T65" fmla="*/ 50 h 1029"/>
                <a:gd name="T66" fmla="*/ 995 w 1704"/>
                <a:gd name="T67" fmla="*/ 34 h 1029"/>
                <a:gd name="T68" fmla="*/ 929 w 1704"/>
                <a:gd name="T69" fmla="*/ 21 h 1029"/>
                <a:gd name="T70" fmla="*/ 864 w 1704"/>
                <a:gd name="T71" fmla="*/ 10 h 1029"/>
                <a:gd name="T72" fmla="*/ 802 w 1704"/>
                <a:gd name="T73" fmla="*/ 4 h 1029"/>
                <a:gd name="T74" fmla="*/ 747 w 1704"/>
                <a:gd name="T75" fmla="*/ 0 h 1029"/>
                <a:gd name="T76" fmla="*/ 693 w 1704"/>
                <a:gd name="T77" fmla="*/ 0 h 1029"/>
                <a:gd name="T78" fmla="*/ 646 w 1704"/>
                <a:gd name="T79" fmla="*/ 4 h 1029"/>
                <a:gd name="T80" fmla="*/ 606 w 1704"/>
                <a:gd name="T81" fmla="*/ 12 h 1029"/>
                <a:gd name="T82" fmla="*/ 575 w 1704"/>
                <a:gd name="T83" fmla="*/ 21 h 1029"/>
                <a:gd name="T84" fmla="*/ 555 w 1704"/>
                <a:gd name="T85" fmla="*/ 36 h 1029"/>
                <a:gd name="T86" fmla="*/ 536 w 1704"/>
                <a:gd name="T87" fmla="*/ 53 h 1029"/>
                <a:gd name="T88" fmla="*/ 520 w 1704"/>
                <a:gd name="T89" fmla="*/ 69 h 1029"/>
                <a:gd name="T90" fmla="*/ 507 w 1704"/>
                <a:gd name="T91" fmla="*/ 86 h 1029"/>
                <a:gd name="T92" fmla="*/ 498 w 1704"/>
                <a:gd name="T93" fmla="*/ 101 h 1029"/>
                <a:gd name="T94" fmla="*/ 490 w 1704"/>
                <a:gd name="T95" fmla="*/ 118 h 1029"/>
                <a:gd name="T96" fmla="*/ 484 w 1704"/>
                <a:gd name="T97" fmla="*/ 135 h 1029"/>
                <a:gd name="T98" fmla="*/ 479 w 1704"/>
                <a:gd name="T99" fmla="*/ 152 h 1029"/>
                <a:gd name="T100" fmla="*/ 477 w 1704"/>
                <a:gd name="T101" fmla="*/ 169 h 1029"/>
                <a:gd name="T102" fmla="*/ 477 w 1704"/>
                <a:gd name="T103" fmla="*/ 183 h 1029"/>
                <a:gd name="T104" fmla="*/ 477 w 1704"/>
                <a:gd name="T105" fmla="*/ 198 h 1029"/>
                <a:gd name="T106" fmla="*/ 477 w 1704"/>
                <a:gd name="T107" fmla="*/ 217 h 1029"/>
                <a:gd name="T108" fmla="*/ 482 w 1704"/>
                <a:gd name="T109" fmla="*/ 242 h 1029"/>
                <a:gd name="T110" fmla="*/ 488 w 1704"/>
                <a:gd name="T111" fmla="*/ 261 h 1029"/>
                <a:gd name="T112" fmla="*/ 494 w 1704"/>
                <a:gd name="T113" fmla="*/ 278 h 1029"/>
                <a:gd name="T114" fmla="*/ 501 w 1704"/>
                <a:gd name="T115" fmla="*/ 289 h 1029"/>
                <a:gd name="T116" fmla="*/ 0 w 1704"/>
                <a:gd name="T117" fmla="*/ 601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04" h="1029">
                  <a:moveTo>
                    <a:pt x="0" y="601"/>
                  </a:moveTo>
                  <a:lnTo>
                    <a:pt x="629" y="1029"/>
                  </a:lnTo>
                  <a:lnTo>
                    <a:pt x="1237" y="612"/>
                  </a:lnTo>
                  <a:lnTo>
                    <a:pt x="1237" y="612"/>
                  </a:lnTo>
                  <a:lnTo>
                    <a:pt x="1243" y="614"/>
                  </a:lnTo>
                  <a:lnTo>
                    <a:pt x="1244" y="614"/>
                  </a:lnTo>
                  <a:lnTo>
                    <a:pt x="1250" y="616"/>
                  </a:lnTo>
                  <a:lnTo>
                    <a:pt x="1254" y="616"/>
                  </a:lnTo>
                  <a:lnTo>
                    <a:pt x="1262" y="620"/>
                  </a:lnTo>
                  <a:lnTo>
                    <a:pt x="1265" y="620"/>
                  </a:lnTo>
                  <a:lnTo>
                    <a:pt x="1273" y="622"/>
                  </a:lnTo>
                  <a:lnTo>
                    <a:pt x="1281" y="624"/>
                  </a:lnTo>
                  <a:lnTo>
                    <a:pt x="1288" y="628"/>
                  </a:lnTo>
                  <a:lnTo>
                    <a:pt x="1296" y="628"/>
                  </a:lnTo>
                  <a:lnTo>
                    <a:pt x="1305" y="631"/>
                  </a:lnTo>
                  <a:lnTo>
                    <a:pt x="1315" y="633"/>
                  </a:lnTo>
                  <a:lnTo>
                    <a:pt x="1326" y="637"/>
                  </a:lnTo>
                  <a:lnTo>
                    <a:pt x="1336" y="639"/>
                  </a:lnTo>
                  <a:lnTo>
                    <a:pt x="1345" y="641"/>
                  </a:lnTo>
                  <a:lnTo>
                    <a:pt x="1357" y="643"/>
                  </a:lnTo>
                  <a:lnTo>
                    <a:pt x="1368" y="645"/>
                  </a:lnTo>
                  <a:lnTo>
                    <a:pt x="1379" y="647"/>
                  </a:lnTo>
                  <a:lnTo>
                    <a:pt x="1391" y="650"/>
                  </a:lnTo>
                  <a:lnTo>
                    <a:pt x="1402" y="652"/>
                  </a:lnTo>
                  <a:lnTo>
                    <a:pt x="1416" y="654"/>
                  </a:lnTo>
                  <a:lnTo>
                    <a:pt x="1427" y="654"/>
                  </a:lnTo>
                  <a:lnTo>
                    <a:pt x="1438" y="656"/>
                  </a:lnTo>
                  <a:lnTo>
                    <a:pt x="1452" y="658"/>
                  </a:lnTo>
                  <a:lnTo>
                    <a:pt x="1465" y="660"/>
                  </a:lnTo>
                  <a:lnTo>
                    <a:pt x="1476" y="662"/>
                  </a:lnTo>
                  <a:lnTo>
                    <a:pt x="1488" y="662"/>
                  </a:lnTo>
                  <a:lnTo>
                    <a:pt x="1501" y="664"/>
                  </a:lnTo>
                  <a:lnTo>
                    <a:pt x="1514" y="664"/>
                  </a:lnTo>
                  <a:lnTo>
                    <a:pt x="1526" y="664"/>
                  </a:lnTo>
                  <a:lnTo>
                    <a:pt x="1537" y="664"/>
                  </a:lnTo>
                  <a:lnTo>
                    <a:pt x="1549" y="662"/>
                  </a:lnTo>
                  <a:lnTo>
                    <a:pt x="1560" y="662"/>
                  </a:lnTo>
                  <a:lnTo>
                    <a:pt x="1571" y="660"/>
                  </a:lnTo>
                  <a:lnTo>
                    <a:pt x="1583" y="658"/>
                  </a:lnTo>
                  <a:lnTo>
                    <a:pt x="1592" y="656"/>
                  </a:lnTo>
                  <a:lnTo>
                    <a:pt x="1604" y="654"/>
                  </a:lnTo>
                  <a:lnTo>
                    <a:pt x="1613" y="652"/>
                  </a:lnTo>
                  <a:lnTo>
                    <a:pt x="1623" y="648"/>
                  </a:lnTo>
                  <a:lnTo>
                    <a:pt x="1634" y="645"/>
                  </a:lnTo>
                  <a:lnTo>
                    <a:pt x="1644" y="643"/>
                  </a:lnTo>
                  <a:lnTo>
                    <a:pt x="1651" y="639"/>
                  </a:lnTo>
                  <a:lnTo>
                    <a:pt x="1659" y="633"/>
                  </a:lnTo>
                  <a:lnTo>
                    <a:pt x="1666" y="628"/>
                  </a:lnTo>
                  <a:lnTo>
                    <a:pt x="1674" y="624"/>
                  </a:lnTo>
                  <a:lnTo>
                    <a:pt x="1680" y="616"/>
                  </a:lnTo>
                  <a:lnTo>
                    <a:pt x="1685" y="610"/>
                  </a:lnTo>
                  <a:lnTo>
                    <a:pt x="1689" y="601"/>
                  </a:lnTo>
                  <a:lnTo>
                    <a:pt x="1695" y="593"/>
                  </a:lnTo>
                  <a:lnTo>
                    <a:pt x="1697" y="586"/>
                  </a:lnTo>
                  <a:lnTo>
                    <a:pt x="1701" y="576"/>
                  </a:lnTo>
                  <a:lnTo>
                    <a:pt x="1703" y="565"/>
                  </a:lnTo>
                  <a:lnTo>
                    <a:pt x="1704" y="555"/>
                  </a:lnTo>
                  <a:lnTo>
                    <a:pt x="1703" y="544"/>
                  </a:lnTo>
                  <a:lnTo>
                    <a:pt x="1703" y="532"/>
                  </a:lnTo>
                  <a:lnTo>
                    <a:pt x="1703" y="519"/>
                  </a:lnTo>
                  <a:lnTo>
                    <a:pt x="1701" y="508"/>
                  </a:lnTo>
                  <a:lnTo>
                    <a:pt x="1697" y="493"/>
                  </a:lnTo>
                  <a:lnTo>
                    <a:pt x="1693" y="477"/>
                  </a:lnTo>
                  <a:lnTo>
                    <a:pt x="1687" y="462"/>
                  </a:lnTo>
                  <a:lnTo>
                    <a:pt x="1682" y="447"/>
                  </a:lnTo>
                  <a:lnTo>
                    <a:pt x="1674" y="430"/>
                  </a:lnTo>
                  <a:lnTo>
                    <a:pt x="1665" y="413"/>
                  </a:lnTo>
                  <a:lnTo>
                    <a:pt x="1655" y="396"/>
                  </a:lnTo>
                  <a:lnTo>
                    <a:pt x="1646" y="380"/>
                  </a:lnTo>
                  <a:lnTo>
                    <a:pt x="1634" y="365"/>
                  </a:lnTo>
                  <a:lnTo>
                    <a:pt x="1623" y="350"/>
                  </a:lnTo>
                  <a:lnTo>
                    <a:pt x="1609" y="335"/>
                  </a:lnTo>
                  <a:lnTo>
                    <a:pt x="1596" y="320"/>
                  </a:lnTo>
                  <a:lnTo>
                    <a:pt x="1581" y="304"/>
                  </a:lnTo>
                  <a:lnTo>
                    <a:pt x="1566" y="291"/>
                  </a:lnTo>
                  <a:lnTo>
                    <a:pt x="1549" y="278"/>
                  </a:lnTo>
                  <a:lnTo>
                    <a:pt x="1533" y="264"/>
                  </a:lnTo>
                  <a:lnTo>
                    <a:pt x="1516" y="251"/>
                  </a:lnTo>
                  <a:lnTo>
                    <a:pt x="1499" y="238"/>
                  </a:lnTo>
                  <a:lnTo>
                    <a:pt x="1480" y="226"/>
                  </a:lnTo>
                  <a:lnTo>
                    <a:pt x="1461" y="215"/>
                  </a:lnTo>
                  <a:lnTo>
                    <a:pt x="1442" y="202"/>
                  </a:lnTo>
                  <a:lnTo>
                    <a:pt x="1421" y="190"/>
                  </a:lnTo>
                  <a:lnTo>
                    <a:pt x="1400" y="179"/>
                  </a:lnTo>
                  <a:lnTo>
                    <a:pt x="1379" y="169"/>
                  </a:lnTo>
                  <a:lnTo>
                    <a:pt x="1359" y="156"/>
                  </a:lnTo>
                  <a:lnTo>
                    <a:pt x="1338" y="147"/>
                  </a:lnTo>
                  <a:lnTo>
                    <a:pt x="1315" y="137"/>
                  </a:lnTo>
                  <a:lnTo>
                    <a:pt x="1294" y="128"/>
                  </a:lnTo>
                  <a:lnTo>
                    <a:pt x="1271" y="118"/>
                  </a:lnTo>
                  <a:lnTo>
                    <a:pt x="1248" y="109"/>
                  </a:lnTo>
                  <a:lnTo>
                    <a:pt x="1225" y="101"/>
                  </a:lnTo>
                  <a:lnTo>
                    <a:pt x="1203" y="93"/>
                  </a:lnTo>
                  <a:lnTo>
                    <a:pt x="1180" y="86"/>
                  </a:lnTo>
                  <a:lnTo>
                    <a:pt x="1157" y="76"/>
                  </a:lnTo>
                  <a:lnTo>
                    <a:pt x="1134" y="71"/>
                  </a:lnTo>
                  <a:lnTo>
                    <a:pt x="1111" y="63"/>
                  </a:lnTo>
                  <a:lnTo>
                    <a:pt x="1089" y="55"/>
                  </a:lnTo>
                  <a:lnTo>
                    <a:pt x="1066" y="50"/>
                  </a:lnTo>
                  <a:lnTo>
                    <a:pt x="1043" y="44"/>
                  </a:lnTo>
                  <a:lnTo>
                    <a:pt x="1018" y="38"/>
                  </a:lnTo>
                  <a:lnTo>
                    <a:pt x="995" y="34"/>
                  </a:lnTo>
                  <a:lnTo>
                    <a:pt x="973" y="29"/>
                  </a:lnTo>
                  <a:lnTo>
                    <a:pt x="950" y="23"/>
                  </a:lnTo>
                  <a:lnTo>
                    <a:pt x="929" y="21"/>
                  </a:lnTo>
                  <a:lnTo>
                    <a:pt x="906" y="15"/>
                  </a:lnTo>
                  <a:lnTo>
                    <a:pt x="885" y="12"/>
                  </a:lnTo>
                  <a:lnTo>
                    <a:pt x="864" y="10"/>
                  </a:lnTo>
                  <a:lnTo>
                    <a:pt x="843" y="8"/>
                  </a:lnTo>
                  <a:lnTo>
                    <a:pt x="823" y="4"/>
                  </a:lnTo>
                  <a:lnTo>
                    <a:pt x="802" y="4"/>
                  </a:lnTo>
                  <a:lnTo>
                    <a:pt x="785" y="2"/>
                  </a:lnTo>
                  <a:lnTo>
                    <a:pt x="766" y="2"/>
                  </a:lnTo>
                  <a:lnTo>
                    <a:pt x="747" y="0"/>
                  </a:lnTo>
                  <a:lnTo>
                    <a:pt x="727" y="0"/>
                  </a:lnTo>
                  <a:lnTo>
                    <a:pt x="708" y="0"/>
                  </a:lnTo>
                  <a:lnTo>
                    <a:pt x="693" y="0"/>
                  </a:lnTo>
                  <a:lnTo>
                    <a:pt x="676" y="0"/>
                  </a:lnTo>
                  <a:lnTo>
                    <a:pt x="661" y="2"/>
                  </a:lnTo>
                  <a:lnTo>
                    <a:pt x="646" y="4"/>
                  </a:lnTo>
                  <a:lnTo>
                    <a:pt x="632" y="6"/>
                  </a:lnTo>
                  <a:lnTo>
                    <a:pt x="619" y="8"/>
                  </a:lnTo>
                  <a:lnTo>
                    <a:pt x="606" y="12"/>
                  </a:lnTo>
                  <a:lnTo>
                    <a:pt x="594" y="13"/>
                  </a:lnTo>
                  <a:lnTo>
                    <a:pt x="585" y="17"/>
                  </a:lnTo>
                  <a:lnTo>
                    <a:pt x="575" y="21"/>
                  </a:lnTo>
                  <a:lnTo>
                    <a:pt x="568" y="25"/>
                  </a:lnTo>
                  <a:lnTo>
                    <a:pt x="558" y="31"/>
                  </a:lnTo>
                  <a:lnTo>
                    <a:pt x="555" y="36"/>
                  </a:lnTo>
                  <a:lnTo>
                    <a:pt x="547" y="42"/>
                  </a:lnTo>
                  <a:lnTo>
                    <a:pt x="541" y="48"/>
                  </a:lnTo>
                  <a:lnTo>
                    <a:pt x="536" y="53"/>
                  </a:lnTo>
                  <a:lnTo>
                    <a:pt x="530" y="59"/>
                  </a:lnTo>
                  <a:lnTo>
                    <a:pt x="524" y="63"/>
                  </a:lnTo>
                  <a:lnTo>
                    <a:pt x="520" y="69"/>
                  </a:lnTo>
                  <a:lnTo>
                    <a:pt x="515" y="74"/>
                  </a:lnTo>
                  <a:lnTo>
                    <a:pt x="513" y="80"/>
                  </a:lnTo>
                  <a:lnTo>
                    <a:pt x="507" y="86"/>
                  </a:lnTo>
                  <a:lnTo>
                    <a:pt x="503" y="91"/>
                  </a:lnTo>
                  <a:lnTo>
                    <a:pt x="501" y="97"/>
                  </a:lnTo>
                  <a:lnTo>
                    <a:pt x="498" y="101"/>
                  </a:lnTo>
                  <a:lnTo>
                    <a:pt x="496" y="107"/>
                  </a:lnTo>
                  <a:lnTo>
                    <a:pt x="492" y="114"/>
                  </a:lnTo>
                  <a:lnTo>
                    <a:pt x="490" y="118"/>
                  </a:lnTo>
                  <a:lnTo>
                    <a:pt x="490" y="126"/>
                  </a:lnTo>
                  <a:lnTo>
                    <a:pt x="486" y="129"/>
                  </a:lnTo>
                  <a:lnTo>
                    <a:pt x="484" y="135"/>
                  </a:lnTo>
                  <a:lnTo>
                    <a:pt x="482" y="141"/>
                  </a:lnTo>
                  <a:lnTo>
                    <a:pt x="480" y="147"/>
                  </a:lnTo>
                  <a:lnTo>
                    <a:pt x="479" y="152"/>
                  </a:lnTo>
                  <a:lnTo>
                    <a:pt x="479" y="156"/>
                  </a:lnTo>
                  <a:lnTo>
                    <a:pt x="477" y="162"/>
                  </a:lnTo>
                  <a:lnTo>
                    <a:pt x="477" y="169"/>
                  </a:lnTo>
                  <a:lnTo>
                    <a:pt x="477" y="173"/>
                  </a:lnTo>
                  <a:lnTo>
                    <a:pt x="477" y="179"/>
                  </a:lnTo>
                  <a:lnTo>
                    <a:pt x="477" y="183"/>
                  </a:lnTo>
                  <a:lnTo>
                    <a:pt x="477" y="188"/>
                  </a:lnTo>
                  <a:lnTo>
                    <a:pt x="477" y="192"/>
                  </a:lnTo>
                  <a:lnTo>
                    <a:pt x="477" y="198"/>
                  </a:lnTo>
                  <a:lnTo>
                    <a:pt x="477" y="204"/>
                  </a:lnTo>
                  <a:lnTo>
                    <a:pt x="477" y="207"/>
                  </a:lnTo>
                  <a:lnTo>
                    <a:pt x="477" y="217"/>
                  </a:lnTo>
                  <a:lnTo>
                    <a:pt x="479" y="225"/>
                  </a:lnTo>
                  <a:lnTo>
                    <a:pt x="480" y="234"/>
                  </a:lnTo>
                  <a:lnTo>
                    <a:pt x="482" y="242"/>
                  </a:lnTo>
                  <a:lnTo>
                    <a:pt x="484" y="247"/>
                  </a:lnTo>
                  <a:lnTo>
                    <a:pt x="486" y="255"/>
                  </a:lnTo>
                  <a:lnTo>
                    <a:pt x="488" y="261"/>
                  </a:lnTo>
                  <a:lnTo>
                    <a:pt x="490" y="268"/>
                  </a:lnTo>
                  <a:lnTo>
                    <a:pt x="492" y="274"/>
                  </a:lnTo>
                  <a:lnTo>
                    <a:pt x="494" y="278"/>
                  </a:lnTo>
                  <a:lnTo>
                    <a:pt x="496" y="282"/>
                  </a:lnTo>
                  <a:lnTo>
                    <a:pt x="499" y="285"/>
                  </a:lnTo>
                  <a:lnTo>
                    <a:pt x="501" y="289"/>
                  </a:lnTo>
                  <a:lnTo>
                    <a:pt x="503" y="293"/>
                  </a:lnTo>
                  <a:lnTo>
                    <a:pt x="0" y="601"/>
                  </a:lnTo>
                  <a:lnTo>
                    <a:pt x="0" y="601"/>
                  </a:lnTo>
                  <a:close/>
                </a:path>
              </a:pathLst>
            </a:custGeom>
            <a:solidFill>
              <a:srgbClr val="FFCC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45" name="Freeform 29"/>
            <p:cNvSpPr>
              <a:spLocks/>
            </p:cNvSpPr>
            <p:nvPr/>
          </p:nvSpPr>
          <p:spPr bwMode="auto">
            <a:xfrm>
              <a:off x="3828" y="2270"/>
              <a:ext cx="312" cy="233"/>
            </a:xfrm>
            <a:custGeom>
              <a:avLst/>
              <a:gdLst>
                <a:gd name="T0" fmla="*/ 0 w 623"/>
                <a:gd name="T1" fmla="*/ 0 h 466"/>
                <a:gd name="T2" fmla="*/ 13 w 623"/>
                <a:gd name="T3" fmla="*/ 192 h 466"/>
                <a:gd name="T4" fmla="*/ 606 w 623"/>
                <a:gd name="T5" fmla="*/ 466 h 466"/>
                <a:gd name="T6" fmla="*/ 623 w 623"/>
                <a:gd name="T7" fmla="*/ 405 h 466"/>
                <a:gd name="T8" fmla="*/ 0 w 623"/>
                <a:gd name="T9" fmla="*/ 0 h 466"/>
                <a:gd name="T10" fmla="*/ 0 w 623"/>
                <a:gd name="T11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3" h="466">
                  <a:moveTo>
                    <a:pt x="0" y="0"/>
                  </a:moveTo>
                  <a:lnTo>
                    <a:pt x="13" y="192"/>
                  </a:lnTo>
                  <a:lnTo>
                    <a:pt x="606" y="466"/>
                  </a:lnTo>
                  <a:lnTo>
                    <a:pt x="623" y="40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7A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46" name="Freeform 30"/>
            <p:cNvSpPr>
              <a:spLocks/>
            </p:cNvSpPr>
            <p:nvPr/>
          </p:nvSpPr>
          <p:spPr bwMode="auto">
            <a:xfrm>
              <a:off x="4149" y="2274"/>
              <a:ext cx="513" cy="227"/>
            </a:xfrm>
            <a:custGeom>
              <a:avLst/>
              <a:gdLst>
                <a:gd name="T0" fmla="*/ 601 w 1027"/>
                <a:gd name="T1" fmla="*/ 0 h 454"/>
                <a:gd name="T2" fmla="*/ 616 w 1027"/>
                <a:gd name="T3" fmla="*/ 7 h 454"/>
                <a:gd name="T4" fmla="*/ 631 w 1027"/>
                <a:gd name="T5" fmla="*/ 13 h 454"/>
                <a:gd name="T6" fmla="*/ 649 w 1027"/>
                <a:gd name="T7" fmla="*/ 20 h 454"/>
                <a:gd name="T8" fmla="*/ 668 w 1027"/>
                <a:gd name="T9" fmla="*/ 26 h 454"/>
                <a:gd name="T10" fmla="*/ 687 w 1027"/>
                <a:gd name="T11" fmla="*/ 32 h 454"/>
                <a:gd name="T12" fmla="*/ 707 w 1027"/>
                <a:gd name="T13" fmla="*/ 36 h 454"/>
                <a:gd name="T14" fmla="*/ 728 w 1027"/>
                <a:gd name="T15" fmla="*/ 39 h 454"/>
                <a:gd name="T16" fmla="*/ 749 w 1027"/>
                <a:gd name="T17" fmla="*/ 43 h 454"/>
                <a:gd name="T18" fmla="*/ 772 w 1027"/>
                <a:gd name="T19" fmla="*/ 47 h 454"/>
                <a:gd name="T20" fmla="*/ 793 w 1027"/>
                <a:gd name="T21" fmla="*/ 49 h 454"/>
                <a:gd name="T22" fmla="*/ 816 w 1027"/>
                <a:gd name="T23" fmla="*/ 51 h 454"/>
                <a:gd name="T24" fmla="*/ 837 w 1027"/>
                <a:gd name="T25" fmla="*/ 51 h 454"/>
                <a:gd name="T26" fmla="*/ 859 w 1027"/>
                <a:gd name="T27" fmla="*/ 53 h 454"/>
                <a:gd name="T28" fmla="*/ 880 w 1027"/>
                <a:gd name="T29" fmla="*/ 51 h 454"/>
                <a:gd name="T30" fmla="*/ 903 w 1027"/>
                <a:gd name="T31" fmla="*/ 51 h 454"/>
                <a:gd name="T32" fmla="*/ 924 w 1027"/>
                <a:gd name="T33" fmla="*/ 51 h 454"/>
                <a:gd name="T34" fmla="*/ 947 w 1027"/>
                <a:gd name="T35" fmla="*/ 47 h 454"/>
                <a:gd name="T36" fmla="*/ 968 w 1027"/>
                <a:gd name="T37" fmla="*/ 45 h 454"/>
                <a:gd name="T38" fmla="*/ 989 w 1027"/>
                <a:gd name="T39" fmla="*/ 41 h 454"/>
                <a:gd name="T40" fmla="*/ 1008 w 1027"/>
                <a:gd name="T41" fmla="*/ 38 h 454"/>
                <a:gd name="T42" fmla="*/ 1027 w 1027"/>
                <a:gd name="T43" fmla="*/ 34 h 454"/>
                <a:gd name="T44" fmla="*/ 1019 w 1027"/>
                <a:gd name="T45" fmla="*/ 85 h 454"/>
                <a:gd name="T46" fmla="*/ 1006 w 1027"/>
                <a:gd name="T47" fmla="*/ 83 h 454"/>
                <a:gd name="T48" fmla="*/ 981 w 1027"/>
                <a:gd name="T49" fmla="*/ 83 h 454"/>
                <a:gd name="T50" fmla="*/ 966 w 1027"/>
                <a:gd name="T51" fmla="*/ 83 h 454"/>
                <a:gd name="T52" fmla="*/ 947 w 1027"/>
                <a:gd name="T53" fmla="*/ 81 h 454"/>
                <a:gd name="T54" fmla="*/ 928 w 1027"/>
                <a:gd name="T55" fmla="*/ 81 h 454"/>
                <a:gd name="T56" fmla="*/ 907 w 1027"/>
                <a:gd name="T57" fmla="*/ 81 h 454"/>
                <a:gd name="T58" fmla="*/ 884 w 1027"/>
                <a:gd name="T59" fmla="*/ 81 h 454"/>
                <a:gd name="T60" fmla="*/ 859 w 1027"/>
                <a:gd name="T61" fmla="*/ 81 h 454"/>
                <a:gd name="T62" fmla="*/ 837 w 1027"/>
                <a:gd name="T63" fmla="*/ 81 h 454"/>
                <a:gd name="T64" fmla="*/ 810 w 1027"/>
                <a:gd name="T65" fmla="*/ 83 h 454"/>
                <a:gd name="T66" fmla="*/ 783 w 1027"/>
                <a:gd name="T67" fmla="*/ 83 h 454"/>
                <a:gd name="T68" fmla="*/ 757 w 1027"/>
                <a:gd name="T69" fmla="*/ 85 h 454"/>
                <a:gd name="T70" fmla="*/ 730 w 1027"/>
                <a:gd name="T71" fmla="*/ 87 h 454"/>
                <a:gd name="T72" fmla="*/ 704 w 1027"/>
                <a:gd name="T73" fmla="*/ 89 h 454"/>
                <a:gd name="T74" fmla="*/ 677 w 1027"/>
                <a:gd name="T75" fmla="*/ 91 h 454"/>
                <a:gd name="T76" fmla="*/ 650 w 1027"/>
                <a:gd name="T77" fmla="*/ 95 h 454"/>
                <a:gd name="T78" fmla="*/ 624 w 1027"/>
                <a:gd name="T79" fmla="*/ 98 h 454"/>
                <a:gd name="T80" fmla="*/ 599 w 1027"/>
                <a:gd name="T81" fmla="*/ 104 h 454"/>
                <a:gd name="T82" fmla="*/ 571 w 1027"/>
                <a:gd name="T83" fmla="*/ 108 h 454"/>
                <a:gd name="T84" fmla="*/ 542 w 1027"/>
                <a:gd name="T85" fmla="*/ 117 h 454"/>
                <a:gd name="T86" fmla="*/ 510 w 1027"/>
                <a:gd name="T87" fmla="*/ 131 h 454"/>
                <a:gd name="T88" fmla="*/ 476 w 1027"/>
                <a:gd name="T89" fmla="*/ 146 h 454"/>
                <a:gd name="T90" fmla="*/ 441 w 1027"/>
                <a:gd name="T91" fmla="*/ 163 h 454"/>
                <a:gd name="T92" fmla="*/ 403 w 1027"/>
                <a:gd name="T93" fmla="*/ 184 h 454"/>
                <a:gd name="T94" fmla="*/ 367 w 1027"/>
                <a:gd name="T95" fmla="*/ 203 h 454"/>
                <a:gd name="T96" fmla="*/ 331 w 1027"/>
                <a:gd name="T97" fmla="*/ 226 h 454"/>
                <a:gd name="T98" fmla="*/ 293 w 1027"/>
                <a:gd name="T99" fmla="*/ 250 h 454"/>
                <a:gd name="T100" fmla="*/ 257 w 1027"/>
                <a:gd name="T101" fmla="*/ 273 h 454"/>
                <a:gd name="T102" fmla="*/ 219 w 1027"/>
                <a:gd name="T103" fmla="*/ 296 h 454"/>
                <a:gd name="T104" fmla="*/ 185 w 1027"/>
                <a:gd name="T105" fmla="*/ 319 h 454"/>
                <a:gd name="T106" fmla="*/ 151 w 1027"/>
                <a:gd name="T107" fmla="*/ 342 h 454"/>
                <a:gd name="T108" fmla="*/ 120 w 1027"/>
                <a:gd name="T109" fmla="*/ 363 h 454"/>
                <a:gd name="T110" fmla="*/ 92 w 1027"/>
                <a:gd name="T111" fmla="*/ 384 h 454"/>
                <a:gd name="T112" fmla="*/ 69 w 1027"/>
                <a:gd name="T113" fmla="*/ 403 h 454"/>
                <a:gd name="T114" fmla="*/ 46 w 1027"/>
                <a:gd name="T115" fmla="*/ 418 h 454"/>
                <a:gd name="T116" fmla="*/ 27 w 1027"/>
                <a:gd name="T117" fmla="*/ 431 h 454"/>
                <a:gd name="T118" fmla="*/ 10 w 1027"/>
                <a:gd name="T119" fmla="*/ 444 h 454"/>
                <a:gd name="T120" fmla="*/ 0 w 1027"/>
                <a:gd name="T121" fmla="*/ 454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27" h="454">
                  <a:moveTo>
                    <a:pt x="16" y="387"/>
                  </a:moveTo>
                  <a:lnTo>
                    <a:pt x="595" y="0"/>
                  </a:lnTo>
                  <a:lnTo>
                    <a:pt x="601" y="0"/>
                  </a:lnTo>
                  <a:lnTo>
                    <a:pt x="605" y="3"/>
                  </a:lnTo>
                  <a:lnTo>
                    <a:pt x="610" y="5"/>
                  </a:lnTo>
                  <a:lnTo>
                    <a:pt x="616" y="7"/>
                  </a:lnTo>
                  <a:lnTo>
                    <a:pt x="620" y="9"/>
                  </a:lnTo>
                  <a:lnTo>
                    <a:pt x="626" y="13"/>
                  </a:lnTo>
                  <a:lnTo>
                    <a:pt x="631" y="13"/>
                  </a:lnTo>
                  <a:lnTo>
                    <a:pt x="637" y="17"/>
                  </a:lnTo>
                  <a:lnTo>
                    <a:pt x="643" y="19"/>
                  </a:lnTo>
                  <a:lnTo>
                    <a:pt x="649" y="20"/>
                  </a:lnTo>
                  <a:lnTo>
                    <a:pt x="654" y="22"/>
                  </a:lnTo>
                  <a:lnTo>
                    <a:pt x="660" y="24"/>
                  </a:lnTo>
                  <a:lnTo>
                    <a:pt x="668" y="26"/>
                  </a:lnTo>
                  <a:lnTo>
                    <a:pt x="673" y="28"/>
                  </a:lnTo>
                  <a:lnTo>
                    <a:pt x="681" y="30"/>
                  </a:lnTo>
                  <a:lnTo>
                    <a:pt x="687" y="32"/>
                  </a:lnTo>
                  <a:lnTo>
                    <a:pt x="692" y="34"/>
                  </a:lnTo>
                  <a:lnTo>
                    <a:pt x="700" y="34"/>
                  </a:lnTo>
                  <a:lnTo>
                    <a:pt x="707" y="36"/>
                  </a:lnTo>
                  <a:lnTo>
                    <a:pt x="713" y="38"/>
                  </a:lnTo>
                  <a:lnTo>
                    <a:pt x="719" y="38"/>
                  </a:lnTo>
                  <a:lnTo>
                    <a:pt x="728" y="39"/>
                  </a:lnTo>
                  <a:lnTo>
                    <a:pt x="734" y="39"/>
                  </a:lnTo>
                  <a:lnTo>
                    <a:pt x="742" y="41"/>
                  </a:lnTo>
                  <a:lnTo>
                    <a:pt x="749" y="43"/>
                  </a:lnTo>
                  <a:lnTo>
                    <a:pt x="757" y="43"/>
                  </a:lnTo>
                  <a:lnTo>
                    <a:pt x="763" y="45"/>
                  </a:lnTo>
                  <a:lnTo>
                    <a:pt x="772" y="47"/>
                  </a:lnTo>
                  <a:lnTo>
                    <a:pt x="778" y="47"/>
                  </a:lnTo>
                  <a:lnTo>
                    <a:pt x="785" y="49"/>
                  </a:lnTo>
                  <a:lnTo>
                    <a:pt x="793" y="49"/>
                  </a:lnTo>
                  <a:lnTo>
                    <a:pt x="801" y="51"/>
                  </a:lnTo>
                  <a:lnTo>
                    <a:pt x="808" y="51"/>
                  </a:lnTo>
                  <a:lnTo>
                    <a:pt x="816" y="51"/>
                  </a:lnTo>
                  <a:lnTo>
                    <a:pt x="821" y="51"/>
                  </a:lnTo>
                  <a:lnTo>
                    <a:pt x="831" y="51"/>
                  </a:lnTo>
                  <a:lnTo>
                    <a:pt x="837" y="51"/>
                  </a:lnTo>
                  <a:lnTo>
                    <a:pt x="844" y="51"/>
                  </a:lnTo>
                  <a:lnTo>
                    <a:pt x="852" y="51"/>
                  </a:lnTo>
                  <a:lnTo>
                    <a:pt x="859" y="53"/>
                  </a:lnTo>
                  <a:lnTo>
                    <a:pt x="867" y="51"/>
                  </a:lnTo>
                  <a:lnTo>
                    <a:pt x="875" y="51"/>
                  </a:lnTo>
                  <a:lnTo>
                    <a:pt x="880" y="51"/>
                  </a:lnTo>
                  <a:lnTo>
                    <a:pt x="888" y="51"/>
                  </a:lnTo>
                  <a:lnTo>
                    <a:pt x="896" y="51"/>
                  </a:lnTo>
                  <a:lnTo>
                    <a:pt x="903" y="51"/>
                  </a:lnTo>
                  <a:lnTo>
                    <a:pt x="911" y="51"/>
                  </a:lnTo>
                  <a:lnTo>
                    <a:pt x="918" y="51"/>
                  </a:lnTo>
                  <a:lnTo>
                    <a:pt x="924" y="51"/>
                  </a:lnTo>
                  <a:lnTo>
                    <a:pt x="934" y="49"/>
                  </a:lnTo>
                  <a:lnTo>
                    <a:pt x="939" y="49"/>
                  </a:lnTo>
                  <a:lnTo>
                    <a:pt x="947" y="47"/>
                  </a:lnTo>
                  <a:lnTo>
                    <a:pt x="953" y="47"/>
                  </a:lnTo>
                  <a:lnTo>
                    <a:pt x="962" y="45"/>
                  </a:lnTo>
                  <a:lnTo>
                    <a:pt x="968" y="45"/>
                  </a:lnTo>
                  <a:lnTo>
                    <a:pt x="975" y="43"/>
                  </a:lnTo>
                  <a:lnTo>
                    <a:pt x="981" y="41"/>
                  </a:lnTo>
                  <a:lnTo>
                    <a:pt x="989" y="41"/>
                  </a:lnTo>
                  <a:lnTo>
                    <a:pt x="994" y="39"/>
                  </a:lnTo>
                  <a:lnTo>
                    <a:pt x="1002" y="39"/>
                  </a:lnTo>
                  <a:lnTo>
                    <a:pt x="1008" y="38"/>
                  </a:lnTo>
                  <a:lnTo>
                    <a:pt x="1013" y="36"/>
                  </a:lnTo>
                  <a:lnTo>
                    <a:pt x="1019" y="34"/>
                  </a:lnTo>
                  <a:lnTo>
                    <a:pt x="1027" y="34"/>
                  </a:lnTo>
                  <a:lnTo>
                    <a:pt x="1023" y="85"/>
                  </a:lnTo>
                  <a:lnTo>
                    <a:pt x="1021" y="85"/>
                  </a:lnTo>
                  <a:lnTo>
                    <a:pt x="1019" y="85"/>
                  </a:lnTo>
                  <a:lnTo>
                    <a:pt x="1015" y="85"/>
                  </a:lnTo>
                  <a:lnTo>
                    <a:pt x="1012" y="85"/>
                  </a:lnTo>
                  <a:lnTo>
                    <a:pt x="1006" y="83"/>
                  </a:lnTo>
                  <a:lnTo>
                    <a:pt x="998" y="83"/>
                  </a:lnTo>
                  <a:lnTo>
                    <a:pt x="989" y="83"/>
                  </a:lnTo>
                  <a:lnTo>
                    <a:pt x="981" y="83"/>
                  </a:lnTo>
                  <a:lnTo>
                    <a:pt x="975" y="83"/>
                  </a:lnTo>
                  <a:lnTo>
                    <a:pt x="970" y="83"/>
                  </a:lnTo>
                  <a:lnTo>
                    <a:pt x="966" y="83"/>
                  </a:lnTo>
                  <a:lnTo>
                    <a:pt x="960" y="83"/>
                  </a:lnTo>
                  <a:lnTo>
                    <a:pt x="953" y="81"/>
                  </a:lnTo>
                  <a:lnTo>
                    <a:pt x="947" y="81"/>
                  </a:lnTo>
                  <a:lnTo>
                    <a:pt x="941" y="81"/>
                  </a:lnTo>
                  <a:lnTo>
                    <a:pt x="936" y="81"/>
                  </a:lnTo>
                  <a:lnTo>
                    <a:pt x="928" y="81"/>
                  </a:lnTo>
                  <a:lnTo>
                    <a:pt x="920" y="81"/>
                  </a:lnTo>
                  <a:lnTo>
                    <a:pt x="913" y="81"/>
                  </a:lnTo>
                  <a:lnTo>
                    <a:pt x="907" y="81"/>
                  </a:lnTo>
                  <a:lnTo>
                    <a:pt x="899" y="81"/>
                  </a:lnTo>
                  <a:lnTo>
                    <a:pt x="892" y="81"/>
                  </a:lnTo>
                  <a:lnTo>
                    <a:pt x="884" y="81"/>
                  </a:lnTo>
                  <a:lnTo>
                    <a:pt x="877" y="81"/>
                  </a:lnTo>
                  <a:lnTo>
                    <a:pt x="869" y="81"/>
                  </a:lnTo>
                  <a:lnTo>
                    <a:pt x="859" y="81"/>
                  </a:lnTo>
                  <a:lnTo>
                    <a:pt x="852" y="81"/>
                  </a:lnTo>
                  <a:lnTo>
                    <a:pt x="844" y="81"/>
                  </a:lnTo>
                  <a:lnTo>
                    <a:pt x="837" y="81"/>
                  </a:lnTo>
                  <a:lnTo>
                    <a:pt x="827" y="81"/>
                  </a:lnTo>
                  <a:lnTo>
                    <a:pt x="820" y="81"/>
                  </a:lnTo>
                  <a:lnTo>
                    <a:pt x="810" y="83"/>
                  </a:lnTo>
                  <a:lnTo>
                    <a:pt x="801" y="83"/>
                  </a:lnTo>
                  <a:lnTo>
                    <a:pt x="793" y="83"/>
                  </a:lnTo>
                  <a:lnTo>
                    <a:pt x="783" y="83"/>
                  </a:lnTo>
                  <a:lnTo>
                    <a:pt x="776" y="83"/>
                  </a:lnTo>
                  <a:lnTo>
                    <a:pt x="766" y="83"/>
                  </a:lnTo>
                  <a:lnTo>
                    <a:pt x="757" y="85"/>
                  </a:lnTo>
                  <a:lnTo>
                    <a:pt x="747" y="85"/>
                  </a:lnTo>
                  <a:lnTo>
                    <a:pt x="740" y="87"/>
                  </a:lnTo>
                  <a:lnTo>
                    <a:pt x="730" y="87"/>
                  </a:lnTo>
                  <a:lnTo>
                    <a:pt x="721" y="87"/>
                  </a:lnTo>
                  <a:lnTo>
                    <a:pt x="711" y="89"/>
                  </a:lnTo>
                  <a:lnTo>
                    <a:pt x="704" y="89"/>
                  </a:lnTo>
                  <a:lnTo>
                    <a:pt x="694" y="89"/>
                  </a:lnTo>
                  <a:lnTo>
                    <a:pt x="685" y="91"/>
                  </a:lnTo>
                  <a:lnTo>
                    <a:pt x="677" y="91"/>
                  </a:lnTo>
                  <a:lnTo>
                    <a:pt x="668" y="93"/>
                  </a:lnTo>
                  <a:lnTo>
                    <a:pt x="658" y="93"/>
                  </a:lnTo>
                  <a:lnTo>
                    <a:pt x="650" y="95"/>
                  </a:lnTo>
                  <a:lnTo>
                    <a:pt x="641" y="95"/>
                  </a:lnTo>
                  <a:lnTo>
                    <a:pt x="633" y="96"/>
                  </a:lnTo>
                  <a:lnTo>
                    <a:pt x="624" y="98"/>
                  </a:lnTo>
                  <a:lnTo>
                    <a:pt x="616" y="100"/>
                  </a:lnTo>
                  <a:lnTo>
                    <a:pt x="607" y="100"/>
                  </a:lnTo>
                  <a:lnTo>
                    <a:pt x="599" y="104"/>
                  </a:lnTo>
                  <a:lnTo>
                    <a:pt x="590" y="104"/>
                  </a:lnTo>
                  <a:lnTo>
                    <a:pt x="580" y="106"/>
                  </a:lnTo>
                  <a:lnTo>
                    <a:pt x="571" y="108"/>
                  </a:lnTo>
                  <a:lnTo>
                    <a:pt x="563" y="112"/>
                  </a:lnTo>
                  <a:lnTo>
                    <a:pt x="552" y="114"/>
                  </a:lnTo>
                  <a:lnTo>
                    <a:pt x="542" y="117"/>
                  </a:lnTo>
                  <a:lnTo>
                    <a:pt x="531" y="121"/>
                  </a:lnTo>
                  <a:lnTo>
                    <a:pt x="521" y="127"/>
                  </a:lnTo>
                  <a:lnTo>
                    <a:pt x="510" y="131"/>
                  </a:lnTo>
                  <a:lnTo>
                    <a:pt x="498" y="135"/>
                  </a:lnTo>
                  <a:lnTo>
                    <a:pt x="487" y="140"/>
                  </a:lnTo>
                  <a:lnTo>
                    <a:pt x="476" y="146"/>
                  </a:lnTo>
                  <a:lnTo>
                    <a:pt x="464" y="152"/>
                  </a:lnTo>
                  <a:lnTo>
                    <a:pt x="453" y="157"/>
                  </a:lnTo>
                  <a:lnTo>
                    <a:pt x="441" y="163"/>
                  </a:lnTo>
                  <a:lnTo>
                    <a:pt x="430" y="171"/>
                  </a:lnTo>
                  <a:lnTo>
                    <a:pt x="417" y="176"/>
                  </a:lnTo>
                  <a:lnTo>
                    <a:pt x="403" y="184"/>
                  </a:lnTo>
                  <a:lnTo>
                    <a:pt x="392" y="190"/>
                  </a:lnTo>
                  <a:lnTo>
                    <a:pt x="381" y="197"/>
                  </a:lnTo>
                  <a:lnTo>
                    <a:pt x="367" y="203"/>
                  </a:lnTo>
                  <a:lnTo>
                    <a:pt x="354" y="211"/>
                  </a:lnTo>
                  <a:lnTo>
                    <a:pt x="342" y="218"/>
                  </a:lnTo>
                  <a:lnTo>
                    <a:pt x="331" y="226"/>
                  </a:lnTo>
                  <a:lnTo>
                    <a:pt x="318" y="233"/>
                  </a:lnTo>
                  <a:lnTo>
                    <a:pt x="304" y="241"/>
                  </a:lnTo>
                  <a:lnTo>
                    <a:pt x="293" y="250"/>
                  </a:lnTo>
                  <a:lnTo>
                    <a:pt x="280" y="258"/>
                  </a:lnTo>
                  <a:lnTo>
                    <a:pt x="268" y="266"/>
                  </a:lnTo>
                  <a:lnTo>
                    <a:pt x="257" y="273"/>
                  </a:lnTo>
                  <a:lnTo>
                    <a:pt x="244" y="281"/>
                  </a:lnTo>
                  <a:lnTo>
                    <a:pt x="232" y="288"/>
                  </a:lnTo>
                  <a:lnTo>
                    <a:pt x="219" y="296"/>
                  </a:lnTo>
                  <a:lnTo>
                    <a:pt x="208" y="304"/>
                  </a:lnTo>
                  <a:lnTo>
                    <a:pt x="196" y="311"/>
                  </a:lnTo>
                  <a:lnTo>
                    <a:pt x="185" y="319"/>
                  </a:lnTo>
                  <a:lnTo>
                    <a:pt x="173" y="327"/>
                  </a:lnTo>
                  <a:lnTo>
                    <a:pt x="162" y="334"/>
                  </a:lnTo>
                  <a:lnTo>
                    <a:pt x="151" y="342"/>
                  </a:lnTo>
                  <a:lnTo>
                    <a:pt x="141" y="349"/>
                  </a:lnTo>
                  <a:lnTo>
                    <a:pt x="132" y="355"/>
                  </a:lnTo>
                  <a:lnTo>
                    <a:pt x="120" y="363"/>
                  </a:lnTo>
                  <a:lnTo>
                    <a:pt x="111" y="370"/>
                  </a:lnTo>
                  <a:lnTo>
                    <a:pt x="101" y="378"/>
                  </a:lnTo>
                  <a:lnTo>
                    <a:pt x="92" y="384"/>
                  </a:lnTo>
                  <a:lnTo>
                    <a:pt x="84" y="389"/>
                  </a:lnTo>
                  <a:lnTo>
                    <a:pt x="74" y="395"/>
                  </a:lnTo>
                  <a:lnTo>
                    <a:pt x="69" y="403"/>
                  </a:lnTo>
                  <a:lnTo>
                    <a:pt x="61" y="406"/>
                  </a:lnTo>
                  <a:lnTo>
                    <a:pt x="52" y="412"/>
                  </a:lnTo>
                  <a:lnTo>
                    <a:pt x="46" y="418"/>
                  </a:lnTo>
                  <a:lnTo>
                    <a:pt x="38" y="423"/>
                  </a:lnTo>
                  <a:lnTo>
                    <a:pt x="33" y="427"/>
                  </a:lnTo>
                  <a:lnTo>
                    <a:pt x="27" y="431"/>
                  </a:lnTo>
                  <a:lnTo>
                    <a:pt x="21" y="435"/>
                  </a:lnTo>
                  <a:lnTo>
                    <a:pt x="17" y="439"/>
                  </a:lnTo>
                  <a:lnTo>
                    <a:pt x="10" y="444"/>
                  </a:lnTo>
                  <a:lnTo>
                    <a:pt x="4" y="448"/>
                  </a:lnTo>
                  <a:lnTo>
                    <a:pt x="0" y="452"/>
                  </a:lnTo>
                  <a:lnTo>
                    <a:pt x="0" y="454"/>
                  </a:lnTo>
                  <a:lnTo>
                    <a:pt x="16" y="387"/>
                  </a:lnTo>
                  <a:lnTo>
                    <a:pt x="16" y="387"/>
                  </a:lnTo>
                  <a:close/>
                </a:path>
              </a:pathLst>
            </a:custGeom>
            <a:solidFill>
              <a:srgbClr val="E68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47" name="Freeform 31"/>
            <p:cNvSpPr>
              <a:spLocks/>
            </p:cNvSpPr>
            <p:nvPr/>
          </p:nvSpPr>
          <p:spPr bwMode="auto">
            <a:xfrm>
              <a:off x="3675" y="2300"/>
              <a:ext cx="247" cy="143"/>
            </a:xfrm>
            <a:custGeom>
              <a:avLst/>
              <a:gdLst>
                <a:gd name="T0" fmla="*/ 234 w 494"/>
                <a:gd name="T1" fmla="*/ 0 h 285"/>
                <a:gd name="T2" fmla="*/ 226 w 494"/>
                <a:gd name="T3" fmla="*/ 0 h 285"/>
                <a:gd name="T4" fmla="*/ 215 w 494"/>
                <a:gd name="T5" fmla="*/ 2 h 285"/>
                <a:gd name="T6" fmla="*/ 199 w 494"/>
                <a:gd name="T7" fmla="*/ 4 h 285"/>
                <a:gd name="T8" fmla="*/ 186 w 494"/>
                <a:gd name="T9" fmla="*/ 6 h 285"/>
                <a:gd name="T10" fmla="*/ 175 w 494"/>
                <a:gd name="T11" fmla="*/ 7 h 285"/>
                <a:gd name="T12" fmla="*/ 163 w 494"/>
                <a:gd name="T13" fmla="*/ 9 h 285"/>
                <a:gd name="T14" fmla="*/ 154 w 494"/>
                <a:gd name="T15" fmla="*/ 11 h 285"/>
                <a:gd name="T16" fmla="*/ 142 w 494"/>
                <a:gd name="T17" fmla="*/ 15 h 285"/>
                <a:gd name="T18" fmla="*/ 129 w 494"/>
                <a:gd name="T19" fmla="*/ 17 h 285"/>
                <a:gd name="T20" fmla="*/ 118 w 494"/>
                <a:gd name="T21" fmla="*/ 21 h 285"/>
                <a:gd name="T22" fmla="*/ 106 w 494"/>
                <a:gd name="T23" fmla="*/ 26 h 285"/>
                <a:gd name="T24" fmla="*/ 95 w 494"/>
                <a:gd name="T25" fmla="*/ 30 h 285"/>
                <a:gd name="T26" fmla="*/ 82 w 494"/>
                <a:gd name="T27" fmla="*/ 34 h 285"/>
                <a:gd name="T28" fmla="*/ 70 w 494"/>
                <a:gd name="T29" fmla="*/ 40 h 285"/>
                <a:gd name="T30" fmla="*/ 61 w 494"/>
                <a:gd name="T31" fmla="*/ 45 h 285"/>
                <a:gd name="T32" fmla="*/ 49 w 494"/>
                <a:gd name="T33" fmla="*/ 53 h 285"/>
                <a:gd name="T34" fmla="*/ 40 w 494"/>
                <a:gd name="T35" fmla="*/ 59 h 285"/>
                <a:gd name="T36" fmla="*/ 26 w 494"/>
                <a:gd name="T37" fmla="*/ 70 h 285"/>
                <a:gd name="T38" fmla="*/ 15 w 494"/>
                <a:gd name="T39" fmla="*/ 84 h 285"/>
                <a:gd name="T40" fmla="*/ 9 w 494"/>
                <a:gd name="T41" fmla="*/ 93 h 285"/>
                <a:gd name="T42" fmla="*/ 4 w 494"/>
                <a:gd name="T43" fmla="*/ 104 h 285"/>
                <a:gd name="T44" fmla="*/ 2 w 494"/>
                <a:gd name="T45" fmla="*/ 116 h 285"/>
                <a:gd name="T46" fmla="*/ 0 w 494"/>
                <a:gd name="T47" fmla="*/ 127 h 285"/>
                <a:gd name="T48" fmla="*/ 0 w 494"/>
                <a:gd name="T49" fmla="*/ 139 h 285"/>
                <a:gd name="T50" fmla="*/ 0 w 494"/>
                <a:gd name="T51" fmla="*/ 152 h 285"/>
                <a:gd name="T52" fmla="*/ 4 w 494"/>
                <a:gd name="T53" fmla="*/ 167 h 285"/>
                <a:gd name="T54" fmla="*/ 9 w 494"/>
                <a:gd name="T55" fmla="*/ 180 h 285"/>
                <a:gd name="T56" fmla="*/ 15 w 494"/>
                <a:gd name="T57" fmla="*/ 194 h 285"/>
                <a:gd name="T58" fmla="*/ 25 w 494"/>
                <a:gd name="T59" fmla="*/ 207 h 285"/>
                <a:gd name="T60" fmla="*/ 34 w 494"/>
                <a:gd name="T61" fmla="*/ 217 h 285"/>
                <a:gd name="T62" fmla="*/ 45 w 494"/>
                <a:gd name="T63" fmla="*/ 228 h 285"/>
                <a:gd name="T64" fmla="*/ 59 w 494"/>
                <a:gd name="T65" fmla="*/ 237 h 285"/>
                <a:gd name="T66" fmla="*/ 72 w 494"/>
                <a:gd name="T67" fmla="*/ 245 h 285"/>
                <a:gd name="T68" fmla="*/ 89 w 494"/>
                <a:gd name="T69" fmla="*/ 253 h 285"/>
                <a:gd name="T70" fmla="*/ 106 w 494"/>
                <a:gd name="T71" fmla="*/ 260 h 285"/>
                <a:gd name="T72" fmla="*/ 121 w 494"/>
                <a:gd name="T73" fmla="*/ 264 h 285"/>
                <a:gd name="T74" fmla="*/ 140 w 494"/>
                <a:gd name="T75" fmla="*/ 270 h 285"/>
                <a:gd name="T76" fmla="*/ 159 w 494"/>
                <a:gd name="T77" fmla="*/ 274 h 285"/>
                <a:gd name="T78" fmla="*/ 180 w 494"/>
                <a:gd name="T79" fmla="*/ 277 h 285"/>
                <a:gd name="T80" fmla="*/ 199 w 494"/>
                <a:gd name="T81" fmla="*/ 279 h 285"/>
                <a:gd name="T82" fmla="*/ 220 w 494"/>
                <a:gd name="T83" fmla="*/ 281 h 285"/>
                <a:gd name="T84" fmla="*/ 241 w 494"/>
                <a:gd name="T85" fmla="*/ 283 h 285"/>
                <a:gd name="T86" fmla="*/ 262 w 494"/>
                <a:gd name="T87" fmla="*/ 285 h 285"/>
                <a:gd name="T88" fmla="*/ 281 w 494"/>
                <a:gd name="T89" fmla="*/ 285 h 285"/>
                <a:gd name="T90" fmla="*/ 300 w 494"/>
                <a:gd name="T91" fmla="*/ 283 h 285"/>
                <a:gd name="T92" fmla="*/ 321 w 494"/>
                <a:gd name="T93" fmla="*/ 283 h 285"/>
                <a:gd name="T94" fmla="*/ 340 w 494"/>
                <a:gd name="T95" fmla="*/ 283 h 285"/>
                <a:gd name="T96" fmla="*/ 359 w 494"/>
                <a:gd name="T97" fmla="*/ 281 h 285"/>
                <a:gd name="T98" fmla="*/ 376 w 494"/>
                <a:gd name="T99" fmla="*/ 279 h 285"/>
                <a:gd name="T100" fmla="*/ 395 w 494"/>
                <a:gd name="T101" fmla="*/ 277 h 285"/>
                <a:gd name="T102" fmla="*/ 410 w 494"/>
                <a:gd name="T103" fmla="*/ 276 h 285"/>
                <a:gd name="T104" fmla="*/ 427 w 494"/>
                <a:gd name="T105" fmla="*/ 274 h 285"/>
                <a:gd name="T106" fmla="*/ 441 w 494"/>
                <a:gd name="T107" fmla="*/ 270 h 285"/>
                <a:gd name="T108" fmla="*/ 454 w 494"/>
                <a:gd name="T109" fmla="*/ 268 h 285"/>
                <a:gd name="T110" fmla="*/ 465 w 494"/>
                <a:gd name="T111" fmla="*/ 266 h 285"/>
                <a:gd name="T112" fmla="*/ 475 w 494"/>
                <a:gd name="T113" fmla="*/ 264 h 285"/>
                <a:gd name="T114" fmla="*/ 488 w 494"/>
                <a:gd name="T115" fmla="*/ 260 h 285"/>
                <a:gd name="T116" fmla="*/ 247 w 494"/>
                <a:gd name="T117" fmla="*/ 125 h 285"/>
                <a:gd name="T118" fmla="*/ 235 w 494"/>
                <a:gd name="T119" fmla="*/ 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4" h="285">
                  <a:moveTo>
                    <a:pt x="235" y="0"/>
                  </a:moveTo>
                  <a:lnTo>
                    <a:pt x="234" y="0"/>
                  </a:lnTo>
                  <a:lnTo>
                    <a:pt x="232" y="0"/>
                  </a:lnTo>
                  <a:lnTo>
                    <a:pt x="226" y="0"/>
                  </a:lnTo>
                  <a:lnTo>
                    <a:pt x="222" y="2"/>
                  </a:lnTo>
                  <a:lnTo>
                    <a:pt x="215" y="2"/>
                  </a:lnTo>
                  <a:lnTo>
                    <a:pt x="209" y="2"/>
                  </a:lnTo>
                  <a:lnTo>
                    <a:pt x="199" y="4"/>
                  </a:lnTo>
                  <a:lnTo>
                    <a:pt x="192" y="6"/>
                  </a:lnTo>
                  <a:lnTo>
                    <a:pt x="186" y="6"/>
                  </a:lnTo>
                  <a:lnTo>
                    <a:pt x="180" y="6"/>
                  </a:lnTo>
                  <a:lnTo>
                    <a:pt x="175" y="7"/>
                  </a:lnTo>
                  <a:lnTo>
                    <a:pt x="171" y="7"/>
                  </a:lnTo>
                  <a:lnTo>
                    <a:pt x="163" y="9"/>
                  </a:lnTo>
                  <a:lnTo>
                    <a:pt x="158" y="11"/>
                  </a:lnTo>
                  <a:lnTo>
                    <a:pt x="154" y="11"/>
                  </a:lnTo>
                  <a:lnTo>
                    <a:pt x="148" y="13"/>
                  </a:lnTo>
                  <a:lnTo>
                    <a:pt x="142" y="15"/>
                  </a:lnTo>
                  <a:lnTo>
                    <a:pt x="135" y="15"/>
                  </a:lnTo>
                  <a:lnTo>
                    <a:pt x="129" y="17"/>
                  </a:lnTo>
                  <a:lnTo>
                    <a:pt x="123" y="19"/>
                  </a:lnTo>
                  <a:lnTo>
                    <a:pt x="118" y="21"/>
                  </a:lnTo>
                  <a:lnTo>
                    <a:pt x="112" y="23"/>
                  </a:lnTo>
                  <a:lnTo>
                    <a:pt x="106" y="26"/>
                  </a:lnTo>
                  <a:lnTo>
                    <a:pt x="101" y="28"/>
                  </a:lnTo>
                  <a:lnTo>
                    <a:pt x="95" y="30"/>
                  </a:lnTo>
                  <a:lnTo>
                    <a:pt x="89" y="32"/>
                  </a:lnTo>
                  <a:lnTo>
                    <a:pt x="82" y="34"/>
                  </a:lnTo>
                  <a:lnTo>
                    <a:pt x="78" y="38"/>
                  </a:lnTo>
                  <a:lnTo>
                    <a:pt x="70" y="40"/>
                  </a:lnTo>
                  <a:lnTo>
                    <a:pt x="66" y="42"/>
                  </a:lnTo>
                  <a:lnTo>
                    <a:pt x="61" y="45"/>
                  </a:lnTo>
                  <a:lnTo>
                    <a:pt x="55" y="49"/>
                  </a:lnTo>
                  <a:lnTo>
                    <a:pt x="49" y="53"/>
                  </a:lnTo>
                  <a:lnTo>
                    <a:pt x="44" y="55"/>
                  </a:lnTo>
                  <a:lnTo>
                    <a:pt x="40" y="59"/>
                  </a:lnTo>
                  <a:lnTo>
                    <a:pt x="36" y="64"/>
                  </a:lnTo>
                  <a:lnTo>
                    <a:pt x="26" y="70"/>
                  </a:lnTo>
                  <a:lnTo>
                    <a:pt x="19" y="80"/>
                  </a:lnTo>
                  <a:lnTo>
                    <a:pt x="15" y="84"/>
                  </a:lnTo>
                  <a:lnTo>
                    <a:pt x="13" y="89"/>
                  </a:lnTo>
                  <a:lnTo>
                    <a:pt x="9" y="93"/>
                  </a:lnTo>
                  <a:lnTo>
                    <a:pt x="7" y="99"/>
                  </a:lnTo>
                  <a:lnTo>
                    <a:pt x="4" y="104"/>
                  </a:lnTo>
                  <a:lnTo>
                    <a:pt x="4" y="108"/>
                  </a:lnTo>
                  <a:lnTo>
                    <a:pt x="2" y="116"/>
                  </a:lnTo>
                  <a:lnTo>
                    <a:pt x="2" y="122"/>
                  </a:lnTo>
                  <a:lnTo>
                    <a:pt x="0" y="127"/>
                  </a:lnTo>
                  <a:lnTo>
                    <a:pt x="0" y="133"/>
                  </a:lnTo>
                  <a:lnTo>
                    <a:pt x="0" y="139"/>
                  </a:lnTo>
                  <a:lnTo>
                    <a:pt x="0" y="146"/>
                  </a:lnTo>
                  <a:lnTo>
                    <a:pt x="0" y="152"/>
                  </a:lnTo>
                  <a:lnTo>
                    <a:pt x="2" y="158"/>
                  </a:lnTo>
                  <a:lnTo>
                    <a:pt x="4" y="167"/>
                  </a:lnTo>
                  <a:lnTo>
                    <a:pt x="7" y="175"/>
                  </a:lnTo>
                  <a:lnTo>
                    <a:pt x="9" y="180"/>
                  </a:lnTo>
                  <a:lnTo>
                    <a:pt x="11" y="188"/>
                  </a:lnTo>
                  <a:lnTo>
                    <a:pt x="15" y="194"/>
                  </a:lnTo>
                  <a:lnTo>
                    <a:pt x="19" y="201"/>
                  </a:lnTo>
                  <a:lnTo>
                    <a:pt x="25" y="207"/>
                  </a:lnTo>
                  <a:lnTo>
                    <a:pt x="28" y="211"/>
                  </a:lnTo>
                  <a:lnTo>
                    <a:pt x="34" y="217"/>
                  </a:lnTo>
                  <a:lnTo>
                    <a:pt x="40" y="224"/>
                  </a:lnTo>
                  <a:lnTo>
                    <a:pt x="45" y="228"/>
                  </a:lnTo>
                  <a:lnTo>
                    <a:pt x="53" y="232"/>
                  </a:lnTo>
                  <a:lnTo>
                    <a:pt x="59" y="237"/>
                  </a:lnTo>
                  <a:lnTo>
                    <a:pt x="66" y="241"/>
                  </a:lnTo>
                  <a:lnTo>
                    <a:pt x="72" y="245"/>
                  </a:lnTo>
                  <a:lnTo>
                    <a:pt x="80" y="249"/>
                  </a:lnTo>
                  <a:lnTo>
                    <a:pt x="89" y="253"/>
                  </a:lnTo>
                  <a:lnTo>
                    <a:pt x="97" y="256"/>
                  </a:lnTo>
                  <a:lnTo>
                    <a:pt x="106" y="260"/>
                  </a:lnTo>
                  <a:lnTo>
                    <a:pt x="114" y="262"/>
                  </a:lnTo>
                  <a:lnTo>
                    <a:pt x="121" y="264"/>
                  </a:lnTo>
                  <a:lnTo>
                    <a:pt x="133" y="268"/>
                  </a:lnTo>
                  <a:lnTo>
                    <a:pt x="140" y="270"/>
                  </a:lnTo>
                  <a:lnTo>
                    <a:pt x="150" y="272"/>
                  </a:lnTo>
                  <a:lnTo>
                    <a:pt x="159" y="274"/>
                  </a:lnTo>
                  <a:lnTo>
                    <a:pt x="171" y="276"/>
                  </a:lnTo>
                  <a:lnTo>
                    <a:pt x="180" y="277"/>
                  </a:lnTo>
                  <a:lnTo>
                    <a:pt x="190" y="277"/>
                  </a:lnTo>
                  <a:lnTo>
                    <a:pt x="199" y="279"/>
                  </a:lnTo>
                  <a:lnTo>
                    <a:pt x="209" y="281"/>
                  </a:lnTo>
                  <a:lnTo>
                    <a:pt x="220" y="281"/>
                  </a:lnTo>
                  <a:lnTo>
                    <a:pt x="230" y="283"/>
                  </a:lnTo>
                  <a:lnTo>
                    <a:pt x="241" y="283"/>
                  </a:lnTo>
                  <a:lnTo>
                    <a:pt x="251" y="285"/>
                  </a:lnTo>
                  <a:lnTo>
                    <a:pt x="262" y="285"/>
                  </a:lnTo>
                  <a:lnTo>
                    <a:pt x="272" y="285"/>
                  </a:lnTo>
                  <a:lnTo>
                    <a:pt x="281" y="285"/>
                  </a:lnTo>
                  <a:lnTo>
                    <a:pt x="291" y="285"/>
                  </a:lnTo>
                  <a:lnTo>
                    <a:pt x="300" y="283"/>
                  </a:lnTo>
                  <a:lnTo>
                    <a:pt x="312" y="283"/>
                  </a:lnTo>
                  <a:lnTo>
                    <a:pt x="321" y="283"/>
                  </a:lnTo>
                  <a:lnTo>
                    <a:pt x="331" y="283"/>
                  </a:lnTo>
                  <a:lnTo>
                    <a:pt x="340" y="283"/>
                  </a:lnTo>
                  <a:lnTo>
                    <a:pt x="350" y="281"/>
                  </a:lnTo>
                  <a:lnTo>
                    <a:pt x="359" y="281"/>
                  </a:lnTo>
                  <a:lnTo>
                    <a:pt x="369" y="279"/>
                  </a:lnTo>
                  <a:lnTo>
                    <a:pt x="376" y="279"/>
                  </a:lnTo>
                  <a:lnTo>
                    <a:pt x="386" y="277"/>
                  </a:lnTo>
                  <a:lnTo>
                    <a:pt x="395" y="277"/>
                  </a:lnTo>
                  <a:lnTo>
                    <a:pt x="403" y="277"/>
                  </a:lnTo>
                  <a:lnTo>
                    <a:pt x="410" y="276"/>
                  </a:lnTo>
                  <a:lnTo>
                    <a:pt x="418" y="276"/>
                  </a:lnTo>
                  <a:lnTo>
                    <a:pt x="427" y="274"/>
                  </a:lnTo>
                  <a:lnTo>
                    <a:pt x="435" y="272"/>
                  </a:lnTo>
                  <a:lnTo>
                    <a:pt x="441" y="270"/>
                  </a:lnTo>
                  <a:lnTo>
                    <a:pt x="446" y="270"/>
                  </a:lnTo>
                  <a:lnTo>
                    <a:pt x="454" y="268"/>
                  </a:lnTo>
                  <a:lnTo>
                    <a:pt x="460" y="268"/>
                  </a:lnTo>
                  <a:lnTo>
                    <a:pt x="465" y="266"/>
                  </a:lnTo>
                  <a:lnTo>
                    <a:pt x="471" y="264"/>
                  </a:lnTo>
                  <a:lnTo>
                    <a:pt x="475" y="264"/>
                  </a:lnTo>
                  <a:lnTo>
                    <a:pt x="481" y="262"/>
                  </a:lnTo>
                  <a:lnTo>
                    <a:pt x="488" y="260"/>
                  </a:lnTo>
                  <a:lnTo>
                    <a:pt x="494" y="258"/>
                  </a:lnTo>
                  <a:lnTo>
                    <a:pt x="247" y="125"/>
                  </a:lnTo>
                  <a:lnTo>
                    <a:pt x="235" y="0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rgbClr val="DEAD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48" name="Freeform 32"/>
            <p:cNvSpPr>
              <a:spLocks/>
            </p:cNvSpPr>
            <p:nvPr/>
          </p:nvSpPr>
          <p:spPr bwMode="auto">
            <a:xfrm>
              <a:off x="3922" y="2383"/>
              <a:ext cx="479" cy="209"/>
            </a:xfrm>
            <a:custGeom>
              <a:avLst/>
              <a:gdLst>
                <a:gd name="T0" fmla="*/ 473 w 956"/>
                <a:gd name="T1" fmla="*/ 417 h 418"/>
                <a:gd name="T2" fmla="*/ 424 w 956"/>
                <a:gd name="T3" fmla="*/ 413 h 418"/>
                <a:gd name="T4" fmla="*/ 376 w 956"/>
                <a:gd name="T5" fmla="*/ 405 h 418"/>
                <a:gd name="T6" fmla="*/ 331 w 956"/>
                <a:gd name="T7" fmla="*/ 396 h 418"/>
                <a:gd name="T8" fmla="*/ 285 w 956"/>
                <a:gd name="T9" fmla="*/ 382 h 418"/>
                <a:gd name="T10" fmla="*/ 243 w 956"/>
                <a:gd name="T11" fmla="*/ 367 h 418"/>
                <a:gd name="T12" fmla="*/ 201 w 956"/>
                <a:gd name="T13" fmla="*/ 348 h 418"/>
                <a:gd name="T14" fmla="*/ 165 w 956"/>
                <a:gd name="T15" fmla="*/ 329 h 418"/>
                <a:gd name="T16" fmla="*/ 129 w 956"/>
                <a:gd name="T17" fmla="*/ 308 h 418"/>
                <a:gd name="T18" fmla="*/ 99 w 956"/>
                <a:gd name="T19" fmla="*/ 283 h 418"/>
                <a:gd name="T20" fmla="*/ 70 w 956"/>
                <a:gd name="T21" fmla="*/ 259 h 418"/>
                <a:gd name="T22" fmla="*/ 48 w 956"/>
                <a:gd name="T23" fmla="*/ 232 h 418"/>
                <a:gd name="T24" fmla="*/ 27 w 956"/>
                <a:gd name="T25" fmla="*/ 206 h 418"/>
                <a:gd name="T26" fmla="*/ 13 w 956"/>
                <a:gd name="T27" fmla="*/ 177 h 418"/>
                <a:gd name="T28" fmla="*/ 4 w 956"/>
                <a:gd name="T29" fmla="*/ 149 h 418"/>
                <a:gd name="T30" fmla="*/ 0 w 956"/>
                <a:gd name="T31" fmla="*/ 120 h 418"/>
                <a:gd name="T32" fmla="*/ 2 w 956"/>
                <a:gd name="T33" fmla="*/ 103 h 418"/>
                <a:gd name="T34" fmla="*/ 17 w 956"/>
                <a:gd name="T35" fmla="*/ 111 h 418"/>
                <a:gd name="T36" fmla="*/ 38 w 956"/>
                <a:gd name="T37" fmla="*/ 120 h 418"/>
                <a:gd name="T38" fmla="*/ 68 w 956"/>
                <a:gd name="T39" fmla="*/ 133 h 418"/>
                <a:gd name="T40" fmla="*/ 103 w 956"/>
                <a:gd name="T41" fmla="*/ 149 h 418"/>
                <a:gd name="T42" fmla="*/ 139 w 956"/>
                <a:gd name="T43" fmla="*/ 166 h 418"/>
                <a:gd name="T44" fmla="*/ 179 w 956"/>
                <a:gd name="T45" fmla="*/ 185 h 418"/>
                <a:gd name="T46" fmla="*/ 222 w 956"/>
                <a:gd name="T47" fmla="*/ 204 h 418"/>
                <a:gd name="T48" fmla="*/ 262 w 956"/>
                <a:gd name="T49" fmla="*/ 223 h 418"/>
                <a:gd name="T50" fmla="*/ 302 w 956"/>
                <a:gd name="T51" fmla="*/ 240 h 418"/>
                <a:gd name="T52" fmla="*/ 340 w 956"/>
                <a:gd name="T53" fmla="*/ 257 h 418"/>
                <a:gd name="T54" fmla="*/ 374 w 956"/>
                <a:gd name="T55" fmla="*/ 274 h 418"/>
                <a:gd name="T56" fmla="*/ 405 w 956"/>
                <a:gd name="T57" fmla="*/ 287 h 418"/>
                <a:gd name="T58" fmla="*/ 428 w 956"/>
                <a:gd name="T59" fmla="*/ 297 h 418"/>
                <a:gd name="T60" fmla="*/ 450 w 956"/>
                <a:gd name="T61" fmla="*/ 308 h 418"/>
                <a:gd name="T62" fmla="*/ 926 w 956"/>
                <a:gd name="T63" fmla="*/ 14 h 418"/>
                <a:gd name="T64" fmla="*/ 943 w 956"/>
                <a:gd name="T65" fmla="*/ 40 h 418"/>
                <a:gd name="T66" fmla="*/ 952 w 956"/>
                <a:gd name="T67" fmla="*/ 67 h 418"/>
                <a:gd name="T68" fmla="*/ 956 w 956"/>
                <a:gd name="T69" fmla="*/ 95 h 418"/>
                <a:gd name="T70" fmla="*/ 956 w 956"/>
                <a:gd name="T71" fmla="*/ 128 h 418"/>
                <a:gd name="T72" fmla="*/ 950 w 956"/>
                <a:gd name="T73" fmla="*/ 156 h 418"/>
                <a:gd name="T74" fmla="*/ 943 w 956"/>
                <a:gd name="T75" fmla="*/ 185 h 418"/>
                <a:gd name="T76" fmla="*/ 929 w 956"/>
                <a:gd name="T77" fmla="*/ 213 h 418"/>
                <a:gd name="T78" fmla="*/ 914 w 956"/>
                <a:gd name="T79" fmla="*/ 240 h 418"/>
                <a:gd name="T80" fmla="*/ 893 w 956"/>
                <a:gd name="T81" fmla="*/ 264 h 418"/>
                <a:gd name="T82" fmla="*/ 872 w 956"/>
                <a:gd name="T83" fmla="*/ 289 h 418"/>
                <a:gd name="T84" fmla="*/ 846 w 956"/>
                <a:gd name="T85" fmla="*/ 314 h 418"/>
                <a:gd name="T86" fmla="*/ 815 w 956"/>
                <a:gd name="T87" fmla="*/ 335 h 418"/>
                <a:gd name="T88" fmla="*/ 783 w 956"/>
                <a:gd name="T89" fmla="*/ 354 h 418"/>
                <a:gd name="T90" fmla="*/ 747 w 956"/>
                <a:gd name="T91" fmla="*/ 371 h 418"/>
                <a:gd name="T92" fmla="*/ 711 w 956"/>
                <a:gd name="T93" fmla="*/ 386 h 418"/>
                <a:gd name="T94" fmla="*/ 669 w 956"/>
                <a:gd name="T95" fmla="*/ 399 h 418"/>
                <a:gd name="T96" fmla="*/ 627 w 956"/>
                <a:gd name="T97" fmla="*/ 407 h 418"/>
                <a:gd name="T98" fmla="*/ 582 w 956"/>
                <a:gd name="T99" fmla="*/ 413 h 418"/>
                <a:gd name="T100" fmla="*/ 534 w 956"/>
                <a:gd name="T101" fmla="*/ 418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56" h="418">
                  <a:moveTo>
                    <a:pt x="511" y="418"/>
                  </a:moveTo>
                  <a:lnTo>
                    <a:pt x="498" y="418"/>
                  </a:lnTo>
                  <a:lnTo>
                    <a:pt x="485" y="418"/>
                  </a:lnTo>
                  <a:lnTo>
                    <a:pt x="473" y="417"/>
                  </a:lnTo>
                  <a:lnTo>
                    <a:pt x="460" y="417"/>
                  </a:lnTo>
                  <a:lnTo>
                    <a:pt x="449" y="415"/>
                  </a:lnTo>
                  <a:lnTo>
                    <a:pt x="435" y="413"/>
                  </a:lnTo>
                  <a:lnTo>
                    <a:pt x="424" y="413"/>
                  </a:lnTo>
                  <a:lnTo>
                    <a:pt x="412" y="413"/>
                  </a:lnTo>
                  <a:lnTo>
                    <a:pt x="399" y="409"/>
                  </a:lnTo>
                  <a:lnTo>
                    <a:pt x="388" y="407"/>
                  </a:lnTo>
                  <a:lnTo>
                    <a:pt x="376" y="405"/>
                  </a:lnTo>
                  <a:lnTo>
                    <a:pt x="365" y="403"/>
                  </a:lnTo>
                  <a:lnTo>
                    <a:pt x="354" y="401"/>
                  </a:lnTo>
                  <a:lnTo>
                    <a:pt x="342" y="399"/>
                  </a:lnTo>
                  <a:lnTo>
                    <a:pt x="331" y="396"/>
                  </a:lnTo>
                  <a:lnTo>
                    <a:pt x="319" y="394"/>
                  </a:lnTo>
                  <a:lnTo>
                    <a:pt x="308" y="388"/>
                  </a:lnTo>
                  <a:lnTo>
                    <a:pt x="297" y="386"/>
                  </a:lnTo>
                  <a:lnTo>
                    <a:pt x="285" y="382"/>
                  </a:lnTo>
                  <a:lnTo>
                    <a:pt x="274" y="379"/>
                  </a:lnTo>
                  <a:lnTo>
                    <a:pt x="264" y="375"/>
                  </a:lnTo>
                  <a:lnTo>
                    <a:pt x="253" y="371"/>
                  </a:lnTo>
                  <a:lnTo>
                    <a:pt x="243" y="367"/>
                  </a:lnTo>
                  <a:lnTo>
                    <a:pt x="232" y="363"/>
                  </a:lnTo>
                  <a:lnTo>
                    <a:pt x="222" y="358"/>
                  </a:lnTo>
                  <a:lnTo>
                    <a:pt x="211" y="354"/>
                  </a:lnTo>
                  <a:lnTo>
                    <a:pt x="201" y="348"/>
                  </a:lnTo>
                  <a:lnTo>
                    <a:pt x="192" y="344"/>
                  </a:lnTo>
                  <a:lnTo>
                    <a:pt x="182" y="339"/>
                  </a:lnTo>
                  <a:lnTo>
                    <a:pt x="173" y="335"/>
                  </a:lnTo>
                  <a:lnTo>
                    <a:pt x="165" y="329"/>
                  </a:lnTo>
                  <a:lnTo>
                    <a:pt x="156" y="325"/>
                  </a:lnTo>
                  <a:lnTo>
                    <a:pt x="146" y="320"/>
                  </a:lnTo>
                  <a:lnTo>
                    <a:pt x="139" y="314"/>
                  </a:lnTo>
                  <a:lnTo>
                    <a:pt x="129" y="308"/>
                  </a:lnTo>
                  <a:lnTo>
                    <a:pt x="122" y="303"/>
                  </a:lnTo>
                  <a:lnTo>
                    <a:pt x="114" y="297"/>
                  </a:lnTo>
                  <a:lnTo>
                    <a:pt x="105" y="289"/>
                  </a:lnTo>
                  <a:lnTo>
                    <a:pt x="99" y="283"/>
                  </a:lnTo>
                  <a:lnTo>
                    <a:pt x="91" y="278"/>
                  </a:lnTo>
                  <a:lnTo>
                    <a:pt x="84" y="270"/>
                  </a:lnTo>
                  <a:lnTo>
                    <a:pt x="76" y="264"/>
                  </a:lnTo>
                  <a:lnTo>
                    <a:pt x="70" y="259"/>
                  </a:lnTo>
                  <a:lnTo>
                    <a:pt x="65" y="253"/>
                  </a:lnTo>
                  <a:lnTo>
                    <a:pt x="59" y="245"/>
                  </a:lnTo>
                  <a:lnTo>
                    <a:pt x="51" y="240"/>
                  </a:lnTo>
                  <a:lnTo>
                    <a:pt x="48" y="232"/>
                  </a:lnTo>
                  <a:lnTo>
                    <a:pt x="42" y="226"/>
                  </a:lnTo>
                  <a:lnTo>
                    <a:pt x="38" y="219"/>
                  </a:lnTo>
                  <a:lnTo>
                    <a:pt x="32" y="213"/>
                  </a:lnTo>
                  <a:lnTo>
                    <a:pt x="27" y="206"/>
                  </a:lnTo>
                  <a:lnTo>
                    <a:pt x="25" y="200"/>
                  </a:lnTo>
                  <a:lnTo>
                    <a:pt x="19" y="190"/>
                  </a:lnTo>
                  <a:lnTo>
                    <a:pt x="15" y="185"/>
                  </a:lnTo>
                  <a:lnTo>
                    <a:pt x="13" y="177"/>
                  </a:lnTo>
                  <a:lnTo>
                    <a:pt x="11" y="171"/>
                  </a:lnTo>
                  <a:lnTo>
                    <a:pt x="8" y="164"/>
                  </a:lnTo>
                  <a:lnTo>
                    <a:pt x="6" y="156"/>
                  </a:lnTo>
                  <a:lnTo>
                    <a:pt x="4" y="149"/>
                  </a:lnTo>
                  <a:lnTo>
                    <a:pt x="2" y="141"/>
                  </a:lnTo>
                  <a:lnTo>
                    <a:pt x="0" y="135"/>
                  </a:lnTo>
                  <a:lnTo>
                    <a:pt x="0" y="128"/>
                  </a:lnTo>
                  <a:lnTo>
                    <a:pt x="0" y="120"/>
                  </a:lnTo>
                  <a:lnTo>
                    <a:pt x="0" y="112"/>
                  </a:lnTo>
                  <a:lnTo>
                    <a:pt x="0" y="109"/>
                  </a:lnTo>
                  <a:lnTo>
                    <a:pt x="0" y="103"/>
                  </a:lnTo>
                  <a:lnTo>
                    <a:pt x="2" y="103"/>
                  </a:lnTo>
                  <a:lnTo>
                    <a:pt x="8" y="105"/>
                  </a:lnTo>
                  <a:lnTo>
                    <a:pt x="9" y="107"/>
                  </a:lnTo>
                  <a:lnTo>
                    <a:pt x="13" y="109"/>
                  </a:lnTo>
                  <a:lnTo>
                    <a:pt x="17" y="111"/>
                  </a:lnTo>
                  <a:lnTo>
                    <a:pt x="23" y="112"/>
                  </a:lnTo>
                  <a:lnTo>
                    <a:pt x="27" y="114"/>
                  </a:lnTo>
                  <a:lnTo>
                    <a:pt x="32" y="118"/>
                  </a:lnTo>
                  <a:lnTo>
                    <a:pt x="38" y="120"/>
                  </a:lnTo>
                  <a:lnTo>
                    <a:pt x="46" y="124"/>
                  </a:lnTo>
                  <a:lnTo>
                    <a:pt x="53" y="126"/>
                  </a:lnTo>
                  <a:lnTo>
                    <a:pt x="61" y="130"/>
                  </a:lnTo>
                  <a:lnTo>
                    <a:pt x="68" y="133"/>
                  </a:lnTo>
                  <a:lnTo>
                    <a:pt x="76" y="139"/>
                  </a:lnTo>
                  <a:lnTo>
                    <a:pt x="86" y="141"/>
                  </a:lnTo>
                  <a:lnTo>
                    <a:pt x="93" y="145"/>
                  </a:lnTo>
                  <a:lnTo>
                    <a:pt x="103" y="149"/>
                  </a:lnTo>
                  <a:lnTo>
                    <a:pt x="110" y="152"/>
                  </a:lnTo>
                  <a:lnTo>
                    <a:pt x="120" y="156"/>
                  </a:lnTo>
                  <a:lnTo>
                    <a:pt x="129" y="162"/>
                  </a:lnTo>
                  <a:lnTo>
                    <a:pt x="139" y="166"/>
                  </a:lnTo>
                  <a:lnTo>
                    <a:pt x="150" y="171"/>
                  </a:lnTo>
                  <a:lnTo>
                    <a:pt x="160" y="175"/>
                  </a:lnTo>
                  <a:lnTo>
                    <a:pt x="169" y="179"/>
                  </a:lnTo>
                  <a:lnTo>
                    <a:pt x="179" y="185"/>
                  </a:lnTo>
                  <a:lnTo>
                    <a:pt x="190" y="190"/>
                  </a:lnTo>
                  <a:lnTo>
                    <a:pt x="201" y="194"/>
                  </a:lnTo>
                  <a:lnTo>
                    <a:pt x="211" y="198"/>
                  </a:lnTo>
                  <a:lnTo>
                    <a:pt x="222" y="204"/>
                  </a:lnTo>
                  <a:lnTo>
                    <a:pt x="232" y="209"/>
                  </a:lnTo>
                  <a:lnTo>
                    <a:pt x="243" y="213"/>
                  </a:lnTo>
                  <a:lnTo>
                    <a:pt x="253" y="217"/>
                  </a:lnTo>
                  <a:lnTo>
                    <a:pt x="262" y="223"/>
                  </a:lnTo>
                  <a:lnTo>
                    <a:pt x="274" y="226"/>
                  </a:lnTo>
                  <a:lnTo>
                    <a:pt x="283" y="230"/>
                  </a:lnTo>
                  <a:lnTo>
                    <a:pt x="293" y="236"/>
                  </a:lnTo>
                  <a:lnTo>
                    <a:pt x="302" y="240"/>
                  </a:lnTo>
                  <a:lnTo>
                    <a:pt x="314" y="245"/>
                  </a:lnTo>
                  <a:lnTo>
                    <a:pt x="321" y="249"/>
                  </a:lnTo>
                  <a:lnTo>
                    <a:pt x="331" y="253"/>
                  </a:lnTo>
                  <a:lnTo>
                    <a:pt x="340" y="257"/>
                  </a:lnTo>
                  <a:lnTo>
                    <a:pt x="350" y="263"/>
                  </a:lnTo>
                  <a:lnTo>
                    <a:pt x="359" y="266"/>
                  </a:lnTo>
                  <a:lnTo>
                    <a:pt x="367" y="270"/>
                  </a:lnTo>
                  <a:lnTo>
                    <a:pt x="374" y="274"/>
                  </a:lnTo>
                  <a:lnTo>
                    <a:pt x="384" y="278"/>
                  </a:lnTo>
                  <a:lnTo>
                    <a:pt x="392" y="282"/>
                  </a:lnTo>
                  <a:lnTo>
                    <a:pt x="397" y="283"/>
                  </a:lnTo>
                  <a:lnTo>
                    <a:pt x="405" y="287"/>
                  </a:lnTo>
                  <a:lnTo>
                    <a:pt x="411" y="291"/>
                  </a:lnTo>
                  <a:lnTo>
                    <a:pt x="416" y="293"/>
                  </a:lnTo>
                  <a:lnTo>
                    <a:pt x="424" y="295"/>
                  </a:lnTo>
                  <a:lnTo>
                    <a:pt x="428" y="297"/>
                  </a:lnTo>
                  <a:lnTo>
                    <a:pt x="433" y="301"/>
                  </a:lnTo>
                  <a:lnTo>
                    <a:pt x="441" y="304"/>
                  </a:lnTo>
                  <a:lnTo>
                    <a:pt x="449" y="308"/>
                  </a:lnTo>
                  <a:lnTo>
                    <a:pt x="450" y="308"/>
                  </a:lnTo>
                  <a:lnTo>
                    <a:pt x="452" y="310"/>
                  </a:lnTo>
                  <a:lnTo>
                    <a:pt x="914" y="0"/>
                  </a:lnTo>
                  <a:lnTo>
                    <a:pt x="920" y="6"/>
                  </a:lnTo>
                  <a:lnTo>
                    <a:pt x="926" y="14"/>
                  </a:lnTo>
                  <a:lnTo>
                    <a:pt x="931" y="19"/>
                  </a:lnTo>
                  <a:lnTo>
                    <a:pt x="935" y="27"/>
                  </a:lnTo>
                  <a:lnTo>
                    <a:pt x="939" y="34"/>
                  </a:lnTo>
                  <a:lnTo>
                    <a:pt x="943" y="40"/>
                  </a:lnTo>
                  <a:lnTo>
                    <a:pt x="945" y="46"/>
                  </a:lnTo>
                  <a:lnTo>
                    <a:pt x="948" y="53"/>
                  </a:lnTo>
                  <a:lnTo>
                    <a:pt x="950" y="59"/>
                  </a:lnTo>
                  <a:lnTo>
                    <a:pt x="952" y="67"/>
                  </a:lnTo>
                  <a:lnTo>
                    <a:pt x="952" y="72"/>
                  </a:lnTo>
                  <a:lnTo>
                    <a:pt x="954" y="80"/>
                  </a:lnTo>
                  <a:lnTo>
                    <a:pt x="954" y="88"/>
                  </a:lnTo>
                  <a:lnTo>
                    <a:pt x="956" y="95"/>
                  </a:lnTo>
                  <a:lnTo>
                    <a:pt x="956" y="103"/>
                  </a:lnTo>
                  <a:lnTo>
                    <a:pt x="956" y="112"/>
                  </a:lnTo>
                  <a:lnTo>
                    <a:pt x="956" y="120"/>
                  </a:lnTo>
                  <a:lnTo>
                    <a:pt x="956" y="128"/>
                  </a:lnTo>
                  <a:lnTo>
                    <a:pt x="954" y="135"/>
                  </a:lnTo>
                  <a:lnTo>
                    <a:pt x="954" y="141"/>
                  </a:lnTo>
                  <a:lnTo>
                    <a:pt x="952" y="149"/>
                  </a:lnTo>
                  <a:lnTo>
                    <a:pt x="950" y="156"/>
                  </a:lnTo>
                  <a:lnTo>
                    <a:pt x="948" y="164"/>
                  </a:lnTo>
                  <a:lnTo>
                    <a:pt x="948" y="171"/>
                  </a:lnTo>
                  <a:lnTo>
                    <a:pt x="945" y="177"/>
                  </a:lnTo>
                  <a:lnTo>
                    <a:pt x="943" y="185"/>
                  </a:lnTo>
                  <a:lnTo>
                    <a:pt x="939" y="190"/>
                  </a:lnTo>
                  <a:lnTo>
                    <a:pt x="937" y="200"/>
                  </a:lnTo>
                  <a:lnTo>
                    <a:pt x="933" y="206"/>
                  </a:lnTo>
                  <a:lnTo>
                    <a:pt x="929" y="213"/>
                  </a:lnTo>
                  <a:lnTo>
                    <a:pt x="926" y="219"/>
                  </a:lnTo>
                  <a:lnTo>
                    <a:pt x="924" y="226"/>
                  </a:lnTo>
                  <a:lnTo>
                    <a:pt x="918" y="232"/>
                  </a:lnTo>
                  <a:lnTo>
                    <a:pt x="914" y="240"/>
                  </a:lnTo>
                  <a:lnTo>
                    <a:pt x="909" y="245"/>
                  </a:lnTo>
                  <a:lnTo>
                    <a:pt x="905" y="253"/>
                  </a:lnTo>
                  <a:lnTo>
                    <a:pt x="899" y="259"/>
                  </a:lnTo>
                  <a:lnTo>
                    <a:pt x="893" y="264"/>
                  </a:lnTo>
                  <a:lnTo>
                    <a:pt x="888" y="270"/>
                  </a:lnTo>
                  <a:lnTo>
                    <a:pt x="884" y="278"/>
                  </a:lnTo>
                  <a:lnTo>
                    <a:pt x="876" y="283"/>
                  </a:lnTo>
                  <a:lnTo>
                    <a:pt x="872" y="289"/>
                  </a:lnTo>
                  <a:lnTo>
                    <a:pt x="865" y="297"/>
                  </a:lnTo>
                  <a:lnTo>
                    <a:pt x="859" y="303"/>
                  </a:lnTo>
                  <a:lnTo>
                    <a:pt x="852" y="308"/>
                  </a:lnTo>
                  <a:lnTo>
                    <a:pt x="846" y="314"/>
                  </a:lnTo>
                  <a:lnTo>
                    <a:pt x="838" y="320"/>
                  </a:lnTo>
                  <a:lnTo>
                    <a:pt x="833" y="325"/>
                  </a:lnTo>
                  <a:lnTo>
                    <a:pt x="823" y="329"/>
                  </a:lnTo>
                  <a:lnTo>
                    <a:pt x="815" y="335"/>
                  </a:lnTo>
                  <a:lnTo>
                    <a:pt x="808" y="339"/>
                  </a:lnTo>
                  <a:lnTo>
                    <a:pt x="800" y="344"/>
                  </a:lnTo>
                  <a:lnTo>
                    <a:pt x="791" y="348"/>
                  </a:lnTo>
                  <a:lnTo>
                    <a:pt x="783" y="354"/>
                  </a:lnTo>
                  <a:lnTo>
                    <a:pt x="774" y="358"/>
                  </a:lnTo>
                  <a:lnTo>
                    <a:pt x="766" y="363"/>
                  </a:lnTo>
                  <a:lnTo>
                    <a:pt x="756" y="367"/>
                  </a:lnTo>
                  <a:lnTo>
                    <a:pt x="747" y="371"/>
                  </a:lnTo>
                  <a:lnTo>
                    <a:pt x="739" y="375"/>
                  </a:lnTo>
                  <a:lnTo>
                    <a:pt x="730" y="379"/>
                  </a:lnTo>
                  <a:lnTo>
                    <a:pt x="720" y="382"/>
                  </a:lnTo>
                  <a:lnTo>
                    <a:pt x="711" y="386"/>
                  </a:lnTo>
                  <a:lnTo>
                    <a:pt x="699" y="388"/>
                  </a:lnTo>
                  <a:lnTo>
                    <a:pt x="692" y="394"/>
                  </a:lnTo>
                  <a:lnTo>
                    <a:pt x="680" y="396"/>
                  </a:lnTo>
                  <a:lnTo>
                    <a:pt x="669" y="399"/>
                  </a:lnTo>
                  <a:lnTo>
                    <a:pt x="660" y="401"/>
                  </a:lnTo>
                  <a:lnTo>
                    <a:pt x="648" y="403"/>
                  </a:lnTo>
                  <a:lnTo>
                    <a:pt x="637" y="405"/>
                  </a:lnTo>
                  <a:lnTo>
                    <a:pt x="627" y="407"/>
                  </a:lnTo>
                  <a:lnTo>
                    <a:pt x="616" y="409"/>
                  </a:lnTo>
                  <a:lnTo>
                    <a:pt x="604" y="413"/>
                  </a:lnTo>
                  <a:lnTo>
                    <a:pt x="591" y="413"/>
                  </a:lnTo>
                  <a:lnTo>
                    <a:pt x="582" y="413"/>
                  </a:lnTo>
                  <a:lnTo>
                    <a:pt x="568" y="415"/>
                  </a:lnTo>
                  <a:lnTo>
                    <a:pt x="559" y="417"/>
                  </a:lnTo>
                  <a:lnTo>
                    <a:pt x="545" y="417"/>
                  </a:lnTo>
                  <a:lnTo>
                    <a:pt x="534" y="418"/>
                  </a:lnTo>
                  <a:lnTo>
                    <a:pt x="523" y="418"/>
                  </a:lnTo>
                  <a:lnTo>
                    <a:pt x="511" y="418"/>
                  </a:lnTo>
                  <a:lnTo>
                    <a:pt x="511" y="418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49" name="Freeform 33"/>
            <p:cNvSpPr>
              <a:spLocks/>
            </p:cNvSpPr>
            <p:nvPr/>
          </p:nvSpPr>
          <p:spPr bwMode="auto">
            <a:xfrm>
              <a:off x="4423" y="2288"/>
              <a:ext cx="280" cy="93"/>
            </a:xfrm>
            <a:custGeom>
              <a:avLst/>
              <a:gdLst>
                <a:gd name="T0" fmla="*/ 9 w 558"/>
                <a:gd name="T1" fmla="*/ 143 h 186"/>
                <a:gd name="T2" fmla="*/ 28 w 558"/>
                <a:gd name="T3" fmla="*/ 147 h 186"/>
                <a:gd name="T4" fmla="*/ 47 w 558"/>
                <a:gd name="T5" fmla="*/ 152 h 186"/>
                <a:gd name="T6" fmla="*/ 64 w 558"/>
                <a:gd name="T7" fmla="*/ 156 h 186"/>
                <a:gd name="T8" fmla="*/ 81 w 558"/>
                <a:gd name="T9" fmla="*/ 160 h 186"/>
                <a:gd name="T10" fmla="*/ 102 w 558"/>
                <a:gd name="T11" fmla="*/ 164 h 186"/>
                <a:gd name="T12" fmla="*/ 123 w 558"/>
                <a:gd name="T13" fmla="*/ 167 h 186"/>
                <a:gd name="T14" fmla="*/ 146 w 558"/>
                <a:gd name="T15" fmla="*/ 171 h 186"/>
                <a:gd name="T16" fmla="*/ 171 w 558"/>
                <a:gd name="T17" fmla="*/ 175 h 186"/>
                <a:gd name="T18" fmla="*/ 195 w 558"/>
                <a:gd name="T19" fmla="*/ 179 h 186"/>
                <a:gd name="T20" fmla="*/ 222 w 558"/>
                <a:gd name="T21" fmla="*/ 183 h 186"/>
                <a:gd name="T22" fmla="*/ 249 w 558"/>
                <a:gd name="T23" fmla="*/ 183 h 186"/>
                <a:gd name="T24" fmla="*/ 277 w 558"/>
                <a:gd name="T25" fmla="*/ 186 h 186"/>
                <a:gd name="T26" fmla="*/ 304 w 558"/>
                <a:gd name="T27" fmla="*/ 186 h 186"/>
                <a:gd name="T28" fmla="*/ 332 w 558"/>
                <a:gd name="T29" fmla="*/ 186 h 186"/>
                <a:gd name="T30" fmla="*/ 361 w 558"/>
                <a:gd name="T31" fmla="*/ 186 h 186"/>
                <a:gd name="T32" fmla="*/ 389 w 558"/>
                <a:gd name="T33" fmla="*/ 185 h 186"/>
                <a:gd name="T34" fmla="*/ 416 w 558"/>
                <a:gd name="T35" fmla="*/ 183 h 186"/>
                <a:gd name="T36" fmla="*/ 443 w 558"/>
                <a:gd name="T37" fmla="*/ 177 h 186"/>
                <a:gd name="T38" fmla="*/ 465 w 558"/>
                <a:gd name="T39" fmla="*/ 171 h 186"/>
                <a:gd name="T40" fmla="*/ 486 w 558"/>
                <a:gd name="T41" fmla="*/ 164 h 186"/>
                <a:gd name="T42" fmla="*/ 503 w 558"/>
                <a:gd name="T43" fmla="*/ 154 h 186"/>
                <a:gd name="T44" fmla="*/ 517 w 558"/>
                <a:gd name="T45" fmla="*/ 145 h 186"/>
                <a:gd name="T46" fmla="*/ 532 w 558"/>
                <a:gd name="T47" fmla="*/ 131 h 186"/>
                <a:gd name="T48" fmla="*/ 549 w 558"/>
                <a:gd name="T49" fmla="*/ 109 h 186"/>
                <a:gd name="T50" fmla="*/ 557 w 558"/>
                <a:gd name="T51" fmla="*/ 86 h 186"/>
                <a:gd name="T52" fmla="*/ 558 w 558"/>
                <a:gd name="T53" fmla="*/ 63 h 186"/>
                <a:gd name="T54" fmla="*/ 557 w 558"/>
                <a:gd name="T55" fmla="*/ 40 h 186"/>
                <a:gd name="T56" fmla="*/ 553 w 558"/>
                <a:gd name="T57" fmla="*/ 25 h 186"/>
                <a:gd name="T58" fmla="*/ 547 w 558"/>
                <a:gd name="T59" fmla="*/ 10 h 186"/>
                <a:gd name="T60" fmla="*/ 545 w 558"/>
                <a:gd name="T61" fmla="*/ 0 h 186"/>
                <a:gd name="T62" fmla="*/ 501 w 558"/>
                <a:gd name="T63" fmla="*/ 91 h 186"/>
                <a:gd name="T64" fmla="*/ 492 w 558"/>
                <a:gd name="T65" fmla="*/ 91 h 186"/>
                <a:gd name="T66" fmla="*/ 469 w 558"/>
                <a:gd name="T67" fmla="*/ 91 h 186"/>
                <a:gd name="T68" fmla="*/ 452 w 558"/>
                <a:gd name="T69" fmla="*/ 91 h 186"/>
                <a:gd name="T70" fmla="*/ 435 w 558"/>
                <a:gd name="T71" fmla="*/ 91 h 186"/>
                <a:gd name="T72" fmla="*/ 418 w 558"/>
                <a:gd name="T73" fmla="*/ 91 h 186"/>
                <a:gd name="T74" fmla="*/ 399 w 558"/>
                <a:gd name="T75" fmla="*/ 91 h 186"/>
                <a:gd name="T76" fmla="*/ 378 w 558"/>
                <a:gd name="T77" fmla="*/ 91 h 186"/>
                <a:gd name="T78" fmla="*/ 357 w 558"/>
                <a:gd name="T79" fmla="*/ 93 h 186"/>
                <a:gd name="T80" fmla="*/ 336 w 558"/>
                <a:gd name="T81" fmla="*/ 93 h 186"/>
                <a:gd name="T82" fmla="*/ 315 w 558"/>
                <a:gd name="T83" fmla="*/ 93 h 186"/>
                <a:gd name="T84" fmla="*/ 292 w 558"/>
                <a:gd name="T85" fmla="*/ 93 h 186"/>
                <a:gd name="T86" fmla="*/ 271 w 558"/>
                <a:gd name="T87" fmla="*/ 93 h 186"/>
                <a:gd name="T88" fmla="*/ 251 w 558"/>
                <a:gd name="T89" fmla="*/ 95 h 186"/>
                <a:gd name="T90" fmla="*/ 230 w 558"/>
                <a:gd name="T91" fmla="*/ 95 h 186"/>
                <a:gd name="T92" fmla="*/ 211 w 558"/>
                <a:gd name="T93" fmla="*/ 97 h 186"/>
                <a:gd name="T94" fmla="*/ 194 w 558"/>
                <a:gd name="T95" fmla="*/ 99 h 186"/>
                <a:gd name="T96" fmla="*/ 178 w 558"/>
                <a:gd name="T97" fmla="*/ 101 h 186"/>
                <a:gd name="T98" fmla="*/ 163 w 558"/>
                <a:gd name="T99" fmla="*/ 103 h 186"/>
                <a:gd name="T100" fmla="*/ 140 w 558"/>
                <a:gd name="T101" fmla="*/ 105 h 186"/>
                <a:gd name="T102" fmla="*/ 116 w 558"/>
                <a:gd name="T103" fmla="*/ 109 h 186"/>
                <a:gd name="T104" fmla="*/ 93 w 558"/>
                <a:gd name="T105" fmla="*/ 114 h 186"/>
                <a:gd name="T106" fmla="*/ 72 w 558"/>
                <a:gd name="T107" fmla="*/ 118 h 186"/>
                <a:gd name="T108" fmla="*/ 53 w 558"/>
                <a:gd name="T109" fmla="*/ 122 h 186"/>
                <a:gd name="T110" fmla="*/ 38 w 558"/>
                <a:gd name="T111" fmla="*/ 126 h 186"/>
                <a:gd name="T112" fmla="*/ 24 w 558"/>
                <a:gd name="T113" fmla="*/ 129 h 186"/>
                <a:gd name="T114" fmla="*/ 5 w 558"/>
                <a:gd name="T115" fmla="*/ 135 h 186"/>
                <a:gd name="T116" fmla="*/ 0 w 558"/>
                <a:gd name="T117" fmla="*/ 139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58" h="186">
                  <a:moveTo>
                    <a:pt x="0" y="139"/>
                  </a:moveTo>
                  <a:lnTo>
                    <a:pt x="2" y="139"/>
                  </a:lnTo>
                  <a:lnTo>
                    <a:pt x="9" y="143"/>
                  </a:lnTo>
                  <a:lnTo>
                    <a:pt x="15" y="143"/>
                  </a:lnTo>
                  <a:lnTo>
                    <a:pt x="22" y="145"/>
                  </a:lnTo>
                  <a:lnTo>
                    <a:pt x="28" y="147"/>
                  </a:lnTo>
                  <a:lnTo>
                    <a:pt x="40" y="150"/>
                  </a:lnTo>
                  <a:lnTo>
                    <a:pt x="43" y="150"/>
                  </a:lnTo>
                  <a:lnTo>
                    <a:pt x="47" y="152"/>
                  </a:lnTo>
                  <a:lnTo>
                    <a:pt x="53" y="152"/>
                  </a:lnTo>
                  <a:lnTo>
                    <a:pt x="59" y="154"/>
                  </a:lnTo>
                  <a:lnTo>
                    <a:pt x="64" y="156"/>
                  </a:lnTo>
                  <a:lnTo>
                    <a:pt x="68" y="158"/>
                  </a:lnTo>
                  <a:lnTo>
                    <a:pt x="76" y="158"/>
                  </a:lnTo>
                  <a:lnTo>
                    <a:pt x="81" y="160"/>
                  </a:lnTo>
                  <a:lnTo>
                    <a:pt x="89" y="160"/>
                  </a:lnTo>
                  <a:lnTo>
                    <a:pt x="95" y="162"/>
                  </a:lnTo>
                  <a:lnTo>
                    <a:pt x="102" y="164"/>
                  </a:lnTo>
                  <a:lnTo>
                    <a:pt x="110" y="166"/>
                  </a:lnTo>
                  <a:lnTo>
                    <a:pt x="116" y="166"/>
                  </a:lnTo>
                  <a:lnTo>
                    <a:pt x="123" y="167"/>
                  </a:lnTo>
                  <a:lnTo>
                    <a:pt x="131" y="169"/>
                  </a:lnTo>
                  <a:lnTo>
                    <a:pt x="140" y="171"/>
                  </a:lnTo>
                  <a:lnTo>
                    <a:pt x="146" y="171"/>
                  </a:lnTo>
                  <a:lnTo>
                    <a:pt x="156" y="173"/>
                  </a:lnTo>
                  <a:lnTo>
                    <a:pt x="163" y="173"/>
                  </a:lnTo>
                  <a:lnTo>
                    <a:pt x="171" y="175"/>
                  </a:lnTo>
                  <a:lnTo>
                    <a:pt x="178" y="177"/>
                  </a:lnTo>
                  <a:lnTo>
                    <a:pt x="186" y="177"/>
                  </a:lnTo>
                  <a:lnTo>
                    <a:pt x="195" y="179"/>
                  </a:lnTo>
                  <a:lnTo>
                    <a:pt x="205" y="181"/>
                  </a:lnTo>
                  <a:lnTo>
                    <a:pt x="213" y="181"/>
                  </a:lnTo>
                  <a:lnTo>
                    <a:pt x="222" y="183"/>
                  </a:lnTo>
                  <a:lnTo>
                    <a:pt x="230" y="183"/>
                  </a:lnTo>
                  <a:lnTo>
                    <a:pt x="239" y="183"/>
                  </a:lnTo>
                  <a:lnTo>
                    <a:pt x="249" y="183"/>
                  </a:lnTo>
                  <a:lnTo>
                    <a:pt x="258" y="185"/>
                  </a:lnTo>
                  <a:lnTo>
                    <a:pt x="268" y="185"/>
                  </a:lnTo>
                  <a:lnTo>
                    <a:pt x="277" y="186"/>
                  </a:lnTo>
                  <a:lnTo>
                    <a:pt x="285" y="186"/>
                  </a:lnTo>
                  <a:lnTo>
                    <a:pt x="294" y="186"/>
                  </a:lnTo>
                  <a:lnTo>
                    <a:pt x="304" y="186"/>
                  </a:lnTo>
                  <a:lnTo>
                    <a:pt x="313" y="186"/>
                  </a:lnTo>
                  <a:lnTo>
                    <a:pt x="323" y="186"/>
                  </a:lnTo>
                  <a:lnTo>
                    <a:pt x="332" y="186"/>
                  </a:lnTo>
                  <a:lnTo>
                    <a:pt x="340" y="186"/>
                  </a:lnTo>
                  <a:lnTo>
                    <a:pt x="351" y="186"/>
                  </a:lnTo>
                  <a:lnTo>
                    <a:pt x="361" y="186"/>
                  </a:lnTo>
                  <a:lnTo>
                    <a:pt x="370" y="185"/>
                  </a:lnTo>
                  <a:lnTo>
                    <a:pt x="378" y="185"/>
                  </a:lnTo>
                  <a:lnTo>
                    <a:pt x="389" y="185"/>
                  </a:lnTo>
                  <a:lnTo>
                    <a:pt x="397" y="183"/>
                  </a:lnTo>
                  <a:lnTo>
                    <a:pt x="406" y="183"/>
                  </a:lnTo>
                  <a:lnTo>
                    <a:pt x="416" y="183"/>
                  </a:lnTo>
                  <a:lnTo>
                    <a:pt x="425" y="181"/>
                  </a:lnTo>
                  <a:lnTo>
                    <a:pt x="433" y="179"/>
                  </a:lnTo>
                  <a:lnTo>
                    <a:pt x="443" y="177"/>
                  </a:lnTo>
                  <a:lnTo>
                    <a:pt x="450" y="175"/>
                  </a:lnTo>
                  <a:lnTo>
                    <a:pt x="458" y="173"/>
                  </a:lnTo>
                  <a:lnTo>
                    <a:pt x="465" y="171"/>
                  </a:lnTo>
                  <a:lnTo>
                    <a:pt x="473" y="167"/>
                  </a:lnTo>
                  <a:lnTo>
                    <a:pt x="479" y="166"/>
                  </a:lnTo>
                  <a:lnTo>
                    <a:pt x="486" y="164"/>
                  </a:lnTo>
                  <a:lnTo>
                    <a:pt x="492" y="160"/>
                  </a:lnTo>
                  <a:lnTo>
                    <a:pt x="498" y="158"/>
                  </a:lnTo>
                  <a:lnTo>
                    <a:pt x="503" y="154"/>
                  </a:lnTo>
                  <a:lnTo>
                    <a:pt x="507" y="150"/>
                  </a:lnTo>
                  <a:lnTo>
                    <a:pt x="513" y="147"/>
                  </a:lnTo>
                  <a:lnTo>
                    <a:pt x="517" y="145"/>
                  </a:lnTo>
                  <a:lnTo>
                    <a:pt x="522" y="141"/>
                  </a:lnTo>
                  <a:lnTo>
                    <a:pt x="526" y="139"/>
                  </a:lnTo>
                  <a:lnTo>
                    <a:pt x="532" y="131"/>
                  </a:lnTo>
                  <a:lnTo>
                    <a:pt x="539" y="124"/>
                  </a:lnTo>
                  <a:lnTo>
                    <a:pt x="543" y="116"/>
                  </a:lnTo>
                  <a:lnTo>
                    <a:pt x="549" y="109"/>
                  </a:lnTo>
                  <a:lnTo>
                    <a:pt x="551" y="101"/>
                  </a:lnTo>
                  <a:lnTo>
                    <a:pt x="555" y="93"/>
                  </a:lnTo>
                  <a:lnTo>
                    <a:pt x="557" y="86"/>
                  </a:lnTo>
                  <a:lnTo>
                    <a:pt x="558" y="78"/>
                  </a:lnTo>
                  <a:lnTo>
                    <a:pt x="558" y="70"/>
                  </a:lnTo>
                  <a:lnTo>
                    <a:pt x="558" y="63"/>
                  </a:lnTo>
                  <a:lnTo>
                    <a:pt x="558" y="55"/>
                  </a:lnTo>
                  <a:lnTo>
                    <a:pt x="558" y="48"/>
                  </a:lnTo>
                  <a:lnTo>
                    <a:pt x="557" y="40"/>
                  </a:lnTo>
                  <a:lnTo>
                    <a:pt x="557" y="34"/>
                  </a:lnTo>
                  <a:lnTo>
                    <a:pt x="555" y="29"/>
                  </a:lnTo>
                  <a:lnTo>
                    <a:pt x="553" y="25"/>
                  </a:lnTo>
                  <a:lnTo>
                    <a:pt x="551" y="19"/>
                  </a:lnTo>
                  <a:lnTo>
                    <a:pt x="549" y="13"/>
                  </a:lnTo>
                  <a:lnTo>
                    <a:pt x="547" y="10"/>
                  </a:lnTo>
                  <a:lnTo>
                    <a:pt x="547" y="8"/>
                  </a:lnTo>
                  <a:lnTo>
                    <a:pt x="545" y="2"/>
                  </a:lnTo>
                  <a:lnTo>
                    <a:pt x="545" y="0"/>
                  </a:lnTo>
                  <a:lnTo>
                    <a:pt x="500" y="0"/>
                  </a:lnTo>
                  <a:lnTo>
                    <a:pt x="503" y="91"/>
                  </a:lnTo>
                  <a:lnTo>
                    <a:pt x="501" y="91"/>
                  </a:lnTo>
                  <a:lnTo>
                    <a:pt x="500" y="91"/>
                  </a:lnTo>
                  <a:lnTo>
                    <a:pt x="496" y="91"/>
                  </a:lnTo>
                  <a:lnTo>
                    <a:pt x="492" y="91"/>
                  </a:lnTo>
                  <a:lnTo>
                    <a:pt x="486" y="91"/>
                  </a:lnTo>
                  <a:lnTo>
                    <a:pt x="479" y="91"/>
                  </a:lnTo>
                  <a:lnTo>
                    <a:pt x="469" y="91"/>
                  </a:lnTo>
                  <a:lnTo>
                    <a:pt x="462" y="91"/>
                  </a:lnTo>
                  <a:lnTo>
                    <a:pt x="456" y="91"/>
                  </a:lnTo>
                  <a:lnTo>
                    <a:pt x="452" y="91"/>
                  </a:lnTo>
                  <a:lnTo>
                    <a:pt x="446" y="91"/>
                  </a:lnTo>
                  <a:lnTo>
                    <a:pt x="441" y="91"/>
                  </a:lnTo>
                  <a:lnTo>
                    <a:pt x="435" y="91"/>
                  </a:lnTo>
                  <a:lnTo>
                    <a:pt x="429" y="91"/>
                  </a:lnTo>
                  <a:lnTo>
                    <a:pt x="424" y="91"/>
                  </a:lnTo>
                  <a:lnTo>
                    <a:pt x="418" y="91"/>
                  </a:lnTo>
                  <a:lnTo>
                    <a:pt x="410" y="91"/>
                  </a:lnTo>
                  <a:lnTo>
                    <a:pt x="405" y="91"/>
                  </a:lnTo>
                  <a:lnTo>
                    <a:pt x="399" y="91"/>
                  </a:lnTo>
                  <a:lnTo>
                    <a:pt x="391" y="91"/>
                  </a:lnTo>
                  <a:lnTo>
                    <a:pt x="386" y="91"/>
                  </a:lnTo>
                  <a:lnTo>
                    <a:pt x="378" y="91"/>
                  </a:lnTo>
                  <a:lnTo>
                    <a:pt x="372" y="91"/>
                  </a:lnTo>
                  <a:lnTo>
                    <a:pt x="365" y="93"/>
                  </a:lnTo>
                  <a:lnTo>
                    <a:pt x="357" y="93"/>
                  </a:lnTo>
                  <a:lnTo>
                    <a:pt x="351" y="93"/>
                  </a:lnTo>
                  <a:lnTo>
                    <a:pt x="344" y="93"/>
                  </a:lnTo>
                  <a:lnTo>
                    <a:pt x="336" y="93"/>
                  </a:lnTo>
                  <a:lnTo>
                    <a:pt x="328" y="93"/>
                  </a:lnTo>
                  <a:lnTo>
                    <a:pt x="323" y="93"/>
                  </a:lnTo>
                  <a:lnTo>
                    <a:pt x="315" y="93"/>
                  </a:lnTo>
                  <a:lnTo>
                    <a:pt x="308" y="93"/>
                  </a:lnTo>
                  <a:lnTo>
                    <a:pt x="300" y="93"/>
                  </a:lnTo>
                  <a:lnTo>
                    <a:pt x="292" y="93"/>
                  </a:lnTo>
                  <a:lnTo>
                    <a:pt x="287" y="93"/>
                  </a:lnTo>
                  <a:lnTo>
                    <a:pt x="279" y="93"/>
                  </a:lnTo>
                  <a:lnTo>
                    <a:pt x="271" y="93"/>
                  </a:lnTo>
                  <a:lnTo>
                    <a:pt x="264" y="95"/>
                  </a:lnTo>
                  <a:lnTo>
                    <a:pt x="258" y="95"/>
                  </a:lnTo>
                  <a:lnTo>
                    <a:pt x="251" y="95"/>
                  </a:lnTo>
                  <a:lnTo>
                    <a:pt x="243" y="95"/>
                  </a:lnTo>
                  <a:lnTo>
                    <a:pt x="237" y="95"/>
                  </a:lnTo>
                  <a:lnTo>
                    <a:pt x="230" y="95"/>
                  </a:lnTo>
                  <a:lnTo>
                    <a:pt x="224" y="97"/>
                  </a:lnTo>
                  <a:lnTo>
                    <a:pt x="218" y="97"/>
                  </a:lnTo>
                  <a:lnTo>
                    <a:pt x="211" y="97"/>
                  </a:lnTo>
                  <a:lnTo>
                    <a:pt x="205" y="97"/>
                  </a:lnTo>
                  <a:lnTo>
                    <a:pt x="199" y="99"/>
                  </a:lnTo>
                  <a:lnTo>
                    <a:pt x="194" y="99"/>
                  </a:lnTo>
                  <a:lnTo>
                    <a:pt x="188" y="99"/>
                  </a:lnTo>
                  <a:lnTo>
                    <a:pt x="182" y="99"/>
                  </a:lnTo>
                  <a:lnTo>
                    <a:pt x="178" y="101"/>
                  </a:lnTo>
                  <a:lnTo>
                    <a:pt x="173" y="101"/>
                  </a:lnTo>
                  <a:lnTo>
                    <a:pt x="167" y="101"/>
                  </a:lnTo>
                  <a:lnTo>
                    <a:pt x="163" y="103"/>
                  </a:lnTo>
                  <a:lnTo>
                    <a:pt x="159" y="103"/>
                  </a:lnTo>
                  <a:lnTo>
                    <a:pt x="150" y="103"/>
                  </a:lnTo>
                  <a:lnTo>
                    <a:pt x="140" y="105"/>
                  </a:lnTo>
                  <a:lnTo>
                    <a:pt x="133" y="105"/>
                  </a:lnTo>
                  <a:lnTo>
                    <a:pt x="125" y="107"/>
                  </a:lnTo>
                  <a:lnTo>
                    <a:pt x="116" y="109"/>
                  </a:lnTo>
                  <a:lnTo>
                    <a:pt x="108" y="110"/>
                  </a:lnTo>
                  <a:lnTo>
                    <a:pt x="100" y="110"/>
                  </a:lnTo>
                  <a:lnTo>
                    <a:pt x="93" y="114"/>
                  </a:lnTo>
                  <a:lnTo>
                    <a:pt x="85" y="114"/>
                  </a:lnTo>
                  <a:lnTo>
                    <a:pt x="78" y="116"/>
                  </a:lnTo>
                  <a:lnTo>
                    <a:pt x="72" y="118"/>
                  </a:lnTo>
                  <a:lnTo>
                    <a:pt x="66" y="118"/>
                  </a:lnTo>
                  <a:lnTo>
                    <a:pt x="59" y="120"/>
                  </a:lnTo>
                  <a:lnTo>
                    <a:pt x="53" y="122"/>
                  </a:lnTo>
                  <a:lnTo>
                    <a:pt x="49" y="124"/>
                  </a:lnTo>
                  <a:lnTo>
                    <a:pt x="43" y="126"/>
                  </a:lnTo>
                  <a:lnTo>
                    <a:pt x="38" y="126"/>
                  </a:lnTo>
                  <a:lnTo>
                    <a:pt x="32" y="128"/>
                  </a:lnTo>
                  <a:lnTo>
                    <a:pt x="28" y="128"/>
                  </a:lnTo>
                  <a:lnTo>
                    <a:pt x="24" y="129"/>
                  </a:lnTo>
                  <a:lnTo>
                    <a:pt x="15" y="131"/>
                  </a:lnTo>
                  <a:lnTo>
                    <a:pt x="11" y="135"/>
                  </a:lnTo>
                  <a:lnTo>
                    <a:pt x="5" y="135"/>
                  </a:lnTo>
                  <a:lnTo>
                    <a:pt x="2" y="137"/>
                  </a:lnTo>
                  <a:lnTo>
                    <a:pt x="0" y="139"/>
                  </a:lnTo>
                  <a:lnTo>
                    <a:pt x="0" y="13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DEAD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50" name="Freeform 34"/>
            <p:cNvSpPr>
              <a:spLocks/>
            </p:cNvSpPr>
            <p:nvPr/>
          </p:nvSpPr>
          <p:spPr bwMode="auto">
            <a:xfrm>
              <a:off x="3738" y="2371"/>
              <a:ext cx="980" cy="313"/>
            </a:xfrm>
            <a:custGeom>
              <a:avLst/>
              <a:gdLst>
                <a:gd name="T0" fmla="*/ 46 w 1960"/>
                <a:gd name="T1" fmla="*/ 213 h 626"/>
                <a:gd name="T2" fmla="*/ 110 w 1960"/>
                <a:gd name="T3" fmla="*/ 232 h 626"/>
                <a:gd name="T4" fmla="*/ 187 w 1960"/>
                <a:gd name="T5" fmla="*/ 261 h 626"/>
                <a:gd name="T6" fmla="*/ 261 w 1960"/>
                <a:gd name="T7" fmla="*/ 299 h 626"/>
                <a:gd name="T8" fmla="*/ 327 w 1960"/>
                <a:gd name="T9" fmla="*/ 348 h 626"/>
                <a:gd name="T10" fmla="*/ 373 w 1960"/>
                <a:gd name="T11" fmla="*/ 405 h 626"/>
                <a:gd name="T12" fmla="*/ 396 w 1960"/>
                <a:gd name="T13" fmla="*/ 464 h 626"/>
                <a:gd name="T14" fmla="*/ 445 w 1960"/>
                <a:gd name="T15" fmla="*/ 497 h 626"/>
                <a:gd name="T16" fmla="*/ 510 w 1960"/>
                <a:gd name="T17" fmla="*/ 502 h 626"/>
                <a:gd name="T18" fmla="*/ 578 w 1960"/>
                <a:gd name="T19" fmla="*/ 498 h 626"/>
                <a:gd name="T20" fmla="*/ 639 w 1960"/>
                <a:gd name="T21" fmla="*/ 489 h 626"/>
                <a:gd name="T22" fmla="*/ 683 w 1960"/>
                <a:gd name="T23" fmla="*/ 491 h 626"/>
                <a:gd name="T24" fmla="*/ 664 w 1960"/>
                <a:gd name="T25" fmla="*/ 535 h 626"/>
                <a:gd name="T26" fmla="*/ 683 w 1960"/>
                <a:gd name="T27" fmla="*/ 578 h 626"/>
                <a:gd name="T28" fmla="*/ 780 w 1960"/>
                <a:gd name="T29" fmla="*/ 609 h 626"/>
                <a:gd name="T30" fmla="*/ 924 w 1960"/>
                <a:gd name="T31" fmla="*/ 624 h 626"/>
                <a:gd name="T32" fmla="*/ 1084 w 1960"/>
                <a:gd name="T33" fmla="*/ 620 h 626"/>
                <a:gd name="T34" fmla="*/ 1232 w 1960"/>
                <a:gd name="T35" fmla="*/ 594 h 626"/>
                <a:gd name="T36" fmla="*/ 1333 w 1960"/>
                <a:gd name="T37" fmla="*/ 542 h 626"/>
                <a:gd name="T38" fmla="*/ 1359 w 1960"/>
                <a:gd name="T39" fmla="*/ 460 h 626"/>
                <a:gd name="T40" fmla="*/ 1348 w 1960"/>
                <a:gd name="T41" fmla="*/ 371 h 626"/>
                <a:gd name="T42" fmla="*/ 1357 w 1960"/>
                <a:gd name="T43" fmla="*/ 305 h 626"/>
                <a:gd name="T44" fmla="*/ 1390 w 1960"/>
                <a:gd name="T45" fmla="*/ 248 h 626"/>
                <a:gd name="T46" fmla="*/ 1456 w 1960"/>
                <a:gd name="T47" fmla="*/ 229 h 626"/>
                <a:gd name="T48" fmla="*/ 1496 w 1960"/>
                <a:gd name="T49" fmla="*/ 274 h 626"/>
                <a:gd name="T50" fmla="*/ 1538 w 1960"/>
                <a:gd name="T51" fmla="*/ 295 h 626"/>
                <a:gd name="T52" fmla="*/ 1610 w 1960"/>
                <a:gd name="T53" fmla="*/ 230 h 626"/>
                <a:gd name="T54" fmla="*/ 1671 w 1960"/>
                <a:gd name="T55" fmla="*/ 183 h 626"/>
                <a:gd name="T56" fmla="*/ 1665 w 1960"/>
                <a:gd name="T57" fmla="*/ 225 h 626"/>
                <a:gd name="T58" fmla="*/ 1701 w 1960"/>
                <a:gd name="T59" fmla="*/ 238 h 626"/>
                <a:gd name="T60" fmla="*/ 1755 w 1960"/>
                <a:gd name="T61" fmla="*/ 208 h 626"/>
                <a:gd name="T62" fmla="*/ 1821 w 1960"/>
                <a:gd name="T63" fmla="*/ 164 h 626"/>
                <a:gd name="T64" fmla="*/ 1886 w 1960"/>
                <a:gd name="T65" fmla="*/ 114 h 626"/>
                <a:gd name="T66" fmla="*/ 1939 w 1960"/>
                <a:gd name="T67" fmla="*/ 73 h 626"/>
                <a:gd name="T68" fmla="*/ 1918 w 1960"/>
                <a:gd name="T69" fmla="*/ 69 h 626"/>
                <a:gd name="T70" fmla="*/ 1855 w 1960"/>
                <a:gd name="T71" fmla="*/ 105 h 626"/>
                <a:gd name="T72" fmla="*/ 1800 w 1960"/>
                <a:gd name="T73" fmla="*/ 120 h 626"/>
                <a:gd name="T74" fmla="*/ 1734 w 1960"/>
                <a:gd name="T75" fmla="*/ 128 h 626"/>
                <a:gd name="T76" fmla="*/ 1650 w 1960"/>
                <a:gd name="T77" fmla="*/ 122 h 626"/>
                <a:gd name="T78" fmla="*/ 1563 w 1960"/>
                <a:gd name="T79" fmla="*/ 103 h 626"/>
                <a:gd name="T80" fmla="*/ 1490 w 1960"/>
                <a:gd name="T81" fmla="*/ 80 h 626"/>
                <a:gd name="T82" fmla="*/ 1437 w 1960"/>
                <a:gd name="T83" fmla="*/ 57 h 626"/>
                <a:gd name="T84" fmla="*/ 1378 w 1960"/>
                <a:gd name="T85" fmla="*/ 27 h 626"/>
                <a:gd name="T86" fmla="*/ 1344 w 1960"/>
                <a:gd name="T87" fmla="*/ 0 h 626"/>
                <a:gd name="T88" fmla="*/ 1348 w 1960"/>
                <a:gd name="T89" fmla="*/ 52 h 626"/>
                <a:gd name="T90" fmla="*/ 1348 w 1960"/>
                <a:gd name="T91" fmla="*/ 126 h 626"/>
                <a:gd name="T92" fmla="*/ 1340 w 1960"/>
                <a:gd name="T93" fmla="*/ 221 h 626"/>
                <a:gd name="T94" fmla="*/ 1308 w 1960"/>
                <a:gd name="T95" fmla="*/ 316 h 626"/>
                <a:gd name="T96" fmla="*/ 1253 w 1960"/>
                <a:gd name="T97" fmla="*/ 403 h 626"/>
                <a:gd name="T98" fmla="*/ 1162 w 1960"/>
                <a:gd name="T99" fmla="*/ 470 h 626"/>
                <a:gd name="T100" fmla="*/ 1036 w 1960"/>
                <a:gd name="T101" fmla="*/ 504 h 626"/>
                <a:gd name="T102" fmla="*/ 932 w 1960"/>
                <a:gd name="T103" fmla="*/ 514 h 626"/>
                <a:gd name="T104" fmla="*/ 854 w 1960"/>
                <a:gd name="T105" fmla="*/ 506 h 626"/>
                <a:gd name="T106" fmla="*/ 791 w 1960"/>
                <a:gd name="T107" fmla="*/ 487 h 626"/>
                <a:gd name="T108" fmla="*/ 736 w 1960"/>
                <a:gd name="T109" fmla="*/ 462 h 626"/>
                <a:gd name="T110" fmla="*/ 681 w 1960"/>
                <a:gd name="T111" fmla="*/ 438 h 626"/>
                <a:gd name="T112" fmla="*/ 614 w 1960"/>
                <a:gd name="T113" fmla="*/ 421 h 626"/>
                <a:gd name="T114" fmla="*/ 0 w 1960"/>
                <a:gd name="T115" fmla="*/ 202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960" h="626">
                  <a:moveTo>
                    <a:pt x="0" y="202"/>
                  </a:moveTo>
                  <a:lnTo>
                    <a:pt x="4" y="202"/>
                  </a:lnTo>
                  <a:lnTo>
                    <a:pt x="8" y="202"/>
                  </a:lnTo>
                  <a:lnTo>
                    <a:pt x="14" y="204"/>
                  </a:lnTo>
                  <a:lnTo>
                    <a:pt x="21" y="206"/>
                  </a:lnTo>
                  <a:lnTo>
                    <a:pt x="31" y="210"/>
                  </a:lnTo>
                  <a:lnTo>
                    <a:pt x="36" y="210"/>
                  </a:lnTo>
                  <a:lnTo>
                    <a:pt x="42" y="211"/>
                  </a:lnTo>
                  <a:lnTo>
                    <a:pt x="46" y="213"/>
                  </a:lnTo>
                  <a:lnTo>
                    <a:pt x="53" y="215"/>
                  </a:lnTo>
                  <a:lnTo>
                    <a:pt x="59" y="215"/>
                  </a:lnTo>
                  <a:lnTo>
                    <a:pt x="67" y="217"/>
                  </a:lnTo>
                  <a:lnTo>
                    <a:pt x="72" y="219"/>
                  </a:lnTo>
                  <a:lnTo>
                    <a:pt x="80" y="223"/>
                  </a:lnTo>
                  <a:lnTo>
                    <a:pt x="88" y="225"/>
                  </a:lnTo>
                  <a:lnTo>
                    <a:pt x="95" y="227"/>
                  </a:lnTo>
                  <a:lnTo>
                    <a:pt x="103" y="230"/>
                  </a:lnTo>
                  <a:lnTo>
                    <a:pt x="110" y="232"/>
                  </a:lnTo>
                  <a:lnTo>
                    <a:pt x="118" y="236"/>
                  </a:lnTo>
                  <a:lnTo>
                    <a:pt x="126" y="238"/>
                  </a:lnTo>
                  <a:lnTo>
                    <a:pt x="135" y="240"/>
                  </a:lnTo>
                  <a:lnTo>
                    <a:pt x="143" y="244"/>
                  </a:lnTo>
                  <a:lnTo>
                    <a:pt x="150" y="248"/>
                  </a:lnTo>
                  <a:lnTo>
                    <a:pt x="160" y="251"/>
                  </a:lnTo>
                  <a:lnTo>
                    <a:pt x="169" y="253"/>
                  </a:lnTo>
                  <a:lnTo>
                    <a:pt x="177" y="259"/>
                  </a:lnTo>
                  <a:lnTo>
                    <a:pt x="187" y="261"/>
                  </a:lnTo>
                  <a:lnTo>
                    <a:pt x="194" y="267"/>
                  </a:lnTo>
                  <a:lnTo>
                    <a:pt x="202" y="268"/>
                  </a:lnTo>
                  <a:lnTo>
                    <a:pt x="211" y="274"/>
                  </a:lnTo>
                  <a:lnTo>
                    <a:pt x="219" y="278"/>
                  </a:lnTo>
                  <a:lnTo>
                    <a:pt x="226" y="282"/>
                  </a:lnTo>
                  <a:lnTo>
                    <a:pt x="236" y="286"/>
                  </a:lnTo>
                  <a:lnTo>
                    <a:pt x="245" y="291"/>
                  </a:lnTo>
                  <a:lnTo>
                    <a:pt x="253" y="295"/>
                  </a:lnTo>
                  <a:lnTo>
                    <a:pt x="261" y="299"/>
                  </a:lnTo>
                  <a:lnTo>
                    <a:pt x="268" y="305"/>
                  </a:lnTo>
                  <a:lnTo>
                    <a:pt x="278" y="308"/>
                  </a:lnTo>
                  <a:lnTo>
                    <a:pt x="283" y="314"/>
                  </a:lnTo>
                  <a:lnTo>
                    <a:pt x="291" y="320"/>
                  </a:lnTo>
                  <a:lnTo>
                    <a:pt x="301" y="326"/>
                  </a:lnTo>
                  <a:lnTo>
                    <a:pt x="308" y="331"/>
                  </a:lnTo>
                  <a:lnTo>
                    <a:pt x="314" y="337"/>
                  </a:lnTo>
                  <a:lnTo>
                    <a:pt x="320" y="343"/>
                  </a:lnTo>
                  <a:lnTo>
                    <a:pt x="327" y="348"/>
                  </a:lnTo>
                  <a:lnTo>
                    <a:pt x="333" y="354"/>
                  </a:lnTo>
                  <a:lnTo>
                    <a:pt x="339" y="360"/>
                  </a:lnTo>
                  <a:lnTo>
                    <a:pt x="344" y="365"/>
                  </a:lnTo>
                  <a:lnTo>
                    <a:pt x="350" y="371"/>
                  </a:lnTo>
                  <a:lnTo>
                    <a:pt x="356" y="379"/>
                  </a:lnTo>
                  <a:lnTo>
                    <a:pt x="359" y="384"/>
                  </a:lnTo>
                  <a:lnTo>
                    <a:pt x="365" y="392"/>
                  </a:lnTo>
                  <a:lnTo>
                    <a:pt x="369" y="398"/>
                  </a:lnTo>
                  <a:lnTo>
                    <a:pt x="373" y="405"/>
                  </a:lnTo>
                  <a:lnTo>
                    <a:pt x="375" y="413"/>
                  </a:lnTo>
                  <a:lnTo>
                    <a:pt x="378" y="421"/>
                  </a:lnTo>
                  <a:lnTo>
                    <a:pt x="380" y="428"/>
                  </a:lnTo>
                  <a:lnTo>
                    <a:pt x="384" y="436"/>
                  </a:lnTo>
                  <a:lnTo>
                    <a:pt x="384" y="441"/>
                  </a:lnTo>
                  <a:lnTo>
                    <a:pt x="388" y="449"/>
                  </a:lnTo>
                  <a:lnTo>
                    <a:pt x="390" y="455"/>
                  </a:lnTo>
                  <a:lnTo>
                    <a:pt x="394" y="460"/>
                  </a:lnTo>
                  <a:lnTo>
                    <a:pt x="396" y="464"/>
                  </a:lnTo>
                  <a:lnTo>
                    <a:pt x="401" y="470"/>
                  </a:lnTo>
                  <a:lnTo>
                    <a:pt x="405" y="474"/>
                  </a:lnTo>
                  <a:lnTo>
                    <a:pt x="411" y="479"/>
                  </a:lnTo>
                  <a:lnTo>
                    <a:pt x="415" y="481"/>
                  </a:lnTo>
                  <a:lnTo>
                    <a:pt x="420" y="485"/>
                  </a:lnTo>
                  <a:lnTo>
                    <a:pt x="426" y="489"/>
                  </a:lnTo>
                  <a:lnTo>
                    <a:pt x="432" y="491"/>
                  </a:lnTo>
                  <a:lnTo>
                    <a:pt x="437" y="493"/>
                  </a:lnTo>
                  <a:lnTo>
                    <a:pt x="445" y="497"/>
                  </a:lnTo>
                  <a:lnTo>
                    <a:pt x="451" y="498"/>
                  </a:lnTo>
                  <a:lnTo>
                    <a:pt x="458" y="500"/>
                  </a:lnTo>
                  <a:lnTo>
                    <a:pt x="464" y="500"/>
                  </a:lnTo>
                  <a:lnTo>
                    <a:pt x="472" y="502"/>
                  </a:lnTo>
                  <a:lnTo>
                    <a:pt x="479" y="502"/>
                  </a:lnTo>
                  <a:lnTo>
                    <a:pt x="487" y="502"/>
                  </a:lnTo>
                  <a:lnTo>
                    <a:pt x="494" y="502"/>
                  </a:lnTo>
                  <a:lnTo>
                    <a:pt x="500" y="502"/>
                  </a:lnTo>
                  <a:lnTo>
                    <a:pt x="510" y="502"/>
                  </a:lnTo>
                  <a:lnTo>
                    <a:pt x="517" y="502"/>
                  </a:lnTo>
                  <a:lnTo>
                    <a:pt x="523" y="502"/>
                  </a:lnTo>
                  <a:lnTo>
                    <a:pt x="532" y="502"/>
                  </a:lnTo>
                  <a:lnTo>
                    <a:pt x="540" y="500"/>
                  </a:lnTo>
                  <a:lnTo>
                    <a:pt x="548" y="500"/>
                  </a:lnTo>
                  <a:lnTo>
                    <a:pt x="555" y="500"/>
                  </a:lnTo>
                  <a:lnTo>
                    <a:pt x="563" y="498"/>
                  </a:lnTo>
                  <a:lnTo>
                    <a:pt x="570" y="498"/>
                  </a:lnTo>
                  <a:lnTo>
                    <a:pt x="578" y="498"/>
                  </a:lnTo>
                  <a:lnTo>
                    <a:pt x="586" y="497"/>
                  </a:lnTo>
                  <a:lnTo>
                    <a:pt x="593" y="495"/>
                  </a:lnTo>
                  <a:lnTo>
                    <a:pt x="599" y="493"/>
                  </a:lnTo>
                  <a:lnTo>
                    <a:pt x="607" y="493"/>
                  </a:lnTo>
                  <a:lnTo>
                    <a:pt x="612" y="491"/>
                  </a:lnTo>
                  <a:lnTo>
                    <a:pt x="620" y="491"/>
                  </a:lnTo>
                  <a:lnTo>
                    <a:pt x="626" y="489"/>
                  </a:lnTo>
                  <a:lnTo>
                    <a:pt x="633" y="489"/>
                  </a:lnTo>
                  <a:lnTo>
                    <a:pt x="639" y="489"/>
                  </a:lnTo>
                  <a:lnTo>
                    <a:pt x="643" y="487"/>
                  </a:lnTo>
                  <a:lnTo>
                    <a:pt x="648" y="487"/>
                  </a:lnTo>
                  <a:lnTo>
                    <a:pt x="654" y="487"/>
                  </a:lnTo>
                  <a:lnTo>
                    <a:pt x="658" y="487"/>
                  </a:lnTo>
                  <a:lnTo>
                    <a:pt x="664" y="487"/>
                  </a:lnTo>
                  <a:lnTo>
                    <a:pt x="667" y="487"/>
                  </a:lnTo>
                  <a:lnTo>
                    <a:pt x="671" y="489"/>
                  </a:lnTo>
                  <a:lnTo>
                    <a:pt x="677" y="489"/>
                  </a:lnTo>
                  <a:lnTo>
                    <a:pt x="683" y="491"/>
                  </a:lnTo>
                  <a:lnTo>
                    <a:pt x="685" y="493"/>
                  </a:lnTo>
                  <a:lnTo>
                    <a:pt x="686" y="498"/>
                  </a:lnTo>
                  <a:lnTo>
                    <a:pt x="685" y="504"/>
                  </a:lnTo>
                  <a:lnTo>
                    <a:pt x="683" y="512"/>
                  </a:lnTo>
                  <a:lnTo>
                    <a:pt x="679" y="516"/>
                  </a:lnTo>
                  <a:lnTo>
                    <a:pt x="677" y="519"/>
                  </a:lnTo>
                  <a:lnTo>
                    <a:pt x="673" y="525"/>
                  </a:lnTo>
                  <a:lnTo>
                    <a:pt x="669" y="531"/>
                  </a:lnTo>
                  <a:lnTo>
                    <a:pt x="664" y="535"/>
                  </a:lnTo>
                  <a:lnTo>
                    <a:pt x="662" y="540"/>
                  </a:lnTo>
                  <a:lnTo>
                    <a:pt x="660" y="546"/>
                  </a:lnTo>
                  <a:lnTo>
                    <a:pt x="660" y="552"/>
                  </a:lnTo>
                  <a:lnTo>
                    <a:pt x="660" y="556"/>
                  </a:lnTo>
                  <a:lnTo>
                    <a:pt x="662" y="559"/>
                  </a:lnTo>
                  <a:lnTo>
                    <a:pt x="666" y="565"/>
                  </a:lnTo>
                  <a:lnTo>
                    <a:pt x="671" y="569"/>
                  </a:lnTo>
                  <a:lnTo>
                    <a:pt x="675" y="573"/>
                  </a:lnTo>
                  <a:lnTo>
                    <a:pt x="683" y="578"/>
                  </a:lnTo>
                  <a:lnTo>
                    <a:pt x="690" y="582"/>
                  </a:lnTo>
                  <a:lnTo>
                    <a:pt x="698" y="586"/>
                  </a:lnTo>
                  <a:lnTo>
                    <a:pt x="707" y="590"/>
                  </a:lnTo>
                  <a:lnTo>
                    <a:pt x="717" y="594"/>
                  </a:lnTo>
                  <a:lnTo>
                    <a:pt x="728" y="595"/>
                  </a:lnTo>
                  <a:lnTo>
                    <a:pt x="742" y="601"/>
                  </a:lnTo>
                  <a:lnTo>
                    <a:pt x="753" y="603"/>
                  </a:lnTo>
                  <a:lnTo>
                    <a:pt x="766" y="607"/>
                  </a:lnTo>
                  <a:lnTo>
                    <a:pt x="780" y="609"/>
                  </a:lnTo>
                  <a:lnTo>
                    <a:pt x="793" y="611"/>
                  </a:lnTo>
                  <a:lnTo>
                    <a:pt x="808" y="613"/>
                  </a:lnTo>
                  <a:lnTo>
                    <a:pt x="823" y="616"/>
                  </a:lnTo>
                  <a:lnTo>
                    <a:pt x="840" y="618"/>
                  </a:lnTo>
                  <a:lnTo>
                    <a:pt x="857" y="620"/>
                  </a:lnTo>
                  <a:lnTo>
                    <a:pt x="873" y="620"/>
                  </a:lnTo>
                  <a:lnTo>
                    <a:pt x="890" y="620"/>
                  </a:lnTo>
                  <a:lnTo>
                    <a:pt x="907" y="622"/>
                  </a:lnTo>
                  <a:lnTo>
                    <a:pt x="924" y="624"/>
                  </a:lnTo>
                  <a:lnTo>
                    <a:pt x="941" y="624"/>
                  </a:lnTo>
                  <a:lnTo>
                    <a:pt x="960" y="624"/>
                  </a:lnTo>
                  <a:lnTo>
                    <a:pt x="977" y="624"/>
                  </a:lnTo>
                  <a:lnTo>
                    <a:pt x="996" y="626"/>
                  </a:lnTo>
                  <a:lnTo>
                    <a:pt x="1013" y="624"/>
                  </a:lnTo>
                  <a:lnTo>
                    <a:pt x="1032" y="624"/>
                  </a:lnTo>
                  <a:lnTo>
                    <a:pt x="1049" y="622"/>
                  </a:lnTo>
                  <a:lnTo>
                    <a:pt x="1067" y="622"/>
                  </a:lnTo>
                  <a:lnTo>
                    <a:pt x="1084" y="620"/>
                  </a:lnTo>
                  <a:lnTo>
                    <a:pt x="1101" y="618"/>
                  </a:lnTo>
                  <a:lnTo>
                    <a:pt x="1120" y="616"/>
                  </a:lnTo>
                  <a:lnTo>
                    <a:pt x="1137" y="614"/>
                  </a:lnTo>
                  <a:lnTo>
                    <a:pt x="1154" y="611"/>
                  </a:lnTo>
                  <a:lnTo>
                    <a:pt x="1169" y="609"/>
                  </a:lnTo>
                  <a:lnTo>
                    <a:pt x="1186" y="605"/>
                  </a:lnTo>
                  <a:lnTo>
                    <a:pt x="1202" y="601"/>
                  </a:lnTo>
                  <a:lnTo>
                    <a:pt x="1217" y="597"/>
                  </a:lnTo>
                  <a:lnTo>
                    <a:pt x="1232" y="594"/>
                  </a:lnTo>
                  <a:lnTo>
                    <a:pt x="1245" y="590"/>
                  </a:lnTo>
                  <a:lnTo>
                    <a:pt x="1260" y="586"/>
                  </a:lnTo>
                  <a:lnTo>
                    <a:pt x="1272" y="580"/>
                  </a:lnTo>
                  <a:lnTo>
                    <a:pt x="1283" y="575"/>
                  </a:lnTo>
                  <a:lnTo>
                    <a:pt x="1295" y="567"/>
                  </a:lnTo>
                  <a:lnTo>
                    <a:pt x="1306" y="563"/>
                  </a:lnTo>
                  <a:lnTo>
                    <a:pt x="1316" y="556"/>
                  </a:lnTo>
                  <a:lnTo>
                    <a:pt x="1325" y="548"/>
                  </a:lnTo>
                  <a:lnTo>
                    <a:pt x="1333" y="542"/>
                  </a:lnTo>
                  <a:lnTo>
                    <a:pt x="1340" y="535"/>
                  </a:lnTo>
                  <a:lnTo>
                    <a:pt x="1346" y="525"/>
                  </a:lnTo>
                  <a:lnTo>
                    <a:pt x="1352" y="518"/>
                  </a:lnTo>
                  <a:lnTo>
                    <a:pt x="1355" y="508"/>
                  </a:lnTo>
                  <a:lnTo>
                    <a:pt x="1359" y="500"/>
                  </a:lnTo>
                  <a:lnTo>
                    <a:pt x="1361" y="489"/>
                  </a:lnTo>
                  <a:lnTo>
                    <a:pt x="1361" y="481"/>
                  </a:lnTo>
                  <a:lnTo>
                    <a:pt x="1361" y="470"/>
                  </a:lnTo>
                  <a:lnTo>
                    <a:pt x="1359" y="460"/>
                  </a:lnTo>
                  <a:lnTo>
                    <a:pt x="1357" y="449"/>
                  </a:lnTo>
                  <a:lnTo>
                    <a:pt x="1355" y="438"/>
                  </a:lnTo>
                  <a:lnTo>
                    <a:pt x="1354" y="428"/>
                  </a:lnTo>
                  <a:lnTo>
                    <a:pt x="1352" y="419"/>
                  </a:lnTo>
                  <a:lnTo>
                    <a:pt x="1350" y="407"/>
                  </a:lnTo>
                  <a:lnTo>
                    <a:pt x="1348" y="398"/>
                  </a:lnTo>
                  <a:lnTo>
                    <a:pt x="1348" y="388"/>
                  </a:lnTo>
                  <a:lnTo>
                    <a:pt x="1348" y="381"/>
                  </a:lnTo>
                  <a:lnTo>
                    <a:pt x="1348" y="371"/>
                  </a:lnTo>
                  <a:lnTo>
                    <a:pt x="1348" y="362"/>
                  </a:lnTo>
                  <a:lnTo>
                    <a:pt x="1348" y="354"/>
                  </a:lnTo>
                  <a:lnTo>
                    <a:pt x="1348" y="346"/>
                  </a:lnTo>
                  <a:lnTo>
                    <a:pt x="1348" y="339"/>
                  </a:lnTo>
                  <a:lnTo>
                    <a:pt x="1350" y="331"/>
                  </a:lnTo>
                  <a:lnTo>
                    <a:pt x="1352" y="324"/>
                  </a:lnTo>
                  <a:lnTo>
                    <a:pt x="1354" y="318"/>
                  </a:lnTo>
                  <a:lnTo>
                    <a:pt x="1355" y="310"/>
                  </a:lnTo>
                  <a:lnTo>
                    <a:pt x="1357" y="305"/>
                  </a:lnTo>
                  <a:lnTo>
                    <a:pt x="1359" y="297"/>
                  </a:lnTo>
                  <a:lnTo>
                    <a:pt x="1361" y="293"/>
                  </a:lnTo>
                  <a:lnTo>
                    <a:pt x="1363" y="286"/>
                  </a:lnTo>
                  <a:lnTo>
                    <a:pt x="1367" y="280"/>
                  </a:lnTo>
                  <a:lnTo>
                    <a:pt x="1369" y="276"/>
                  </a:lnTo>
                  <a:lnTo>
                    <a:pt x="1373" y="270"/>
                  </a:lnTo>
                  <a:lnTo>
                    <a:pt x="1376" y="261"/>
                  </a:lnTo>
                  <a:lnTo>
                    <a:pt x="1384" y="253"/>
                  </a:lnTo>
                  <a:lnTo>
                    <a:pt x="1390" y="248"/>
                  </a:lnTo>
                  <a:lnTo>
                    <a:pt x="1399" y="242"/>
                  </a:lnTo>
                  <a:lnTo>
                    <a:pt x="1405" y="236"/>
                  </a:lnTo>
                  <a:lnTo>
                    <a:pt x="1412" y="232"/>
                  </a:lnTo>
                  <a:lnTo>
                    <a:pt x="1420" y="229"/>
                  </a:lnTo>
                  <a:lnTo>
                    <a:pt x="1428" y="227"/>
                  </a:lnTo>
                  <a:lnTo>
                    <a:pt x="1435" y="225"/>
                  </a:lnTo>
                  <a:lnTo>
                    <a:pt x="1441" y="225"/>
                  </a:lnTo>
                  <a:lnTo>
                    <a:pt x="1449" y="227"/>
                  </a:lnTo>
                  <a:lnTo>
                    <a:pt x="1456" y="229"/>
                  </a:lnTo>
                  <a:lnTo>
                    <a:pt x="1464" y="230"/>
                  </a:lnTo>
                  <a:lnTo>
                    <a:pt x="1470" y="234"/>
                  </a:lnTo>
                  <a:lnTo>
                    <a:pt x="1475" y="240"/>
                  </a:lnTo>
                  <a:lnTo>
                    <a:pt x="1481" y="246"/>
                  </a:lnTo>
                  <a:lnTo>
                    <a:pt x="1487" y="251"/>
                  </a:lnTo>
                  <a:lnTo>
                    <a:pt x="1490" y="259"/>
                  </a:lnTo>
                  <a:lnTo>
                    <a:pt x="1492" y="265"/>
                  </a:lnTo>
                  <a:lnTo>
                    <a:pt x="1494" y="268"/>
                  </a:lnTo>
                  <a:lnTo>
                    <a:pt x="1496" y="274"/>
                  </a:lnTo>
                  <a:lnTo>
                    <a:pt x="1498" y="278"/>
                  </a:lnTo>
                  <a:lnTo>
                    <a:pt x="1500" y="287"/>
                  </a:lnTo>
                  <a:lnTo>
                    <a:pt x="1502" y="293"/>
                  </a:lnTo>
                  <a:lnTo>
                    <a:pt x="1508" y="299"/>
                  </a:lnTo>
                  <a:lnTo>
                    <a:pt x="1513" y="301"/>
                  </a:lnTo>
                  <a:lnTo>
                    <a:pt x="1517" y="301"/>
                  </a:lnTo>
                  <a:lnTo>
                    <a:pt x="1525" y="301"/>
                  </a:lnTo>
                  <a:lnTo>
                    <a:pt x="1530" y="299"/>
                  </a:lnTo>
                  <a:lnTo>
                    <a:pt x="1538" y="295"/>
                  </a:lnTo>
                  <a:lnTo>
                    <a:pt x="1546" y="291"/>
                  </a:lnTo>
                  <a:lnTo>
                    <a:pt x="1553" y="286"/>
                  </a:lnTo>
                  <a:lnTo>
                    <a:pt x="1561" y="278"/>
                  </a:lnTo>
                  <a:lnTo>
                    <a:pt x="1568" y="272"/>
                  </a:lnTo>
                  <a:lnTo>
                    <a:pt x="1578" y="265"/>
                  </a:lnTo>
                  <a:lnTo>
                    <a:pt x="1585" y="255"/>
                  </a:lnTo>
                  <a:lnTo>
                    <a:pt x="1595" y="248"/>
                  </a:lnTo>
                  <a:lnTo>
                    <a:pt x="1604" y="240"/>
                  </a:lnTo>
                  <a:lnTo>
                    <a:pt x="1610" y="230"/>
                  </a:lnTo>
                  <a:lnTo>
                    <a:pt x="1618" y="221"/>
                  </a:lnTo>
                  <a:lnTo>
                    <a:pt x="1627" y="213"/>
                  </a:lnTo>
                  <a:lnTo>
                    <a:pt x="1635" y="206"/>
                  </a:lnTo>
                  <a:lnTo>
                    <a:pt x="1641" y="198"/>
                  </a:lnTo>
                  <a:lnTo>
                    <a:pt x="1646" y="192"/>
                  </a:lnTo>
                  <a:lnTo>
                    <a:pt x="1652" y="189"/>
                  </a:lnTo>
                  <a:lnTo>
                    <a:pt x="1658" y="185"/>
                  </a:lnTo>
                  <a:lnTo>
                    <a:pt x="1665" y="179"/>
                  </a:lnTo>
                  <a:lnTo>
                    <a:pt x="1671" y="183"/>
                  </a:lnTo>
                  <a:lnTo>
                    <a:pt x="1671" y="185"/>
                  </a:lnTo>
                  <a:lnTo>
                    <a:pt x="1671" y="191"/>
                  </a:lnTo>
                  <a:lnTo>
                    <a:pt x="1669" y="194"/>
                  </a:lnTo>
                  <a:lnTo>
                    <a:pt x="1669" y="200"/>
                  </a:lnTo>
                  <a:lnTo>
                    <a:pt x="1669" y="204"/>
                  </a:lnTo>
                  <a:lnTo>
                    <a:pt x="1669" y="211"/>
                  </a:lnTo>
                  <a:lnTo>
                    <a:pt x="1665" y="215"/>
                  </a:lnTo>
                  <a:lnTo>
                    <a:pt x="1665" y="221"/>
                  </a:lnTo>
                  <a:lnTo>
                    <a:pt x="1665" y="225"/>
                  </a:lnTo>
                  <a:lnTo>
                    <a:pt x="1665" y="229"/>
                  </a:lnTo>
                  <a:lnTo>
                    <a:pt x="1667" y="234"/>
                  </a:lnTo>
                  <a:lnTo>
                    <a:pt x="1671" y="240"/>
                  </a:lnTo>
                  <a:lnTo>
                    <a:pt x="1675" y="240"/>
                  </a:lnTo>
                  <a:lnTo>
                    <a:pt x="1682" y="240"/>
                  </a:lnTo>
                  <a:lnTo>
                    <a:pt x="1686" y="240"/>
                  </a:lnTo>
                  <a:lnTo>
                    <a:pt x="1690" y="240"/>
                  </a:lnTo>
                  <a:lnTo>
                    <a:pt x="1696" y="238"/>
                  </a:lnTo>
                  <a:lnTo>
                    <a:pt x="1701" y="238"/>
                  </a:lnTo>
                  <a:lnTo>
                    <a:pt x="1705" y="234"/>
                  </a:lnTo>
                  <a:lnTo>
                    <a:pt x="1711" y="232"/>
                  </a:lnTo>
                  <a:lnTo>
                    <a:pt x="1717" y="229"/>
                  </a:lnTo>
                  <a:lnTo>
                    <a:pt x="1722" y="227"/>
                  </a:lnTo>
                  <a:lnTo>
                    <a:pt x="1728" y="223"/>
                  </a:lnTo>
                  <a:lnTo>
                    <a:pt x="1734" y="219"/>
                  </a:lnTo>
                  <a:lnTo>
                    <a:pt x="1741" y="215"/>
                  </a:lnTo>
                  <a:lnTo>
                    <a:pt x="1747" y="213"/>
                  </a:lnTo>
                  <a:lnTo>
                    <a:pt x="1755" y="208"/>
                  </a:lnTo>
                  <a:lnTo>
                    <a:pt x="1760" y="204"/>
                  </a:lnTo>
                  <a:lnTo>
                    <a:pt x="1768" y="200"/>
                  </a:lnTo>
                  <a:lnTo>
                    <a:pt x="1776" y="194"/>
                  </a:lnTo>
                  <a:lnTo>
                    <a:pt x="1783" y="189"/>
                  </a:lnTo>
                  <a:lnTo>
                    <a:pt x="1791" y="185"/>
                  </a:lnTo>
                  <a:lnTo>
                    <a:pt x="1798" y="179"/>
                  </a:lnTo>
                  <a:lnTo>
                    <a:pt x="1806" y="175"/>
                  </a:lnTo>
                  <a:lnTo>
                    <a:pt x="1814" y="170"/>
                  </a:lnTo>
                  <a:lnTo>
                    <a:pt x="1821" y="164"/>
                  </a:lnTo>
                  <a:lnTo>
                    <a:pt x="1827" y="158"/>
                  </a:lnTo>
                  <a:lnTo>
                    <a:pt x="1836" y="153"/>
                  </a:lnTo>
                  <a:lnTo>
                    <a:pt x="1842" y="147"/>
                  </a:lnTo>
                  <a:lnTo>
                    <a:pt x="1850" y="141"/>
                  </a:lnTo>
                  <a:lnTo>
                    <a:pt x="1857" y="135"/>
                  </a:lnTo>
                  <a:lnTo>
                    <a:pt x="1865" y="132"/>
                  </a:lnTo>
                  <a:lnTo>
                    <a:pt x="1871" y="126"/>
                  </a:lnTo>
                  <a:lnTo>
                    <a:pt x="1878" y="120"/>
                  </a:lnTo>
                  <a:lnTo>
                    <a:pt x="1886" y="114"/>
                  </a:lnTo>
                  <a:lnTo>
                    <a:pt x="1891" y="109"/>
                  </a:lnTo>
                  <a:lnTo>
                    <a:pt x="1899" y="105"/>
                  </a:lnTo>
                  <a:lnTo>
                    <a:pt x="1905" y="99"/>
                  </a:lnTo>
                  <a:lnTo>
                    <a:pt x="1910" y="95"/>
                  </a:lnTo>
                  <a:lnTo>
                    <a:pt x="1918" y="90"/>
                  </a:lnTo>
                  <a:lnTo>
                    <a:pt x="1922" y="84"/>
                  </a:lnTo>
                  <a:lnTo>
                    <a:pt x="1928" y="80"/>
                  </a:lnTo>
                  <a:lnTo>
                    <a:pt x="1933" y="76"/>
                  </a:lnTo>
                  <a:lnTo>
                    <a:pt x="1939" y="73"/>
                  </a:lnTo>
                  <a:lnTo>
                    <a:pt x="1947" y="65"/>
                  </a:lnTo>
                  <a:lnTo>
                    <a:pt x="1954" y="59"/>
                  </a:lnTo>
                  <a:lnTo>
                    <a:pt x="1960" y="54"/>
                  </a:lnTo>
                  <a:lnTo>
                    <a:pt x="1945" y="50"/>
                  </a:lnTo>
                  <a:lnTo>
                    <a:pt x="1943" y="50"/>
                  </a:lnTo>
                  <a:lnTo>
                    <a:pt x="1939" y="54"/>
                  </a:lnTo>
                  <a:lnTo>
                    <a:pt x="1933" y="57"/>
                  </a:lnTo>
                  <a:lnTo>
                    <a:pt x="1926" y="67"/>
                  </a:lnTo>
                  <a:lnTo>
                    <a:pt x="1918" y="69"/>
                  </a:lnTo>
                  <a:lnTo>
                    <a:pt x="1912" y="73"/>
                  </a:lnTo>
                  <a:lnTo>
                    <a:pt x="1907" y="78"/>
                  </a:lnTo>
                  <a:lnTo>
                    <a:pt x="1901" y="82"/>
                  </a:lnTo>
                  <a:lnTo>
                    <a:pt x="1891" y="86"/>
                  </a:lnTo>
                  <a:lnTo>
                    <a:pt x="1884" y="92"/>
                  </a:lnTo>
                  <a:lnTo>
                    <a:pt x="1874" y="95"/>
                  </a:lnTo>
                  <a:lnTo>
                    <a:pt x="1865" y="101"/>
                  </a:lnTo>
                  <a:lnTo>
                    <a:pt x="1861" y="103"/>
                  </a:lnTo>
                  <a:lnTo>
                    <a:pt x="1855" y="105"/>
                  </a:lnTo>
                  <a:lnTo>
                    <a:pt x="1850" y="107"/>
                  </a:lnTo>
                  <a:lnTo>
                    <a:pt x="1844" y="109"/>
                  </a:lnTo>
                  <a:lnTo>
                    <a:pt x="1838" y="109"/>
                  </a:lnTo>
                  <a:lnTo>
                    <a:pt x="1833" y="111"/>
                  </a:lnTo>
                  <a:lnTo>
                    <a:pt x="1825" y="113"/>
                  </a:lnTo>
                  <a:lnTo>
                    <a:pt x="1821" y="116"/>
                  </a:lnTo>
                  <a:lnTo>
                    <a:pt x="1814" y="116"/>
                  </a:lnTo>
                  <a:lnTo>
                    <a:pt x="1808" y="118"/>
                  </a:lnTo>
                  <a:lnTo>
                    <a:pt x="1800" y="120"/>
                  </a:lnTo>
                  <a:lnTo>
                    <a:pt x="1795" y="122"/>
                  </a:lnTo>
                  <a:lnTo>
                    <a:pt x="1787" y="122"/>
                  </a:lnTo>
                  <a:lnTo>
                    <a:pt x="1779" y="124"/>
                  </a:lnTo>
                  <a:lnTo>
                    <a:pt x="1772" y="124"/>
                  </a:lnTo>
                  <a:lnTo>
                    <a:pt x="1764" y="126"/>
                  </a:lnTo>
                  <a:lnTo>
                    <a:pt x="1757" y="126"/>
                  </a:lnTo>
                  <a:lnTo>
                    <a:pt x="1749" y="126"/>
                  </a:lnTo>
                  <a:lnTo>
                    <a:pt x="1741" y="126"/>
                  </a:lnTo>
                  <a:lnTo>
                    <a:pt x="1734" y="128"/>
                  </a:lnTo>
                  <a:lnTo>
                    <a:pt x="1724" y="128"/>
                  </a:lnTo>
                  <a:lnTo>
                    <a:pt x="1715" y="128"/>
                  </a:lnTo>
                  <a:lnTo>
                    <a:pt x="1707" y="128"/>
                  </a:lnTo>
                  <a:lnTo>
                    <a:pt x="1698" y="128"/>
                  </a:lnTo>
                  <a:lnTo>
                    <a:pt x="1688" y="126"/>
                  </a:lnTo>
                  <a:lnTo>
                    <a:pt x="1680" y="126"/>
                  </a:lnTo>
                  <a:lnTo>
                    <a:pt x="1669" y="124"/>
                  </a:lnTo>
                  <a:lnTo>
                    <a:pt x="1661" y="124"/>
                  </a:lnTo>
                  <a:lnTo>
                    <a:pt x="1650" y="122"/>
                  </a:lnTo>
                  <a:lnTo>
                    <a:pt x="1641" y="120"/>
                  </a:lnTo>
                  <a:lnTo>
                    <a:pt x="1631" y="118"/>
                  </a:lnTo>
                  <a:lnTo>
                    <a:pt x="1622" y="118"/>
                  </a:lnTo>
                  <a:lnTo>
                    <a:pt x="1610" y="114"/>
                  </a:lnTo>
                  <a:lnTo>
                    <a:pt x="1601" y="113"/>
                  </a:lnTo>
                  <a:lnTo>
                    <a:pt x="1591" y="109"/>
                  </a:lnTo>
                  <a:lnTo>
                    <a:pt x="1582" y="109"/>
                  </a:lnTo>
                  <a:lnTo>
                    <a:pt x="1572" y="105"/>
                  </a:lnTo>
                  <a:lnTo>
                    <a:pt x="1563" y="103"/>
                  </a:lnTo>
                  <a:lnTo>
                    <a:pt x="1553" y="99"/>
                  </a:lnTo>
                  <a:lnTo>
                    <a:pt x="1546" y="97"/>
                  </a:lnTo>
                  <a:lnTo>
                    <a:pt x="1538" y="95"/>
                  </a:lnTo>
                  <a:lnTo>
                    <a:pt x="1528" y="94"/>
                  </a:lnTo>
                  <a:lnTo>
                    <a:pt x="1521" y="90"/>
                  </a:lnTo>
                  <a:lnTo>
                    <a:pt x="1513" y="88"/>
                  </a:lnTo>
                  <a:lnTo>
                    <a:pt x="1506" y="86"/>
                  </a:lnTo>
                  <a:lnTo>
                    <a:pt x="1498" y="82"/>
                  </a:lnTo>
                  <a:lnTo>
                    <a:pt x="1490" y="80"/>
                  </a:lnTo>
                  <a:lnTo>
                    <a:pt x="1485" y="78"/>
                  </a:lnTo>
                  <a:lnTo>
                    <a:pt x="1477" y="76"/>
                  </a:lnTo>
                  <a:lnTo>
                    <a:pt x="1471" y="73"/>
                  </a:lnTo>
                  <a:lnTo>
                    <a:pt x="1464" y="71"/>
                  </a:lnTo>
                  <a:lnTo>
                    <a:pt x="1458" y="69"/>
                  </a:lnTo>
                  <a:lnTo>
                    <a:pt x="1452" y="65"/>
                  </a:lnTo>
                  <a:lnTo>
                    <a:pt x="1447" y="63"/>
                  </a:lnTo>
                  <a:lnTo>
                    <a:pt x="1441" y="59"/>
                  </a:lnTo>
                  <a:lnTo>
                    <a:pt x="1437" y="57"/>
                  </a:lnTo>
                  <a:lnTo>
                    <a:pt x="1431" y="56"/>
                  </a:lnTo>
                  <a:lnTo>
                    <a:pt x="1426" y="54"/>
                  </a:lnTo>
                  <a:lnTo>
                    <a:pt x="1420" y="50"/>
                  </a:lnTo>
                  <a:lnTo>
                    <a:pt x="1416" y="48"/>
                  </a:lnTo>
                  <a:lnTo>
                    <a:pt x="1407" y="44"/>
                  </a:lnTo>
                  <a:lnTo>
                    <a:pt x="1399" y="40"/>
                  </a:lnTo>
                  <a:lnTo>
                    <a:pt x="1392" y="35"/>
                  </a:lnTo>
                  <a:lnTo>
                    <a:pt x="1386" y="31"/>
                  </a:lnTo>
                  <a:lnTo>
                    <a:pt x="1378" y="27"/>
                  </a:lnTo>
                  <a:lnTo>
                    <a:pt x="1373" y="23"/>
                  </a:lnTo>
                  <a:lnTo>
                    <a:pt x="1367" y="19"/>
                  </a:lnTo>
                  <a:lnTo>
                    <a:pt x="1363" y="16"/>
                  </a:lnTo>
                  <a:lnTo>
                    <a:pt x="1359" y="14"/>
                  </a:lnTo>
                  <a:lnTo>
                    <a:pt x="1355" y="10"/>
                  </a:lnTo>
                  <a:lnTo>
                    <a:pt x="1350" y="4"/>
                  </a:lnTo>
                  <a:lnTo>
                    <a:pt x="1346" y="2"/>
                  </a:lnTo>
                  <a:lnTo>
                    <a:pt x="1344" y="0"/>
                  </a:lnTo>
                  <a:lnTo>
                    <a:pt x="1344" y="0"/>
                  </a:lnTo>
                  <a:lnTo>
                    <a:pt x="1344" y="4"/>
                  </a:lnTo>
                  <a:lnTo>
                    <a:pt x="1346" y="10"/>
                  </a:lnTo>
                  <a:lnTo>
                    <a:pt x="1346" y="18"/>
                  </a:lnTo>
                  <a:lnTo>
                    <a:pt x="1346" y="21"/>
                  </a:lnTo>
                  <a:lnTo>
                    <a:pt x="1346" y="27"/>
                  </a:lnTo>
                  <a:lnTo>
                    <a:pt x="1346" y="31"/>
                  </a:lnTo>
                  <a:lnTo>
                    <a:pt x="1348" y="38"/>
                  </a:lnTo>
                  <a:lnTo>
                    <a:pt x="1348" y="44"/>
                  </a:lnTo>
                  <a:lnTo>
                    <a:pt x="1348" y="52"/>
                  </a:lnTo>
                  <a:lnTo>
                    <a:pt x="1348" y="57"/>
                  </a:lnTo>
                  <a:lnTo>
                    <a:pt x="1350" y="67"/>
                  </a:lnTo>
                  <a:lnTo>
                    <a:pt x="1350" y="73"/>
                  </a:lnTo>
                  <a:lnTo>
                    <a:pt x="1350" y="82"/>
                  </a:lnTo>
                  <a:lnTo>
                    <a:pt x="1350" y="90"/>
                  </a:lnTo>
                  <a:lnTo>
                    <a:pt x="1350" y="99"/>
                  </a:lnTo>
                  <a:lnTo>
                    <a:pt x="1348" y="107"/>
                  </a:lnTo>
                  <a:lnTo>
                    <a:pt x="1348" y="116"/>
                  </a:lnTo>
                  <a:lnTo>
                    <a:pt x="1348" y="126"/>
                  </a:lnTo>
                  <a:lnTo>
                    <a:pt x="1348" y="135"/>
                  </a:lnTo>
                  <a:lnTo>
                    <a:pt x="1348" y="147"/>
                  </a:lnTo>
                  <a:lnTo>
                    <a:pt x="1346" y="156"/>
                  </a:lnTo>
                  <a:lnTo>
                    <a:pt x="1346" y="166"/>
                  </a:lnTo>
                  <a:lnTo>
                    <a:pt x="1346" y="177"/>
                  </a:lnTo>
                  <a:lnTo>
                    <a:pt x="1344" y="189"/>
                  </a:lnTo>
                  <a:lnTo>
                    <a:pt x="1342" y="198"/>
                  </a:lnTo>
                  <a:lnTo>
                    <a:pt x="1340" y="210"/>
                  </a:lnTo>
                  <a:lnTo>
                    <a:pt x="1340" y="221"/>
                  </a:lnTo>
                  <a:lnTo>
                    <a:pt x="1336" y="230"/>
                  </a:lnTo>
                  <a:lnTo>
                    <a:pt x="1335" y="242"/>
                  </a:lnTo>
                  <a:lnTo>
                    <a:pt x="1331" y="253"/>
                  </a:lnTo>
                  <a:lnTo>
                    <a:pt x="1329" y="263"/>
                  </a:lnTo>
                  <a:lnTo>
                    <a:pt x="1325" y="274"/>
                  </a:lnTo>
                  <a:lnTo>
                    <a:pt x="1321" y="284"/>
                  </a:lnTo>
                  <a:lnTo>
                    <a:pt x="1317" y="295"/>
                  </a:lnTo>
                  <a:lnTo>
                    <a:pt x="1314" y="305"/>
                  </a:lnTo>
                  <a:lnTo>
                    <a:pt x="1308" y="316"/>
                  </a:lnTo>
                  <a:lnTo>
                    <a:pt x="1304" y="326"/>
                  </a:lnTo>
                  <a:lnTo>
                    <a:pt x="1298" y="337"/>
                  </a:lnTo>
                  <a:lnTo>
                    <a:pt x="1295" y="346"/>
                  </a:lnTo>
                  <a:lnTo>
                    <a:pt x="1287" y="358"/>
                  </a:lnTo>
                  <a:lnTo>
                    <a:pt x="1281" y="367"/>
                  </a:lnTo>
                  <a:lnTo>
                    <a:pt x="1276" y="377"/>
                  </a:lnTo>
                  <a:lnTo>
                    <a:pt x="1270" y="386"/>
                  </a:lnTo>
                  <a:lnTo>
                    <a:pt x="1260" y="396"/>
                  </a:lnTo>
                  <a:lnTo>
                    <a:pt x="1253" y="403"/>
                  </a:lnTo>
                  <a:lnTo>
                    <a:pt x="1243" y="413"/>
                  </a:lnTo>
                  <a:lnTo>
                    <a:pt x="1236" y="422"/>
                  </a:lnTo>
                  <a:lnTo>
                    <a:pt x="1226" y="428"/>
                  </a:lnTo>
                  <a:lnTo>
                    <a:pt x="1219" y="436"/>
                  </a:lnTo>
                  <a:lnTo>
                    <a:pt x="1207" y="443"/>
                  </a:lnTo>
                  <a:lnTo>
                    <a:pt x="1198" y="451"/>
                  </a:lnTo>
                  <a:lnTo>
                    <a:pt x="1186" y="459"/>
                  </a:lnTo>
                  <a:lnTo>
                    <a:pt x="1175" y="464"/>
                  </a:lnTo>
                  <a:lnTo>
                    <a:pt x="1162" y="470"/>
                  </a:lnTo>
                  <a:lnTo>
                    <a:pt x="1150" y="478"/>
                  </a:lnTo>
                  <a:lnTo>
                    <a:pt x="1137" y="481"/>
                  </a:lnTo>
                  <a:lnTo>
                    <a:pt x="1124" y="487"/>
                  </a:lnTo>
                  <a:lnTo>
                    <a:pt x="1108" y="489"/>
                  </a:lnTo>
                  <a:lnTo>
                    <a:pt x="1095" y="495"/>
                  </a:lnTo>
                  <a:lnTo>
                    <a:pt x="1078" y="497"/>
                  </a:lnTo>
                  <a:lnTo>
                    <a:pt x="1065" y="500"/>
                  </a:lnTo>
                  <a:lnTo>
                    <a:pt x="1051" y="502"/>
                  </a:lnTo>
                  <a:lnTo>
                    <a:pt x="1036" y="504"/>
                  </a:lnTo>
                  <a:lnTo>
                    <a:pt x="1025" y="506"/>
                  </a:lnTo>
                  <a:lnTo>
                    <a:pt x="1011" y="508"/>
                  </a:lnTo>
                  <a:lnTo>
                    <a:pt x="998" y="510"/>
                  </a:lnTo>
                  <a:lnTo>
                    <a:pt x="987" y="512"/>
                  </a:lnTo>
                  <a:lnTo>
                    <a:pt x="975" y="512"/>
                  </a:lnTo>
                  <a:lnTo>
                    <a:pt x="964" y="514"/>
                  </a:lnTo>
                  <a:lnTo>
                    <a:pt x="953" y="514"/>
                  </a:lnTo>
                  <a:lnTo>
                    <a:pt x="943" y="514"/>
                  </a:lnTo>
                  <a:lnTo>
                    <a:pt x="932" y="514"/>
                  </a:lnTo>
                  <a:lnTo>
                    <a:pt x="922" y="514"/>
                  </a:lnTo>
                  <a:lnTo>
                    <a:pt x="913" y="514"/>
                  </a:lnTo>
                  <a:lnTo>
                    <a:pt x="905" y="514"/>
                  </a:lnTo>
                  <a:lnTo>
                    <a:pt x="895" y="512"/>
                  </a:lnTo>
                  <a:lnTo>
                    <a:pt x="886" y="512"/>
                  </a:lnTo>
                  <a:lnTo>
                    <a:pt x="876" y="510"/>
                  </a:lnTo>
                  <a:lnTo>
                    <a:pt x="869" y="510"/>
                  </a:lnTo>
                  <a:lnTo>
                    <a:pt x="861" y="508"/>
                  </a:lnTo>
                  <a:lnTo>
                    <a:pt x="854" y="506"/>
                  </a:lnTo>
                  <a:lnTo>
                    <a:pt x="846" y="504"/>
                  </a:lnTo>
                  <a:lnTo>
                    <a:pt x="838" y="502"/>
                  </a:lnTo>
                  <a:lnTo>
                    <a:pt x="831" y="500"/>
                  </a:lnTo>
                  <a:lnTo>
                    <a:pt x="823" y="498"/>
                  </a:lnTo>
                  <a:lnTo>
                    <a:pt x="818" y="497"/>
                  </a:lnTo>
                  <a:lnTo>
                    <a:pt x="810" y="495"/>
                  </a:lnTo>
                  <a:lnTo>
                    <a:pt x="804" y="493"/>
                  </a:lnTo>
                  <a:lnTo>
                    <a:pt x="799" y="489"/>
                  </a:lnTo>
                  <a:lnTo>
                    <a:pt x="791" y="487"/>
                  </a:lnTo>
                  <a:lnTo>
                    <a:pt x="785" y="485"/>
                  </a:lnTo>
                  <a:lnTo>
                    <a:pt x="780" y="481"/>
                  </a:lnTo>
                  <a:lnTo>
                    <a:pt x="772" y="479"/>
                  </a:lnTo>
                  <a:lnTo>
                    <a:pt x="766" y="478"/>
                  </a:lnTo>
                  <a:lnTo>
                    <a:pt x="761" y="474"/>
                  </a:lnTo>
                  <a:lnTo>
                    <a:pt x="755" y="472"/>
                  </a:lnTo>
                  <a:lnTo>
                    <a:pt x="747" y="468"/>
                  </a:lnTo>
                  <a:lnTo>
                    <a:pt x="742" y="466"/>
                  </a:lnTo>
                  <a:lnTo>
                    <a:pt x="736" y="462"/>
                  </a:lnTo>
                  <a:lnTo>
                    <a:pt x="730" y="460"/>
                  </a:lnTo>
                  <a:lnTo>
                    <a:pt x="724" y="457"/>
                  </a:lnTo>
                  <a:lnTo>
                    <a:pt x="717" y="455"/>
                  </a:lnTo>
                  <a:lnTo>
                    <a:pt x="711" y="451"/>
                  </a:lnTo>
                  <a:lnTo>
                    <a:pt x="705" y="449"/>
                  </a:lnTo>
                  <a:lnTo>
                    <a:pt x="700" y="447"/>
                  </a:lnTo>
                  <a:lnTo>
                    <a:pt x="692" y="443"/>
                  </a:lnTo>
                  <a:lnTo>
                    <a:pt x="688" y="441"/>
                  </a:lnTo>
                  <a:lnTo>
                    <a:pt x="681" y="438"/>
                  </a:lnTo>
                  <a:lnTo>
                    <a:pt x="673" y="436"/>
                  </a:lnTo>
                  <a:lnTo>
                    <a:pt x="666" y="434"/>
                  </a:lnTo>
                  <a:lnTo>
                    <a:pt x="660" y="430"/>
                  </a:lnTo>
                  <a:lnTo>
                    <a:pt x="652" y="428"/>
                  </a:lnTo>
                  <a:lnTo>
                    <a:pt x="645" y="426"/>
                  </a:lnTo>
                  <a:lnTo>
                    <a:pt x="639" y="424"/>
                  </a:lnTo>
                  <a:lnTo>
                    <a:pt x="631" y="424"/>
                  </a:lnTo>
                  <a:lnTo>
                    <a:pt x="622" y="421"/>
                  </a:lnTo>
                  <a:lnTo>
                    <a:pt x="614" y="421"/>
                  </a:lnTo>
                  <a:lnTo>
                    <a:pt x="605" y="419"/>
                  </a:lnTo>
                  <a:lnTo>
                    <a:pt x="597" y="419"/>
                  </a:lnTo>
                  <a:lnTo>
                    <a:pt x="588" y="417"/>
                  </a:lnTo>
                  <a:lnTo>
                    <a:pt x="578" y="415"/>
                  </a:lnTo>
                  <a:lnTo>
                    <a:pt x="570" y="415"/>
                  </a:lnTo>
                  <a:lnTo>
                    <a:pt x="561" y="415"/>
                  </a:lnTo>
                  <a:lnTo>
                    <a:pt x="331" y="204"/>
                  </a:lnTo>
                  <a:lnTo>
                    <a:pt x="97" y="196"/>
                  </a:lnTo>
                  <a:lnTo>
                    <a:pt x="0" y="202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599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51" name="Freeform 35"/>
            <p:cNvSpPr>
              <a:spLocks/>
            </p:cNvSpPr>
            <p:nvPr/>
          </p:nvSpPr>
          <p:spPr bwMode="auto">
            <a:xfrm>
              <a:off x="3678" y="2397"/>
              <a:ext cx="237" cy="65"/>
            </a:xfrm>
            <a:custGeom>
              <a:avLst/>
              <a:gdLst>
                <a:gd name="T0" fmla="*/ 13 w 473"/>
                <a:gd name="T1" fmla="*/ 108 h 131"/>
                <a:gd name="T2" fmla="*/ 28 w 473"/>
                <a:gd name="T3" fmla="*/ 110 h 131"/>
                <a:gd name="T4" fmla="*/ 49 w 473"/>
                <a:gd name="T5" fmla="*/ 112 h 131"/>
                <a:gd name="T6" fmla="*/ 68 w 473"/>
                <a:gd name="T7" fmla="*/ 116 h 131"/>
                <a:gd name="T8" fmla="*/ 83 w 473"/>
                <a:gd name="T9" fmla="*/ 118 h 131"/>
                <a:gd name="T10" fmla="*/ 102 w 473"/>
                <a:gd name="T11" fmla="*/ 120 h 131"/>
                <a:gd name="T12" fmla="*/ 121 w 473"/>
                <a:gd name="T13" fmla="*/ 121 h 131"/>
                <a:gd name="T14" fmla="*/ 142 w 473"/>
                <a:gd name="T15" fmla="*/ 123 h 131"/>
                <a:gd name="T16" fmla="*/ 165 w 473"/>
                <a:gd name="T17" fmla="*/ 125 h 131"/>
                <a:gd name="T18" fmla="*/ 191 w 473"/>
                <a:gd name="T19" fmla="*/ 127 h 131"/>
                <a:gd name="T20" fmla="*/ 214 w 473"/>
                <a:gd name="T21" fmla="*/ 127 h 131"/>
                <a:gd name="T22" fmla="*/ 243 w 473"/>
                <a:gd name="T23" fmla="*/ 129 h 131"/>
                <a:gd name="T24" fmla="*/ 271 w 473"/>
                <a:gd name="T25" fmla="*/ 131 h 131"/>
                <a:gd name="T26" fmla="*/ 304 w 473"/>
                <a:gd name="T27" fmla="*/ 131 h 131"/>
                <a:gd name="T28" fmla="*/ 334 w 473"/>
                <a:gd name="T29" fmla="*/ 131 h 131"/>
                <a:gd name="T30" fmla="*/ 368 w 473"/>
                <a:gd name="T31" fmla="*/ 129 h 131"/>
                <a:gd name="T32" fmla="*/ 402 w 473"/>
                <a:gd name="T33" fmla="*/ 129 h 131"/>
                <a:gd name="T34" fmla="*/ 439 w 473"/>
                <a:gd name="T35" fmla="*/ 127 h 131"/>
                <a:gd name="T36" fmla="*/ 471 w 473"/>
                <a:gd name="T37" fmla="*/ 87 h 131"/>
                <a:gd name="T38" fmla="*/ 452 w 473"/>
                <a:gd name="T39" fmla="*/ 93 h 131"/>
                <a:gd name="T40" fmla="*/ 435 w 473"/>
                <a:gd name="T41" fmla="*/ 97 h 131"/>
                <a:gd name="T42" fmla="*/ 414 w 473"/>
                <a:gd name="T43" fmla="*/ 101 h 131"/>
                <a:gd name="T44" fmla="*/ 393 w 473"/>
                <a:gd name="T45" fmla="*/ 104 h 131"/>
                <a:gd name="T46" fmla="*/ 380 w 473"/>
                <a:gd name="T47" fmla="*/ 106 h 131"/>
                <a:gd name="T48" fmla="*/ 363 w 473"/>
                <a:gd name="T49" fmla="*/ 108 h 131"/>
                <a:gd name="T50" fmla="*/ 345 w 473"/>
                <a:gd name="T51" fmla="*/ 110 h 131"/>
                <a:gd name="T52" fmla="*/ 328 w 473"/>
                <a:gd name="T53" fmla="*/ 110 h 131"/>
                <a:gd name="T54" fmla="*/ 311 w 473"/>
                <a:gd name="T55" fmla="*/ 110 h 131"/>
                <a:gd name="T56" fmla="*/ 290 w 473"/>
                <a:gd name="T57" fmla="*/ 110 h 131"/>
                <a:gd name="T58" fmla="*/ 269 w 473"/>
                <a:gd name="T59" fmla="*/ 110 h 131"/>
                <a:gd name="T60" fmla="*/ 247 w 473"/>
                <a:gd name="T61" fmla="*/ 110 h 131"/>
                <a:gd name="T62" fmla="*/ 226 w 473"/>
                <a:gd name="T63" fmla="*/ 108 h 131"/>
                <a:gd name="T64" fmla="*/ 201 w 473"/>
                <a:gd name="T65" fmla="*/ 104 h 131"/>
                <a:gd name="T66" fmla="*/ 176 w 473"/>
                <a:gd name="T67" fmla="*/ 101 h 131"/>
                <a:gd name="T68" fmla="*/ 153 w 473"/>
                <a:gd name="T69" fmla="*/ 97 h 131"/>
                <a:gd name="T70" fmla="*/ 134 w 473"/>
                <a:gd name="T71" fmla="*/ 93 h 131"/>
                <a:gd name="T72" fmla="*/ 114 w 473"/>
                <a:gd name="T73" fmla="*/ 85 h 131"/>
                <a:gd name="T74" fmla="*/ 98 w 473"/>
                <a:gd name="T75" fmla="*/ 82 h 131"/>
                <a:gd name="T76" fmla="*/ 83 w 473"/>
                <a:gd name="T77" fmla="*/ 76 h 131"/>
                <a:gd name="T78" fmla="*/ 70 w 473"/>
                <a:gd name="T79" fmla="*/ 68 h 131"/>
                <a:gd name="T80" fmla="*/ 45 w 473"/>
                <a:gd name="T81" fmla="*/ 55 h 131"/>
                <a:gd name="T82" fmla="*/ 30 w 473"/>
                <a:gd name="T83" fmla="*/ 43 h 131"/>
                <a:gd name="T84" fmla="*/ 17 w 473"/>
                <a:gd name="T85" fmla="*/ 30 h 131"/>
                <a:gd name="T86" fmla="*/ 5 w 473"/>
                <a:gd name="T87" fmla="*/ 11 h 131"/>
                <a:gd name="T88" fmla="*/ 0 w 473"/>
                <a:gd name="T8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73" h="131">
                  <a:moveTo>
                    <a:pt x="0" y="0"/>
                  </a:moveTo>
                  <a:lnTo>
                    <a:pt x="11" y="108"/>
                  </a:lnTo>
                  <a:lnTo>
                    <a:pt x="13" y="108"/>
                  </a:lnTo>
                  <a:lnTo>
                    <a:pt x="19" y="108"/>
                  </a:lnTo>
                  <a:lnTo>
                    <a:pt x="22" y="108"/>
                  </a:lnTo>
                  <a:lnTo>
                    <a:pt x="28" y="110"/>
                  </a:lnTo>
                  <a:lnTo>
                    <a:pt x="34" y="110"/>
                  </a:lnTo>
                  <a:lnTo>
                    <a:pt x="41" y="112"/>
                  </a:lnTo>
                  <a:lnTo>
                    <a:pt x="49" y="112"/>
                  </a:lnTo>
                  <a:lnTo>
                    <a:pt x="58" y="114"/>
                  </a:lnTo>
                  <a:lnTo>
                    <a:pt x="62" y="114"/>
                  </a:lnTo>
                  <a:lnTo>
                    <a:pt x="68" y="116"/>
                  </a:lnTo>
                  <a:lnTo>
                    <a:pt x="74" y="116"/>
                  </a:lnTo>
                  <a:lnTo>
                    <a:pt x="77" y="118"/>
                  </a:lnTo>
                  <a:lnTo>
                    <a:pt x="83" y="118"/>
                  </a:lnTo>
                  <a:lnTo>
                    <a:pt x="89" y="118"/>
                  </a:lnTo>
                  <a:lnTo>
                    <a:pt x="95" y="120"/>
                  </a:lnTo>
                  <a:lnTo>
                    <a:pt x="102" y="120"/>
                  </a:lnTo>
                  <a:lnTo>
                    <a:pt x="108" y="120"/>
                  </a:lnTo>
                  <a:lnTo>
                    <a:pt x="114" y="121"/>
                  </a:lnTo>
                  <a:lnTo>
                    <a:pt x="121" y="121"/>
                  </a:lnTo>
                  <a:lnTo>
                    <a:pt x="129" y="123"/>
                  </a:lnTo>
                  <a:lnTo>
                    <a:pt x="134" y="123"/>
                  </a:lnTo>
                  <a:lnTo>
                    <a:pt x="142" y="123"/>
                  </a:lnTo>
                  <a:lnTo>
                    <a:pt x="150" y="123"/>
                  </a:lnTo>
                  <a:lnTo>
                    <a:pt x="157" y="125"/>
                  </a:lnTo>
                  <a:lnTo>
                    <a:pt x="165" y="125"/>
                  </a:lnTo>
                  <a:lnTo>
                    <a:pt x="172" y="125"/>
                  </a:lnTo>
                  <a:lnTo>
                    <a:pt x="182" y="127"/>
                  </a:lnTo>
                  <a:lnTo>
                    <a:pt x="191" y="127"/>
                  </a:lnTo>
                  <a:lnTo>
                    <a:pt x="199" y="127"/>
                  </a:lnTo>
                  <a:lnTo>
                    <a:pt x="207" y="127"/>
                  </a:lnTo>
                  <a:lnTo>
                    <a:pt x="214" y="127"/>
                  </a:lnTo>
                  <a:lnTo>
                    <a:pt x="226" y="129"/>
                  </a:lnTo>
                  <a:lnTo>
                    <a:pt x="233" y="129"/>
                  </a:lnTo>
                  <a:lnTo>
                    <a:pt x="243" y="129"/>
                  </a:lnTo>
                  <a:lnTo>
                    <a:pt x="252" y="129"/>
                  </a:lnTo>
                  <a:lnTo>
                    <a:pt x="264" y="131"/>
                  </a:lnTo>
                  <a:lnTo>
                    <a:pt x="271" y="131"/>
                  </a:lnTo>
                  <a:lnTo>
                    <a:pt x="281" y="131"/>
                  </a:lnTo>
                  <a:lnTo>
                    <a:pt x="292" y="131"/>
                  </a:lnTo>
                  <a:lnTo>
                    <a:pt x="304" y="131"/>
                  </a:lnTo>
                  <a:lnTo>
                    <a:pt x="313" y="131"/>
                  </a:lnTo>
                  <a:lnTo>
                    <a:pt x="325" y="131"/>
                  </a:lnTo>
                  <a:lnTo>
                    <a:pt x="334" y="131"/>
                  </a:lnTo>
                  <a:lnTo>
                    <a:pt x="345" y="131"/>
                  </a:lnTo>
                  <a:lnTo>
                    <a:pt x="357" y="129"/>
                  </a:lnTo>
                  <a:lnTo>
                    <a:pt x="368" y="129"/>
                  </a:lnTo>
                  <a:lnTo>
                    <a:pt x="380" y="129"/>
                  </a:lnTo>
                  <a:lnTo>
                    <a:pt x="391" y="129"/>
                  </a:lnTo>
                  <a:lnTo>
                    <a:pt x="402" y="129"/>
                  </a:lnTo>
                  <a:lnTo>
                    <a:pt x="414" y="129"/>
                  </a:lnTo>
                  <a:lnTo>
                    <a:pt x="425" y="127"/>
                  </a:lnTo>
                  <a:lnTo>
                    <a:pt x="439" y="127"/>
                  </a:lnTo>
                  <a:lnTo>
                    <a:pt x="471" y="123"/>
                  </a:lnTo>
                  <a:lnTo>
                    <a:pt x="473" y="87"/>
                  </a:lnTo>
                  <a:lnTo>
                    <a:pt x="471" y="87"/>
                  </a:lnTo>
                  <a:lnTo>
                    <a:pt x="467" y="89"/>
                  </a:lnTo>
                  <a:lnTo>
                    <a:pt x="461" y="91"/>
                  </a:lnTo>
                  <a:lnTo>
                    <a:pt x="452" y="93"/>
                  </a:lnTo>
                  <a:lnTo>
                    <a:pt x="448" y="95"/>
                  </a:lnTo>
                  <a:lnTo>
                    <a:pt x="442" y="95"/>
                  </a:lnTo>
                  <a:lnTo>
                    <a:pt x="435" y="97"/>
                  </a:lnTo>
                  <a:lnTo>
                    <a:pt x="429" y="99"/>
                  </a:lnTo>
                  <a:lnTo>
                    <a:pt x="421" y="99"/>
                  </a:lnTo>
                  <a:lnTo>
                    <a:pt x="414" y="101"/>
                  </a:lnTo>
                  <a:lnTo>
                    <a:pt x="406" y="102"/>
                  </a:lnTo>
                  <a:lnTo>
                    <a:pt x="399" y="104"/>
                  </a:lnTo>
                  <a:lnTo>
                    <a:pt x="393" y="104"/>
                  </a:lnTo>
                  <a:lnTo>
                    <a:pt x="389" y="106"/>
                  </a:lnTo>
                  <a:lnTo>
                    <a:pt x="383" y="106"/>
                  </a:lnTo>
                  <a:lnTo>
                    <a:pt x="380" y="106"/>
                  </a:lnTo>
                  <a:lnTo>
                    <a:pt x="374" y="106"/>
                  </a:lnTo>
                  <a:lnTo>
                    <a:pt x="368" y="108"/>
                  </a:lnTo>
                  <a:lnTo>
                    <a:pt x="363" y="108"/>
                  </a:lnTo>
                  <a:lnTo>
                    <a:pt x="359" y="110"/>
                  </a:lnTo>
                  <a:lnTo>
                    <a:pt x="353" y="110"/>
                  </a:lnTo>
                  <a:lnTo>
                    <a:pt x="345" y="110"/>
                  </a:lnTo>
                  <a:lnTo>
                    <a:pt x="340" y="110"/>
                  </a:lnTo>
                  <a:lnTo>
                    <a:pt x="334" y="110"/>
                  </a:lnTo>
                  <a:lnTo>
                    <a:pt x="328" y="110"/>
                  </a:lnTo>
                  <a:lnTo>
                    <a:pt x="323" y="110"/>
                  </a:lnTo>
                  <a:lnTo>
                    <a:pt x="317" y="110"/>
                  </a:lnTo>
                  <a:lnTo>
                    <a:pt x="311" y="110"/>
                  </a:lnTo>
                  <a:lnTo>
                    <a:pt x="304" y="110"/>
                  </a:lnTo>
                  <a:lnTo>
                    <a:pt x="296" y="110"/>
                  </a:lnTo>
                  <a:lnTo>
                    <a:pt x="290" y="110"/>
                  </a:lnTo>
                  <a:lnTo>
                    <a:pt x="283" y="110"/>
                  </a:lnTo>
                  <a:lnTo>
                    <a:pt x="275" y="110"/>
                  </a:lnTo>
                  <a:lnTo>
                    <a:pt x="269" y="110"/>
                  </a:lnTo>
                  <a:lnTo>
                    <a:pt x="262" y="110"/>
                  </a:lnTo>
                  <a:lnTo>
                    <a:pt x="256" y="110"/>
                  </a:lnTo>
                  <a:lnTo>
                    <a:pt x="247" y="110"/>
                  </a:lnTo>
                  <a:lnTo>
                    <a:pt x="241" y="108"/>
                  </a:lnTo>
                  <a:lnTo>
                    <a:pt x="231" y="108"/>
                  </a:lnTo>
                  <a:lnTo>
                    <a:pt x="226" y="108"/>
                  </a:lnTo>
                  <a:lnTo>
                    <a:pt x="216" y="106"/>
                  </a:lnTo>
                  <a:lnTo>
                    <a:pt x="209" y="106"/>
                  </a:lnTo>
                  <a:lnTo>
                    <a:pt x="201" y="104"/>
                  </a:lnTo>
                  <a:lnTo>
                    <a:pt x="193" y="104"/>
                  </a:lnTo>
                  <a:lnTo>
                    <a:pt x="184" y="102"/>
                  </a:lnTo>
                  <a:lnTo>
                    <a:pt x="176" y="101"/>
                  </a:lnTo>
                  <a:lnTo>
                    <a:pt x="169" y="99"/>
                  </a:lnTo>
                  <a:lnTo>
                    <a:pt x="161" y="99"/>
                  </a:lnTo>
                  <a:lnTo>
                    <a:pt x="153" y="97"/>
                  </a:lnTo>
                  <a:lnTo>
                    <a:pt x="146" y="95"/>
                  </a:lnTo>
                  <a:lnTo>
                    <a:pt x="138" y="93"/>
                  </a:lnTo>
                  <a:lnTo>
                    <a:pt x="134" y="93"/>
                  </a:lnTo>
                  <a:lnTo>
                    <a:pt x="127" y="89"/>
                  </a:lnTo>
                  <a:lnTo>
                    <a:pt x="121" y="89"/>
                  </a:lnTo>
                  <a:lnTo>
                    <a:pt x="114" y="85"/>
                  </a:lnTo>
                  <a:lnTo>
                    <a:pt x="110" y="85"/>
                  </a:lnTo>
                  <a:lnTo>
                    <a:pt x="102" y="83"/>
                  </a:lnTo>
                  <a:lnTo>
                    <a:pt x="98" y="82"/>
                  </a:lnTo>
                  <a:lnTo>
                    <a:pt x="93" y="80"/>
                  </a:lnTo>
                  <a:lnTo>
                    <a:pt x="87" y="78"/>
                  </a:lnTo>
                  <a:lnTo>
                    <a:pt x="83" y="76"/>
                  </a:lnTo>
                  <a:lnTo>
                    <a:pt x="77" y="72"/>
                  </a:lnTo>
                  <a:lnTo>
                    <a:pt x="74" y="70"/>
                  </a:lnTo>
                  <a:lnTo>
                    <a:pt x="70" y="68"/>
                  </a:lnTo>
                  <a:lnTo>
                    <a:pt x="60" y="64"/>
                  </a:lnTo>
                  <a:lnTo>
                    <a:pt x="53" y="61"/>
                  </a:lnTo>
                  <a:lnTo>
                    <a:pt x="45" y="55"/>
                  </a:lnTo>
                  <a:lnTo>
                    <a:pt x="39" y="51"/>
                  </a:lnTo>
                  <a:lnTo>
                    <a:pt x="34" y="45"/>
                  </a:lnTo>
                  <a:lnTo>
                    <a:pt x="30" y="43"/>
                  </a:lnTo>
                  <a:lnTo>
                    <a:pt x="24" y="38"/>
                  </a:lnTo>
                  <a:lnTo>
                    <a:pt x="20" y="34"/>
                  </a:lnTo>
                  <a:lnTo>
                    <a:pt x="17" y="30"/>
                  </a:lnTo>
                  <a:lnTo>
                    <a:pt x="13" y="26"/>
                  </a:lnTo>
                  <a:lnTo>
                    <a:pt x="7" y="17"/>
                  </a:lnTo>
                  <a:lnTo>
                    <a:pt x="5" y="11"/>
                  </a:lnTo>
                  <a:lnTo>
                    <a:pt x="1" y="5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4D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52" name="Freeform 36"/>
            <p:cNvSpPr>
              <a:spLocks/>
            </p:cNvSpPr>
            <p:nvPr/>
          </p:nvSpPr>
          <p:spPr bwMode="auto">
            <a:xfrm>
              <a:off x="4208" y="2103"/>
              <a:ext cx="50" cy="27"/>
            </a:xfrm>
            <a:custGeom>
              <a:avLst/>
              <a:gdLst>
                <a:gd name="T0" fmla="*/ 50 w 101"/>
                <a:gd name="T1" fmla="*/ 54 h 54"/>
                <a:gd name="T2" fmla="*/ 55 w 101"/>
                <a:gd name="T3" fmla="*/ 54 h 54"/>
                <a:gd name="T4" fmla="*/ 59 w 101"/>
                <a:gd name="T5" fmla="*/ 54 h 54"/>
                <a:gd name="T6" fmla="*/ 65 w 101"/>
                <a:gd name="T7" fmla="*/ 52 h 54"/>
                <a:gd name="T8" fmla="*/ 71 w 101"/>
                <a:gd name="T9" fmla="*/ 52 h 54"/>
                <a:gd name="T10" fmla="*/ 78 w 101"/>
                <a:gd name="T11" fmla="*/ 48 h 54"/>
                <a:gd name="T12" fmla="*/ 86 w 101"/>
                <a:gd name="T13" fmla="*/ 46 h 54"/>
                <a:gd name="T14" fmla="*/ 91 w 101"/>
                <a:gd name="T15" fmla="*/ 42 h 54"/>
                <a:gd name="T16" fmla="*/ 97 w 101"/>
                <a:gd name="T17" fmla="*/ 36 h 54"/>
                <a:gd name="T18" fmla="*/ 99 w 101"/>
                <a:gd name="T19" fmla="*/ 31 h 54"/>
                <a:gd name="T20" fmla="*/ 101 w 101"/>
                <a:gd name="T21" fmla="*/ 27 h 54"/>
                <a:gd name="T22" fmla="*/ 99 w 101"/>
                <a:gd name="T23" fmla="*/ 21 h 54"/>
                <a:gd name="T24" fmla="*/ 97 w 101"/>
                <a:gd name="T25" fmla="*/ 16 h 54"/>
                <a:gd name="T26" fmla="*/ 91 w 101"/>
                <a:gd name="T27" fmla="*/ 10 h 54"/>
                <a:gd name="T28" fmla="*/ 86 w 101"/>
                <a:gd name="T29" fmla="*/ 8 h 54"/>
                <a:gd name="T30" fmla="*/ 78 w 101"/>
                <a:gd name="T31" fmla="*/ 2 h 54"/>
                <a:gd name="T32" fmla="*/ 71 w 101"/>
                <a:gd name="T33" fmla="*/ 0 h 54"/>
                <a:gd name="T34" fmla="*/ 65 w 101"/>
                <a:gd name="T35" fmla="*/ 0 h 54"/>
                <a:gd name="T36" fmla="*/ 59 w 101"/>
                <a:gd name="T37" fmla="*/ 0 h 54"/>
                <a:gd name="T38" fmla="*/ 55 w 101"/>
                <a:gd name="T39" fmla="*/ 0 h 54"/>
                <a:gd name="T40" fmla="*/ 50 w 101"/>
                <a:gd name="T41" fmla="*/ 0 h 54"/>
                <a:gd name="T42" fmla="*/ 46 w 101"/>
                <a:gd name="T43" fmla="*/ 0 h 54"/>
                <a:gd name="T44" fmla="*/ 40 w 101"/>
                <a:gd name="T45" fmla="*/ 0 h 54"/>
                <a:gd name="T46" fmla="*/ 34 w 101"/>
                <a:gd name="T47" fmla="*/ 0 h 54"/>
                <a:gd name="T48" fmla="*/ 31 w 101"/>
                <a:gd name="T49" fmla="*/ 0 h 54"/>
                <a:gd name="T50" fmla="*/ 21 w 101"/>
                <a:gd name="T51" fmla="*/ 2 h 54"/>
                <a:gd name="T52" fmla="*/ 14 w 101"/>
                <a:gd name="T53" fmla="*/ 8 h 54"/>
                <a:gd name="T54" fmla="*/ 8 w 101"/>
                <a:gd name="T55" fmla="*/ 10 h 54"/>
                <a:gd name="T56" fmla="*/ 4 w 101"/>
                <a:gd name="T57" fmla="*/ 16 h 54"/>
                <a:gd name="T58" fmla="*/ 0 w 101"/>
                <a:gd name="T59" fmla="*/ 21 h 54"/>
                <a:gd name="T60" fmla="*/ 0 w 101"/>
                <a:gd name="T61" fmla="*/ 27 h 54"/>
                <a:gd name="T62" fmla="*/ 0 w 101"/>
                <a:gd name="T63" fmla="*/ 31 h 54"/>
                <a:gd name="T64" fmla="*/ 4 w 101"/>
                <a:gd name="T65" fmla="*/ 36 h 54"/>
                <a:gd name="T66" fmla="*/ 8 w 101"/>
                <a:gd name="T67" fmla="*/ 42 h 54"/>
                <a:gd name="T68" fmla="*/ 14 w 101"/>
                <a:gd name="T69" fmla="*/ 46 h 54"/>
                <a:gd name="T70" fmla="*/ 21 w 101"/>
                <a:gd name="T71" fmla="*/ 48 h 54"/>
                <a:gd name="T72" fmla="*/ 31 w 101"/>
                <a:gd name="T73" fmla="*/ 52 h 54"/>
                <a:gd name="T74" fmla="*/ 34 w 101"/>
                <a:gd name="T75" fmla="*/ 52 h 54"/>
                <a:gd name="T76" fmla="*/ 40 w 101"/>
                <a:gd name="T77" fmla="*/ 54 h 54"/>
                <a:gd name="T78" fmla="*/ 46 w 101"/>
                <a:gd name="T79" fmla="*/ 54 h 54"/>
                <a:gd name="T80" fmla="*/ 50 w 101"/>
                <a:gd name="T81" fmla="*/ 54 h 54"/>
                <a:gd name="T82" fmla="*/ 50 w 101"/>
                <a:gd name="T83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1" h="54">
                  <a:moveTo>
                    <a:pt x="50" y="54"/>
                  </a:moveTo>
                  <a:lnTo>
                    <a:pt x="55" y="54"/>
                  </a:lnTo>
                  <a:lnTo>
                    <a:pt x="59" y="54"/>
                  </a:lnTo>
                  <a:lnTo>
                    <a:pt x="65" y="52"/>
                  </a:lnTo>
                  <a:lnTo>
                    <a:pt x="71" y="52"/>
                  </a:lnTo>
                  <a:lnTo>
                    <a:pt x="78" y="48"/>
                  </a:lnTo>
                  <a:lnTo>
                    <a:pt x="86" y="46"/>
                  </a:lnTo>
                  <a:lnTo>
                    <a:pt x="91" y="42"/>
                  </a:lnTo>
                  <a:lnTo>
                    <a:pt x="97" y="36"/>
                  </a:lnTo>
                  <a:lnTo>
                    <a:pt x="99" y="31"/>
                  </a:lnTo>
                  <a:lnTo>
                    <a:pt x="101" y="27"/>
                  </a:lnTo>
                  <a:lnTo>
                    <a:pt x="99" y="21"/>
                  </a:lnTo>
                  <a:lnTo>
                    <a:pt x="97" y="16"/>
                  </a:lnTo>
                  <a:lnTo>
                    <a:pt x="91" y="10"/>
                  </a:lnTo>
                  <a:lnTo>
                    <a:pt x="86" y="8"/>
                  </a:lnTo>
                  <a:lnTo>
                    <a:pt x="78" y="2"/>
                  </a:lnTo>
                  <a:lnTo>
                    <a:pt x="71" y="0"/>
                  </a:lnTo>
                  <a:lnTo>
                    <a:pt x="65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0" y="0"/>
                  </a:lnTo>
                  <a:lnTo>
                    <a:pt x="34" y="0"/>
                  </a:lnTo>
                  <a:lnTo>
                    <a:pt x="31" y="0"/>
                  </a:lnTo>
                  <a:lnTo>
                    <a:pt x="21" y="2"/>
                  </a:lnTo>
                  <a:lnTo>
                    <a:pt x="14" y="8"/>
                  </a:lnTo>
                  <a:lnTo>
                    <a:pt x="8" y="10"/>
                  </a:lnTo>
                  <a:lnTo>
                    <a:pt x="4" y="16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31"/>
                  </a:lnTo>
                  <a:lnTo>
                    <a:pt x="4" y="36"/>
                  </a:lnTo>
                  <a:lnTo>
                    <a:pt x="8" y="42"/>
                  </a:lnTo>
                  <a:lnTo>
                    <a:pt x="14" y="46"/>
                  </a:lnTo>
                  <a:lnTo>
                    <a:pt x="21" y="48"/>
                  </a:lnTo>
                  <a:lnTo>
                    <a:pt x="31" y="52"/>
                  </a:lnTo>
                  <a:lnTo>
                    <a:pt x="34" y="52"/>
                  </a:lnTo>
                  <a:lnTo>
                    <a:pt x="40" y="54"/>
                  </a:lnTo>
                  <a:lnTo>
                    <a:pt x="46" y="54"/>
                  </a:lnTo>
                  <a:lnTo>
                    <a:pt x="50" y="54"/>
                  </a:lnTo>
                  <a:lnTo>
                    <a:pt x="50" y="54"/>
                  </a:lnTo>
                  <a:close/>
                </a:path>
              </a:pathLst>
            </a:custGeom>
            <a:solidFill>
              <a:srgbClr val="CC8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53" name="Freeform 37"/>
            <p:cNvSpPr>
              <a:spLocks/>
            </p:cNvSpPr>
            <p:nvPr/>
          </p:nvSpPr>
          <p:spPr bwMode="auto">
            <a:xfrm>
              <a:off x="4429" y="2065"/>
              <a:ext cx="51" cy="27"/>
            </a:xfrm>
            <a:custGeom>
              <a:avLst/>
              <a:gdLst>
                <a:gd name="T0" fmla="*/ 51 w 103"/>
                <a:gd name="T1" fmla="*/ 54 h 54"/>
                <a:gd name="T2" fmla="*/ 55 w 103"/>
                <a:gd name="T3" fmla="*/ 54 h 54"/>
                <a:gd name="T4" fmla="*/ 61 w 103"/>
                <a:gd name="T5" fmla="*/ 54 h 54"/>
                <a:gd name="T6" fmla="*/ 65 w 103"/>
                <a:gd name="T7" fmla="*/ 52 h 54"/>
                <a:gd name="T8" fmla="*/ 70 w 103"/>
                <a:gd name="T9" fmla="*/ 52 h 54"/>
                <a:gd name="T10" fmla="*/ 80 w 103"/>
                <a:gd name="T11" fmla="*/ 48 h 54"/>
                <a:gd name="T12" fmla="*/ 88 w 103"/>
                <a:gd name="T13" fmla="*/ 44 h 54"/>
                <a:gd name="T14" fmla="*/ 93 w 103"/>
                <a:gd name="T15" fmla="*/ 40 h 54"/>
                <a:gd name="T16" fmla="*/ 97 w 103"/>
                <a:gd name="T17" fmla="*/ 36 h 54"/>
                <a:gd name="T18" fmla="*/ 101 w 103"/>
                <a:gd name="T19" fmla="*/ 31 h 54"/>
                <a:gd name="T20" fmla="*/ 103 w 103"/>
                <a:gd name="T21" fmla="*/ 27 h 54"/>
                <a:gd name="T22" fmla="*/ 101 w 103"/>
                <a:gd name="T23" fmla="*/ 21 h 54"/>
                <a:gd name="T24" fmla="*/ 97 w 103"/>
                <a:gd name="T25" fmla="*/ 16 h 54"/>
                <a:gd name="T26" fmla="*/ 93 w 103"/>
                <a:gd name="T27" fmla="*/ 10 h 54"/>
                <a:gd name="T28" fmla="*/ 88 w 103"/>
                <a:gd name="T29" fmla="*/ 8 h 54"/>
                <a:gd name="T30" fmla="*/ 80 w 103"/>
                <a:gd name="T31" fmla="*/ 2 h 54"/>
                <a:gd name="T32" fmla="*/ 70 w 103"/>
                <a:gd name="T33" fmla="*/ 0 h 54"/>
                <a:gd name="T34" fmla="*/ 65 w 103"/>
                <a:gd name="T35" fmla="*/ 0 h 54"/>
                <a:gd name="T36" fmla="*/ 61 w 103"/>
                <a:gd name="T37" fmla="*/ 0 h 54"/>
                <a:gd name="T38" fmla="*/ 55 w 103"/>
                <a:gd name="T39" fmla="*/ 0 h 54"/>
                <a:gd name="T40" fmla="*/ 51 w 103"/>
                <a:gd name="T41" fmla="*/ 0 h 54"/>
                <a:gd name="T42" fmla="*/ 46 w 103"/>
                <a:gd name="T43" fmla="*/ 0 h 54"/>
                <a:gd name="T44" fmla="*/ 40 w 103"/>
                <a:gd name="T45" fmla="*/ 0 h 54"/>
                <a:gd name="T46" fmla="*/ 34 w 103"/>
                <a:gd name="T47" fmla="*/ 0 h 54"/>
                <a:gd name="T48" fmla="*/ 30 w 103"/>
                <a:gd name="T49" fmla="*/ 0 h 54"/>
                <a:gd name="T50" fmla="*/ 21 w 103"/>
                <a:gd name="T51" fmla="*/ 2 h 54"/>
                <a:gd name="T52" fmla="*/ 15 w 103"/>
                <a:gd name="T53" fmla="*/ 8 h 54"/>
                <a:gd name="T54" fmla="*/ 8 w 103"/>
                <a:gd name="T55" fmla="*/ 10 h 54"/>
                <a:gd name="T56" fmla="*/ 4 w 103"/>
                <a:gd name="T57" fmla="*/ 16 h 54"/>
                <a:gd name="T58" fmla="*/ 0 w 103"/>
                <a:gd name="T59" fmla="*/ 21 h 54"/>
                <a:gd name="T60" fmla="*/ 0 w 103"/>
                <a:gd name="T61" fmla="*/ 27 h 54"/>
                <a:gd name="T62" fmla="*/ 0 w 103"/>
                <a:gd name="T63" fmla="*/ 31 h 54"/>
                <a:gd name="T64" fmla="*/ 4 w 103"/>
                <a:gd name="T65" fmla="*/ 36 h 54"/>
                <a:gd name="T66" fmla="*/ 8 w 103"/>
                <a:gd name="T67" fmla="*/ 40 h 54"/>
                <a:gd name="T68" fmla="*/ 15 w 103"/>
                <a:gd name="T69" fmla="*/ 44 h 54"/>
                <a:gd name="T70" fmla="*/ 21 w 103"/>
                <a:gd name="T71" fmla="*/ 48 h 54"/>
                <a:gd name="T72" fmla="*/ 30 w 103"/>
                <a:gd name="T73" fmla="*/ 52 h 54"/>
                <a:gd name="T74" fmla="*/ 34 w 103"/>
                <a:gd name="T75" fmla="*/ 52 h 54"/>
                <a:gd name="T76" fmla="*/ 40 w 103"/>
                <a:gd name="T77" fmla="*/ 54 h 54"/>
                <a:gd name="T78" fmla="*/ 46 w 103"/>
                <a:gd name="T79" fmla="*/ 54 h 54"/>
                <a:gd name="T80" fmla="*/ 51 w 103"/>
                <a:gd name="T81" fmla="*/ 54 h 54"/>
                <a:gd name="T82" fmla="*/ 51 w 103"/>
                <a:gd name="T83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3" h="54">
                  <a:moveTo>
                    <a:pt x="51" y="54"/>
                  </a:moveTo>
                  <a:lnTo>
                    <a:pt x="55" y="54"/>
                  </a:lnTo>
                  <a:lnTo>
                    <a:pt x="61" y="54"/>
                  </a:lnTo>
                  <a:lnTo>
                    <a:pt x="65" y="52"/>
                  </a:lnTo>
                  <a:lnTo>
                    <a:pt x="70" y="52"/>
                  </a:lnTo>
                  <a:lnTo>
                    <a:pt x="80" y="48"/>
                  </a:lnTo>
                  <a:lnTo>
                    <a:pt x="88" y="44"/>
                  </a:lnTo>
                  <a:lnTo>
                    <a:pt x="93" y="40"/>
                  </a:lnTo>
                  <a:lnTo>
                    <a:pt x="97" y="36"/>
                  </a:lnTo>
                  <a:lnTo>
                    <a:pt x="101" y="31"/>
                  </a:lnTo>
                  <a:lnTo>
                    <a:pt x="103" y="27"/>
                  </a:lnTo>
                  <a:lnTo>
                    <a:pt x="101" y="21"/>
                  </a:lnTo>
                  <a:lnTo>
                    <a:pt x="97" y="16"/>
                  </a:lnTo>
                  <a:lnTo>
                    <a:pt x="93" y="10"/>
                  </a:lnTo>
                  <a:lnTo>
                    <a:pt x="88" y="8"/>
                  </a:lnTo>
                  <a:lnTo>
                    <a:pt x="80" y="2"/>
                  </a:lnTo>
                  <a:lnTo>
                    <a:pt x="70" y="0"/>
                  </a:lnTo>
                  <a:lnTo>
                    <a:pt x="65" y="0"/>
                  </a:lnTo>
                  <a:lnTo>
                    <a:pt x="61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0" y="0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21" y="2"/>
                  </a:lnTo>
                  <a:lnTo>
                    <a:pt x="15" y="8"/>
                  </a:lnTo>
                  <a:lnTo>
                    <a:pt x="8" y="10"/>
                  </a:lnTo>
                  <a:lnTo>
                    <a:pt x="4" y="16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31"/>
                  </a:lnTo>
                  <a:lnTo>
                    <a:pt x="4" y="36"/>
                  </a:lnTo>
                  <a:lnTo>
                    <a:pt x="8" y="40"/>
                  </a:lnTo>
                  <a:lnTo>
                    <a:pt x="15" y="44"/>
                  </a:lnTo>
                  <a:lnTo>
                    <a:pt x="21" y="48"/>
                  </a:lnTo>
                  <a:lnTo>
                    <a:pt x="30" y="52"/>
                  </a:lnTo>
                  <a:lnTo>
                    <a:pt x="34" y="52"/>
                  </a:lnTo>
                  <a:lnTo>
                    <a:pt x="40" y="54"/>
                  </a:lnTo>
                  <a:lnTo>
                    <a:pt x="46" y="54"/>
                  </a:lnTo>
                  <a:lnTo>
                    <a:pt x="51" y="54"/>
                  </a:lnTo>
                  <a:lnTo>
                    <a:pt x="51" y="54"/>
                  </a:lnTo>
                  <a:close/>
                </a:path>
              </a:pathLst>
            </a:custGeom>
            <a:solidFill>
              <a:srgbClr val="CC8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54" name="Freeform 38"/>
            <p:cNvSpPr>
              <a:spLocks/>
            </p:cNvSpPr>
            <p:nvPr/>
          </p:nvSpPr>
          <p:spPr bwMode="auto">
            <a:xfrm>
              <a:off x="4053" y="2270"/>
              <a:ext cx="93" cy="38"/>
            </a:xfrm>
            <a:custGeom>
              <a:avLst/>
              <a:gdLst>
                <a:gd name="T0" fmla="*/ 94 w 187"/>
                <a:gd name="T1" fmla="*/ 76 h 76"/>
                <a:gd name="T2" fmla="*/ 101 w 187"/>
                <a:gd name="T3" fmla="*/ 76 h 76"/>
                <a:gd name="T4" fmla="*/ 111 w 187"/>
                <a:gd name="T5" fmla="*/ 74 h 76"/>
                <a:gd name="T6" fmla="*/ 118 w 187"/>
                <a:gd name="T7" fmla="*/ 74 h 76"/>
                <a:gd name="T8" fmla="*/ 128 w 187"/>
                <a:gd name="T9" fmla="*/ 74 h 76"/>
                <a:gd name="T10" fmla="*/ 135 w 187"/>
                <a:gd name="T11" fmla="*/ 72 h 76"/>
                <a:gd name="T12" fmla="*/ 143 w 187"/>
                <a:gd name="T13" fmla="*/ 70 h 76"/>
                <a:gd name="T14" fmla="*/ 151 w 187"/>
                <a:gd name="T15" fmla="*/ 66 h 76"/>
                <a:gd name="T16" fmla="*/ 158 w 187"/>
                <a:gd name="T17" fmla="*/ 65 h 76"/>
                <a:gd name="T18" fmla="*/ 164 w 187"/>
                <a:gd name="T19" fmla="*/ 61 h 76"/>
                <a:gd name="T20" fmla="*/ 170 w 187"/>
                <a:gd name="T21" fmla="*/ 59 h 76"/>
                <a:gd name="T22" fmla="*/ 173 w 187"/>
                <a:gd name="T23" fmla="*/ 55 h 76"/>
                <a:gd name="T24" fmla="*/ 177 w 187"/>
                <a:gd name="T25" fmla="*/ 53 h 76"/>
                <a:gd name="T26" fmla="*/ 183 w 187"/>
                <a:gd name="T27" fmla="*/ 46 h 76"/>
                <a:gd name="T28" fmla="*/ 187 w 187"/>
                <a:gd name="T29" fmla="*/ 38 h 76"/>
                <a:gd name="T30" fmla="*/ 183 w 187"/>
                <a:gd name="T31" fmla="*/ 30 h 76"/>
                <a:gd name="T32" fmla="*/ 177 w 187"/>
                <a:gd name="T33" fmla="*/ 23 h 76"/>
                <a:gd name="T34" fmla="*/ 173 w 187"/>
                <a:gd name="T35" fmla="*/ 19 h 76"/>
                <a:gd name="T36" fmla="*/ 170 w 187"/>
                <a:gd name="T37" fmla="*/ 17 h 76"/>
                <a:gd name="T38" fmla="*/ 164 w 187"/>
                <a:gd name="T39" fmla="*/ 13 h 76"/>
                <a:gd name="T40" fmla="*/ 158 w 187"/>
                <a:gd name="T41" fmla="*/ 11 h 76"/>
                <a:gd name="T42" fmla="*/ 151 w 187"/>
                <a:gd name="T43" fmla="*/ 8 h 76"/>
                <a:gd name="T44" fmla="*/ 143 w 187"/>
                <a:gd name="T45" fmla="*/ 6 h 76"/>
                <a:gd name="T46" fmla="*/ 135 w 187"/>
                <a:gd name="T47" fmla="*/ 4 h 76"/>
                <a:gd name="T48" fmla="*/ 128 w 187"/>
                <a:gd name="T49" fmla="*/ 4 h 76"/>
                <a:gd name="T50" fmla="*/ 118 w 187"/>
                <a:gd name="T51" fmla="*/ 2 h 76"/>
                <a:gd name="T52" fmla="*/ 111 w 187"/>
                <a:gd name="T53" fmla="*/ 0 h 76"/>
                <a:gd name="T54" fmla="*/ 101 w 187"/>
                <a:gd name="T55" fmla="*/ 0 h 76"/>
                <a:gd name="T56" fmla="*/ 94 w 187"/>
                <a:gd name="T57" fmla="*/ 0 h 76"/>
                <a:gd name="T58" fmla="*/ 88 w 187"/>
                <a:gd name="T59" fmla="*/ 0 h 76"/>
                <a:gd name="T60" fmla="*/ 82 w 187"/>
                <a:gd name="T61" fmla="*/ 0 h 76"/>
                <a:gd name="T62" fmla="*/ 78 w 187"/>
                <a:gd name="T63" fmla="*/ 0 h 76"/>
                <a:gd name="T64" fmla="*/ 73 w 187"/>
                <a:gd name="T65" fmla="*/ 0 h 76"/>
                <a:gd name="T66" fmla="*/ 65 w 187"/>
                <a:gd name="T67" fmla="*/ 2 h 76"/>
                <a:gd name="T68" fmla="*/ 57 w 187"/>
                <a:gd name="T69" fmla="*/ 4 h 76"/>
                <a:gd name="T70" fmla="*/ 48 w 187"/>
                <a:gd name="T71" fmla="*/ 4 h 76"/>
                <a:gd name="T72" fmla="*/ 40 w 187"/>
                <a:gd name="T73" fmla="*/ 6 h 76"/>
                <a:gd name="T74" fmla="*/ 33 w 187"/>
                <a:gd name="T75" fmla="*/ 8 h 76"/>
                <a:gd name="T76" fmla="*/ 27 w 187"/>
                <a:gd name="T77" fmla="*/ 11 h 76"/>
                <a:gd name="T78" fmla="*/ 21 w 187"/>
                <a:gd name="T79" fmla="*/ 13 h 76"/>
                <a:gd name="T80" fmla="*/ 16 w 187"/>
                <a:gd name="T81" fmla="*/ 17 h 76"/>
                <a:gd name="T82" fmla="*/ 10 w 187"/>
                <a:gd name="T83" fmla="*/ 19 h 76"/>
                <a:gd name="T84" fmla="*/ 8 w 187"/>
                <a:gd name="T85" fmla="*/ 23 h 76"/>
                <a:gd name="T86" fmla="*/ 2 w 187"/>
                <a:gd name="T87" fmla="*/ 30 h 76"/>
                <a:gd name="T88" fmla="*/ 0 w 187"/>
                <a:gd name="T89" fmla="*/ 38 h 76"/>
                <a:gd name="T90" fmla="*/ 2 w 187"/>
                <a:gd name="T91" fmla="*/ 46 h 76"/>
                <a:gd name="T92" fmla="*/ 8 w 187"/>
                <a:gd name="T93" fmla="*/ 53 h 76"/>
                <a:gd name="T94" fmla="*/ 10 w 187"/>
                <a:gd name="T95" fmla="*/ 55 h 76"/>
                <a:gd name="T96" fmla="*/ 16 w 187"/>
                <a:gd name="T97" fmla="*/ 59 h 76"/>
                <a:gd name="T98" fmla="*/ 21 w 187"/>
                <a:gd name="T99" fmla="*/ 61 h 76"/>
                <a:gd name="T100" fmla="*/ 27 w 187"/>
                <a:gd name="T101" fmla="*/ 65 h 76"/>
                <a:gd name="T102" fmla="*/ 33 w 187"/>
                <a:gd name="T103" fmla="*/ 66 h 76"/>
                <a:gd name="T104" fmla="*/ 40 w 187"/>
                <a:gd name="T105" fmla="*/ 70 h 76"/>
                <a:gd name="T106" fmla="*/ 48 w 187"/>
                <a:gd name="T107" fmla="*/ 72 h 76"/>
                <a:gd name="T108" fmla="*/ 57 w 187"/>
                <a:gd name="T109" fmla="*/ 74 h 76"/>
                <a:gd name="T110" fmla="*/ 65 w 187"/>
                <a:gd name="T111" fmla="*/ 74 h 76"/>
                <a:gd name="T112" fmla="*/ 73 w 187"/>
                <a:gd name="T113" fmla="*/ 74 h 76"/>
                <a:gd name="T114" fmla="*/ 78 w 187"/>
                <a:gd name="T115" fmla="*/ 74 h 76"/>
                <a:gd name="T116" fmla="*/ 82 w 187"/>
                <a:gd name="T117" fmla="*/ 76 h 76"/>
                <a:gd name="T118" fmla="*/ 88 w 187"/>
                <a:gd name="T119" fmla="*/ 76 h 76"/>
                <a:gd name="T120" fmla="*/ 94 w 187"/>
                <a:gd name="T121" fmla="*/ 76 h 76"/>
                <a:gd name="T122" fmla="*/ 94 w 187"/>
                <a:gd name="T12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7" h="76">
                  <a:moveTo>
                    <a:pt x="94" y="76"/>
                  </a:moveTo>
                  <a:lnTo>
                    <a:pt x="101" y="76"/>
                  </a:lnTo>
                  <a:lnTo>
                    <a:pt x="111" y="74"/>
                  </a:lnTo>
                  <a:lnTo>
                    <a:pt x="118" y="74"/>
                  </a:lnTo>
                  <a:lnTo>
                    <a:pt x="128" y="74"/>
                  </a:lnTo>
                  <a:lnTo>
                    <a:pt x="135" y="72"/>
                  </a:lnTo>
                  <a:lnTo>
                    <a:pt x="143" y="70"/>
                  </a:lnTo>
                  <a:lnTo>
                    <a:pt x="151" y="66"/>
                  </a:lnTo>
                  <a:lnTo>
                    <a:pt x="158" y="65"/>
                  </a:lnTo>
                  <a:lnTo>
                    <a:pt x="164" y="61"/>
                  </a:lnTo>
                  <a:lnTo>
                    <a:pt x="170" y="59"/>
                  </a:lnTo>
                  <a:lnTo>
                    <a:pt x="173" y="55"/>
                  </a:lnTo>
                  <a:lnTo>
                    <a:pt x="177" y="53"/>
                  </a:lnTo>
                  <a:lnTo>
                    <a:pt x="183" y="46"/>
                  </a:lnTo>
                  <a:lnTo>
                    <a:pt x="187" y="38"/>
                  </a:lnTo>
                  <a:lnTo>
                    <a:pt x="183" y="30"/>
                  </a:lnTo>
                  <a:lnTo>
                    <a:pt x="177" y="23"/>
                  </a:lnTo>
                  <a:lnTo>
                    <a:pt x="173" y="19"/>
                  </a:lnTo>
                  <a:lnTo>
                    <a:pt x="170" y="17"/>
                  </a:lnTo>
                  <a:lnTo>
                    <a:pt x="164" y="13"/>
                  </a:lnTo>
                  <a:lnTo>
                    <a:pt x="158" y="11"/>
                  </a:lnTo>
                  <a:lnTo>
                    <a:pt x="151" y="8"/>
                  </a:lnTo>
                  <a:lnTo>
                    <a:pt x="143" y="6"/>
                  </a:lnTo>
                  <a:lnTo>
                    <a:pt x="135" y="4"/>
                  </a:lnTo>
                  <a:lnTo>
                    <a:pt x="128" y="4"/>
                  </a:lnTo>
                  <a:lnTo>
                    <a:pt x="118" y="2"/>
                  </a:lnTo>
                  <a:lnTo>
                    <a:pt x="111" y="0"/>
                  </a:lnTo>
                  <a:lnTo>
                    <a:pt x="101" y="0"/>
                  </a:lnTo>
                  <a:lnTo>
                    <a:pt x="94" y="0"/>
                  </a:lnTo>
                  <a:lnTo>
                    <a:pt x="88" y="0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3" y="0"/>
                  </a:lnTo>
                  <a:lnTo>
                    <a:pt x="65" y="2"/>
                  </a:lnTo>
                  <a:lnTo>
                    <a:pt x="57" y="4"/>
                  </a:lnTo>
                  <a:lnTo>
                    <a:pt x="48" y="4"/>
                  </a:lnTo>
                  <a:lnTo>
                    <a:pt x="40" y="6"/>
                  </a:lnTo>
                  <a:lnTo>
                    <a:pt x="33" y="8"/>
                  </a:lnTo>
                  <a:lnTo>
                    <a:pt x="27" y="11"/>
                  </a:lnTo>
                  <a:lnTo>
                    <a:pt x="21" y="13"/>
                  </a:lnTo>
                  <a:lnTo>
                    <a:pt x="16" y="17"/>
                  </a:lnTo>
                  <a:lnTo>
                    <a:pt x="10" y="19"/>
                  </a:lnTo>
                  <a:lnTo>
                    <a:pt x="8" y="23"/>
                  </a:lnTo>
                  <a:lnTo>
                    <a:pt x="2" y="30"/>
                  </a:lnTo>
                  <a:lnTo>
                    <a:pt x="0" y="38"/>
                  </a:lnTo>
                  <a:lnTo>
                    <a:pt x="2" y="46"/>
                  </a:lnTo>
                  <a:lnTo>
                    <a:pt x="8" y="53"/>
                  </a:lnTo>
                  <a:lnTo>
                    <a:pt x="10" y="55"/>
                  </a:lnTo>
                  <a:lnTo>
                    <a:pt x="16" y="59"/>
                  </a:lnTo>
                  <a:lnTo>
                    <a:pt x="21" y="61"/>
                  </a:lnTo>
                  <a:lnTo>
                    <a:pt x="27" y="65"/>
                  </a:lnTo>
                  <a:lnTo>
                    <a:pt x="33" y="66"/>
                  </a:lnTo>
                  <a:lnTo>
                    <a:pt x="40" y="70"/>
                  </a:lnTo>
                  <a:lnTo>
                    <a:pt x="48" y="72"/>
                  </a:lnTo>
                  <a:lnTo>
                    <a:pt x="57" y="74"/>
                  </a:lnTo>
                  <a:lnTo>
                    <a:pt x="65" y="74"/>
                  </a:lnTo>
                  <a:lnTo>
                    <a:pt x="73" y="74"/>
                  </a:lnTo>
                  <a:lnTo>
                    <a:pt x="78" y="74"/>
                  </a:lnTo>
                  <a:lnTo>
                    <a:pt x="82" y="76"/>
                  </a:lnTo>
                  <a:lnTo>
                    <a:pt x="88" y="76"/>
                  </a:lnTo>
                  <a:lnTo>
                    <a:pt x="94" y="76"/>
                  </a:lnTo>
                  <a:lnTo>
                    <a:pt x="94" y="76"/>
                  </a:lnTo>
                  <a:close/>
                </a:path>
              </a:pathLst>
            </a:custGeom>
            <a:solidFill>
              <a:srgbClr val="CC8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55" name="Freeform 39"/>
            <p:cNvSpPr>
              <a:spLocks/>
            </p:cNvSpPr>
            <p:nvPr/>
          </p:nvSpPr>
          <p:spPr bwMode="auto">
            <a:xfrm>
              <a:off x="4129" y="2381"/>
              <a:ext cx="57" cy="24"/>
            </a:xfrm>
            <a:custGeom>
              <a:avLst/>
              <a:gdLst>
                <a:gd name="T0" fmla="*/ 59 w 114"/>
                <a:gd name="T1" fmla="*/ 50 h 50"/>
                <a:gd name="T2" fmla="*/ 63 w 114"/>
                <a:gd name="T3" fmla="*/ 48 h 50"/>
                <a:gd name="T4" fmla="*/ 69 w 114"/>
                <a:gd name="T5" fmla="*/ 48 h 50"/>
                <a:gd name="T6" fmla="*/ 75 w 114"/>
                <a:gd name="T7" fmla="*/ 48 h 50"/>
                <a:gd name="T8" fmla="*/ 80 w 114"/>
                <a:gd name="T9" fmla="*/ 46 h 50"/>
                <a:gd name="T10" fmla="*/ 84 w 114"/>
                <a:gd name="T11" fmla="*/ 44 h 50"/>
                <a:gd name="T12" fmla="*/ 90 w 114"/>
                <a:gd name="T13" fmla="*/ 44 h 50"/>
                <a:gd name="T14" fmla="*/ 94 w 114"/>
                <a:gd name="T15" fmla="*/ 42 h 50"/>
                <a:gd name="T16" fmla="*/ 99 w 114"/>
                <a:gd name="T17" fmla="*/ 42 h 50"/>
                <a:gd name="T18" fmla="*/ 105 w 114"/>
                <a:gd name="T19" fmla="*/ 38 h 50"/>
                <a:gd name="T20" fmla="*/ 111 w 114"/>
                <a:gd name="T21" fmla="*/ 35 h 50"/>
                <a:gd name="T22" fmla="*/ 114 w 114"/>
                <a:gd name="T23" fmla="*/ 29 h 50"/>
                <a:gd name="T24" fmla="*/ 114 w 114"/>
                <a:gd name="T25" fmla="*/ 23 h 50"/>
                <a:gd name="T26" fmla="*/ 114 w 114"/>
                <a:gd name="T27" fmla="*/ 19 h 50"/>
                <a:gd name="T28" fmla="*/ 111 w 114"/>
                <a:gd name="T29" fmla="*/ 14 h 50"/>
                <a:gd name="T30" fmla="*/ 105 w 114"/>
                <a:gd name="T31" fmla="*/ 10 h 50"/>
                <a:gd name="T32" fmla="*/ 99 w 114"/>
                <a:gd name="T33" fmla="*/ 8 h 50"/>
                <a:gd name="T34" fmla="*/ 94 w 114"/>
                <a:gd name="T35" fmla="*/ 6 h 50"/>
                <a:gd name="T36" fmla="*/ 90 w 114"/>
                <a:gd name="T37" fmla="*/ 4 h 50"/>
                <a:gd name="T38" fmla="*/ 84 w 114"/>
                <a:gd name="T39" fmla="*/ 2 h 50"/>
                <a:gd name="T40" fmla="*/ 80 w 114"/>
                <a:gd name="T41" fmla="*/ 2 h 50"/>
                <a:gd name="T42" fmla="*/ 75 w 114"/>
                <a:gd name="T43" fmla="*/ 0 h 50"/>
                <a:gd name="T44" fmla="*/ 69 w 114"/>
                <a:gd name="T45" fmla="*/ 0 h 50"/>
                <a:gd name="T46" fmla="*/ 63 w 114"/>
                <a:gd name="T47" fmla="*/ 0 h 50"/>
                <a:gd name="T48" fmla="*/ 59 w 114"/>
                <a:gd name="T49" fmla="*/ 0 h 50"/>
                <a:gd name="T50" fmla="*/ 52 w 114"/>
                <a:gd name="T51" fmla="*/ 0 h 50"/>
                <a:gd name="T52" fmla="*/ 46 w 114"/>
                <a:gd name="T53" fmla="*/ 0 h 50"/>
                <a:gd name="T54" fmla="*/ 40 w 114"/>
                <a:gd name="T55" fmla="*/ 0 h 50"/>
                <a:gd name="T56" fmla="*/ 37 w 114"/>
                <a:gd name="T57" fmla="*/ 2 h 50"/>
                <a:gd name="T58" fmla="*/ 25 w 114"/>
                <a:gd name="T59" fmla="*/ 4 h 50"/>
                <a:gd name="T60" fmla="*/ 18 w 114"/>
                <a:gd name="T61" fmla="*/ 8 h 50"/>
                <a:gd name="T62" fmla="*/ 10 w 114"/>
                <a:gd name="T63" fmla="*/ 10 h 50"/>
                <a:gd name="T64" fmla="*/ 6 w 114"/>
                <a:gd name="T65" fmla="*/ 14 h 50"/>
                <a:gd name="T66" fmla="*/ 2 w 114"/>
                <a:gd name="T67" fmla="*/ 19 h 50"/>
                <a:gd name="T68" fmla="*/ 0 w 114"/>
                <a:gd name="T69" fmla="*/ 23 h 50"/>
                <a:gd name="T70" fmla="*/ 2 w 114"/>
                <a:gd name="T71" fmla="*/ 29 h 50"/>
                <a:gd name="T72" fmla="*/ 6 w 114"/>
                <a:gd name="T73" fmla="*/ 35 h 50"/>
                <a:gd name="T74" fmla="*/ 10 w 114"/>
                <a:gd name="T75" fmla="*/ 38 h 50"/>
                <a:gd name="T76" fmla="*/ 18 w 114"/>
                <a:gd name="T77" fmla="*/ 42 h 50"/>
                <a:gd name="T78" fmla="*/ 25 w 114"/>
                <a:gd name="T79" fmla="*/ 44 h 50"/>
                <a:gd name="T80" fmla="*/ 37 w 114"/>
                <a:gd name="T81" fmla="*/ 46 h 50"/>
                <a:gd name="T82" fmla="*/ 40 w 114"/>
                <a:gd name="T83" fmla="*/ 48 h 50"/>
                <a:gd name="T84" fmla="*/ 46 w 114"/>
                <a:gd name="T85" fmla="*/ 48 h 50"/>
                <a:gd name="T86" fmla="*/ 52 w 114"/>
                <a:gd name="T87" fmla="*/ 48 h 50"/>
                <a:gd name="T88" fmla="*/ 59 w 114"/>
                <a:gd name="T89" fmla="*/ 50 h 50"/>
                <a:gd name="T90" fmla="*/ 59 w 114"/>
                <a:gd name="T91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4" h="50">
                  <a:moveTo>
                    <a:pt x="59" y="50"/>
                  </a:moveTo>
                  <a:lnTo>
                    <a:pt x="63" y="48"/>
                  </a:lnTo>
                  <a:lnTo>
                    <a:pt x="69" y="48"/>
                  </a:lnTo>
                  <a:lnTo>
                    <a:pt x="75" y="48"/>
                  </a:lnTo>
                  <a:lnTo>
                    <a:pt x="80" y="46"/>
                  </a:lnTo>
                  <a:lnTo>
                    <a:pt x="84" y="44"/>
                  </a:lnTo>
                  <a:lnTo>
                    <a:pt x="90" y="44"/>
                  </a:lnTo>
                  <a:lnTo>
                    <a:pt x="94" y="42"/>
                  </a:lnTo>
                  <a:lnTo>
                    <a:pt x="99" y="42"/>
                  </a:lnTo>
                  <a:lnTo>
                    <a:pt x="105" y="38"/>
                  </a:lnTo>
                  <a:lnTo>
                    <a:pt x="111" y="35"/>
                  </a:lnTo>
                  <a:lnTo>
                    <a:pt x="114" y="29"/>
                  </a:lnTo>
                  <a:lnTo>
                    <a:pt x="114" y="23"/>
                  </a:lnTo>
                  <a:lnTo>
                    <a:pt x="114" y="19"/>
                  </a:lnTo>
                  <a:lnTo>
                    <a:pt x="111" y="14"/>
                  </a:lnTo>
                  <a:lnTo>
                    <a:pt x="105" y="10"/>
                  </a:lnTo>
                  <a:lnTo>
                    <a:pt x="99" y="8"/>
                  </a:lnTo>
                  <a:lnTo>
                    <a:pt x="94" y="6"/>
                  </a:lnTo>
                  <a:lnTo>
                    <a:pt x="90" y="4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5" y="0"/>
                  </a:lnTo>
                  <a:lnTo>
                    <a:pt x="69" y="0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2" y="0"/>
                  </a:lnTo>
                  <a:lnTo>
                    <a:pt x="46" y="0"/>
                  </a:lnTo>
                  <a:lnTo>
                    <a:pt x="40" y="0"/>
                  </a:lnTo>
                  <a:lnTo>
                    <a:pt x="37" y="2"/>
                  </a:lnTo>
                  <a:lnTo>
                    <a:pt x="25" y="4"/>
                  </a:lnTo>
                  <a:lnTo>
                    <a:pt x="18" y="8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2" y="19"/>
                  </a:lnTo>
                  <a:lnTo>
                    <a:pt x="0" y="23"/>
                  </a:lnTo>
                  <a:lnTo>
                    <a:pt x="2" y="29"/>
                  </a:lnTo>
                  <a:lnTo>
                    <a:pt x="6" y="35"/>
                  </a:lnTo>
                  <a:lnTo>
                    <a:pt x="10" y="38"/>
                  </a:lnTo>
                  <a:lnTo>
                    <a:pt x="18" y="42"/>
                  </a:lnTo>
                  <a:lnTo>
                    <a:pt x="25" y="44"/>
                  </a:lnTo>
                  <a:lnTo>
                    <a:pt x="37" y="46"/>
                  </a:lnTo>
                  <a:lnTo>
                    <a:pt x="40" y="48"/>
                  </a:lnTo>
                  <a:lnTo>
                    <a:pt x="46" y="48"/>
                  </a:lnTo>
                  <a:lnTo>
                    <a:pt x="52" y="48"/>
                  </a:lnTo>
                  <a:lnTo>
                    <a:pt x="59" y="50"/>
                  </a:lnTo>
                  <a:lnTo>
                    <a:pt x="59" y="50"/>
                  </a:lnTo>
                  <a:close/>
                </a:path>
              </a:pathLst>
            </a:custGeom>
            <a:solidFill>
              <a:srgbClr val="CC8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56" name="Freeform 40"/>
            <p:cNvSpPr>
              <a:spLocks/>
            </p:cNvSpPr>
            <p:nvPr/>
          </p:nvSpPr>
          <p:spPr bwMode="auto">
            <a:xfrm>
              <a:off x="3813" y="2648"/>
              <a:ext cx="224" cy="135"/>
            </a:xfrm>
            <a:custGeom>
              <a:avLst/>
              <a:gdLst>
                <a:gd name="T0" fmla="*/ 2 w 449"/>
                <a:gd name="T1" fmla="*/ 116 h 270"/>
                <a:gd name="T2" fmla="*/ 447 w 449"/>
                <a:gd name="T3" fmla="*/ 268 h 270"/>
                <a:gd name="T4" fmla="*/ 441 w 449"/>
                <a:gd name="T5" fmla="*/ 262 h 270"/>
                <a:gd name="T6" fmla="*/ 432 w 449"/>
                <a:gd name="T7" fmla="*/ 251 h 270"/>
                <a:gd name="T8" fmla="*/ 415 w 449"/>
                <a:gd name="T9" fmla="*/ 235 h 270"/>
                <a:gd name="T10" fmla="*/ 400 w 449"/>
                <a:gd name="T11" fmla="*/ 222 h 270"/>
                <a:gd name="T12" fmla="*/ 388 w 449"/>
                <a:gd name="T13" fmla="*/ 211 h 270"/>
                <a:gd name="T14" fmla="*/ 375 w 449"/>
                <a:gd name="T15" fmla="*/ 199 h 270"/>
                <a:gd name="T16" fmla="*/ 362 w 449"/>
                <a:gd name="T17" fmla="*/ 188 h 270"/>
                <a:gd name="T18" fmla="*/ 346 w 449"/>
                <a:gd name="T19" fmla="*/ 176 h 270"/>
                <a:gd name="T20" fmla="*/ 329 w 449"/>
                <a:gd name="T21" fmla="*/ 165 h 270"/>
                <a:gd name="T22" fmla="*/ 312 w 449"/>
                <a:gd name="T23" fmla="*/ 152 h 270"/>
                <a:gd name="T24" fmla="*/ 297 w 449"/>
                <a:gd name="T25" fmla="*/ 144 h 270"/>
                <a:gd name="T26" fmla="*/ 287 w 449"/>
                <a:gd name="T27" fmla="*/ 136 h 270"/>
                <a:gd name="T28" fmla="*/ 278 w 449"/>
                <a:gd name="T29" fmla="*/ 131 h 270"/>
                <a:gd name="T30" fmla="*/ 267 w 449"/>
                <a:gd name="T31" fmla="*/ 123 h 270"/>
                <a:gd name="T32" fmla="*/ 255 w 449"/>
                <a:gd name="T33" fmla="*/ 117 h 270"/>
                <a:gd name="T34" fmla="*/ 244 w 449"/>
                <a:gd name="T35" fmla="*/ 110 h 270"/>
                <a:gd name="T36" fmla="*/ 232 w 449"/>
                <a:gd name="T37" fmla="*/ 104 h 270"/>
                <a:gd name="T38" fmla="*/ 219 w 449"/>
                <a:gd name="T39" fmla="*/ 98 h 270"/>
                <a:gd name="T40" fmla="*/ 208 w 449"/>
                <a:gd name="T41" fmla="*/ 93 h 270"/>
                <a:gd name="T42" fmla="*/ 196 w 449"/>
                <a:gd name="T43" fmla="*/ 87 h 270"/>
                <a:gd name="T44" fmla="*/ 185 w 449"/>
                <a:gd name="T45" fmla="*/ 79 h 270"/>
                <a:gd name="T46" fmla="*/ 173 w 449"/>
                <a:gd name="T47" fmla="*/ 74 h 270"/>
                <a:gd name="T48" fmla="*/ 162 w 449"/>
                <a:gd name="T49" fmla="*/ 68 h 270"/>
                <a:gd name="T50" fmla="*/ 149 w 449"/>
                <a:gd name="T51" fmla="*/ 64 h 270"/>
                <a:gd name="T52" fmla="*/ 137 w 449"/>
                <a:gd name="T53" fmla="*/ 59 h 270"/>
                <a:gd name="T54" fmla="*/ 126 w 449"/>
                <a:gd name="T55" fmla="*/ 53 h 270"/>
                <a:gd name="T56" fmla="*/ 116 w 449"/>
                <a:gd name="T57" fmla="*/ 47 h 270"/>
                <a:gd name="T58" fmla="*/ 105 w 449"/>
                <a:gd name="T59" fmla="*/ 43 h 270"/>
                <a:gd name="T60" fmla="*/ 94 w 449"/>
                <a:gd name="T61" fmla="*/ 40 h 270"/>
                <a:gd name="T62" fmla="*/ 84 w 449"/>
                <a:gd name="T63" fmla="*/ 34 h 270"/>
                <a:gd name="T64" fmla="*/ 69 w 449"/>
                <a:gd name="T65" fmla="*/ 26 h 270"/>
                <a:gd name="T66" fmla="*/ 52 w 449"/>
                <a:gd name="T67" fmla="*/ 19 h 270"/>
                <a:gd name="T68" fmla="*/ 35 w 449"/>
                <a:gd name="T69" fmla="*/ 13 h 270"/>
                <a:gd name="T70" fmla="*/ 21 w 449"/>
                <a:gd name="T71" fmla="*/ 7 h 270"/>
                <a:gd name="T72" fmla="*/ 10 w 449"/>
                <a:gd name="T73" fmla="*/ 3 h 270"/>
                <a:gd name="T74" fmla="*/ 2 w 449"/>
                <a:gd name="T75" fmla="*/ 0 h 270"/>
                <a:gd name="T76" fmla="*/ 0 w 449"/>
                <a:gd name="T77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49" h="270">
                  <a:moveTo>
                    <a:pt x="0" y="0"/>
                  </a:moveTo>
                  <a:lnTo>
                    <a:pt x="2" y="116"/>
                  </a:lnTo>
                  <a:lnTo>
                    <a:pt x="449" y="270"/>
                  </a:lnTo>
                  <a:lnTo>
                    <a:pt x="447" y="268"/>
                  </a:lnTo>
                  <a:lnTo>
                    <a:pt x="445" y="266"/>
                  </a:lnTo>
                  <a:lnTo>
                    <a:pt x="441" y="262"/>
                  </a:lnTo>
                  <a:lnTo>
                    <a:pt x="438" y="256"/>
                  </a:lnTo>
                  <a:lnTo>
                    <a:pt x="432" y="251"/>
                  </a:lnTo>
                  <a:lnTo>
                    <a:pt x="424" y="243"/>
                  </a:lnTo>
                  <a:lnTo>
                    <a:pt x="415" y="235"/>
                  </a:lnTo>
                  <a:lnTo>
                    <a:pt x="407" y="226"/>
                  </a:lnTo>
                  <a:lnTo>
                    <a:pt x="400" y="222"/>
                  </a:lnTo>
                  <a:lnTo>
                    <a:pt x="396" y="216"/>
                  </a:lnTo>
                  <a:lnTo>
                    <a:pt x="388" y="211"/>
                  </a:lnTo>
                  <a:lnTo>
                    <a:pt x="382" y="207"/>
                  </a:lnTo>
                  <a:lnTo>
                    <a:pt x="375" y="199"/>
                  </a:lnTo>
                  <a:lnTo>
                    <a:pt x="369" y="195"/>
                  </a:lnTo>
                  <a:lnTo>
                    <a:pt x="362" y="188"/>
                  </a:lnTo>
                  <a:lnTo>
                    <a:pt x="356" y="184"/>
                  </a:lnTo>
                  <a:lnTo>
                    <a:pt x="346" y="176"/>
                  </a:lnTo>
                  <a:lnTo>
                    <a:pt x="339" y="171"/>
                  </a:lnTo>
                  <a:lnTo>
                    <a:pt x="329" y="165"/>
                  </a:lnTo>
                  <a:lnTo>
                    <a:pt x="322" y="159"/>
                  </a:lnTo>
                  <a:lnTo>
                    <a:pt x="312" y="152"/>
                  </a:lnTo>
                  <a:lnTo>
                    <a:pt x="303" y="146"/>
                  </a:lnTo>
                  <a:lnTo>
                    <a:pt x="297" y="144"/>
                  </a:lnTo>
                  <a:lnTo>
                    <a:pt x="293" y="140"/>
                  </a:lnTo>
                  <a:lnTo>
                    <a:pt x="287" y="136"/>
                  </a:lnTo>
                  <a:lnTo>
                    <a:pt x="284" y="135"/>
                  </a:lnTo>
                  <a:lnTo>
                    <a:pt x="278" y="131"/>
                  </a:lnTo>
                  <a:lnTo>
                    <a:pt x="272" y="127"/>
                  </a:lnTo>
                  <a:lnTo>
                    <a:pt x="267" y="123"/>
                  </a:lnTo>
                  <a:lnTo>
                    <a:pt x="261" y="121"/>
                  </a:lnTo>
                  <a:lnTo>
                    <a:pt x="255" y="117"/>
                  </a:lnTo>
                  <a:lnTo>
                    <a:pt x="249" y="114"/>
                  </a:lnTo>
                  <a:lnTo>
                    <a:pt x="244" y="110"/>
                  </a:lnTo>
                  <a:lnTo>
                    <a:pt x="238" y="108"/>
                  </a:lnTo>
                  <a:lnTo>
                    <a:pt x="232" y="104"/>
                  </a:lnTo>
                  <a:lnTo>
                    <a:pt x="227" y="102"/>
                  </a:lnTo>
                  <a:lnTo>
                    <a:pt x="219" y="98"/>
                  </a:lnTo>
                  <a:lnTo>
                    <a:pt x="215" y="95"/>
                  </a:lnTo>
                  <a:lnTo>
                    <a:pt x="208" y="93"/>
                  </a:lnTo>
                  <a:lnTo>
                    <a:pt x="204" y="89"/>
                  </a:lnTo>
                  <a:lnTo>
                    <a:pt x="196" y="87"/>
                  </a:lnTo>
                  <a:lnTo>
                    <a:pt x="192" y="83"/>
                  </a:lnTo>
                  <a:lnTo>
                    <a:pt x="185" y="79"/>
                  </a:lnTo>
                  <a:lnTo>
                    <a:pt x="179" y="78"/>
                  </a:lnTo>
                  <a:lnTo>
                    <a:pt x="173" y="74"/>
                  </a:lnTo>
                  <a:lnTo>
                    <a:pt x="168" y="72"/>
                  </a:lnTo>
                  <a:lnTo>
                    <a:pt x="162" y="68"/>
                  </a:lnTo>
                  <a:lnTo>
                    <a:pt x="154" y="66"/>
                  </a:lnTo>
                  <a:lnTo>
                    <a:pt x="149" y="64"/>
                  </a:lnTo>
                  <a:lnTo>
                    <a:pt x="143" y="60"/>
                  </a:lnTo>
                  <a:lnTo>
                    <a:pt x="137" y="59"/>
                  </a:lnTo>
                  <a:lnTo>
                    <a:pt x="132" y="55"/>
                  </a:lnTo>
                  <a:lnTo>
                    <a:pt x="126" y="53"/>
                  </a:lnTo>
                  <a:lnTo>
                    <a:pt x="120" y="51"/>
                  </a:lnTo>
                  <a:lnTo>
                    <a:pt x="116" y="47"/>
                  </a:lnTo>
                  <a:lnTo>
                    <a:pt x="111" y="45"/>
                  </a:lnTo>
                  <a:lnTo>
                    <a:pt x="105" y="43"/>
                  </a:lnTo>
                  <a:lnTo>
                    <a:pt x="99" y="41"/>
                  </a:lnTo>
                  <a:lnTo>
                    <a:pt x="94" y="40"/>
                  </a:lnTo>
                  <a:lnTo>
                    <a:pt x="90" y="36"/>
                  </a:lnTo>
                  <a:lnTo>
                    <a:pt x="84" y="34"/>
                  </a:lnTo>
                  <a:lnTo>
                    <a:pt x="78" y="30"/>
                  </a:lnTo>
                  <a:lnTo>
                    <a:pt x="69" y="26"/>
                  </a:lnTo>
                  <a:lnTo>
                    <a:pt x="59" y="22"/>
                  </a:lnTo>
                  <a:lnTo>
                    <a:pt x="52" y="19"/>
                  </a:lnTo>
                  <a:lnTo>
                    <a:pt x="42" y="15"/>
                  </a:lnTo>
                  <a:lnTo>
                    <a:pt x="35" y="13"/>
                  </a:lnTo>
                  <a:lnTo>
                    <a:pt x="29" y="11"/>
                  </a:lnTo>
                  <a:lnTo>
                    <a:pt x="21" y="7"/>
                  </a:lnTo>
                  <a:lnTo>
                    <a:pt x="16" y="5"/>
                  </a:lnTo>
                  <a:lnTo>
                    <a:pt x="10" y="3"/>
                  </a:lnTo>
                  <a:lnTo>
                    <a:pt x="8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57" name="Freeform 41"/>
            <p:cNvSpPr>
              <a:spLocks/>
            </p:cNvSpPr>
            <p:nvPr/>
          </p:nvSpPr>
          <p:spPr bwMode="auto">
            <a:xfrm>
              <a:off x="4183" y="2483"/>
              <a:ext cx="99" cy="64"/>
            </a:xfrm>
            <a:custGeom>
              <a:avLst/>
              <a:gdLst>
                <a:gd name="T0" fmla="*/ 0 w 197"/>
                <a:gd name="T1" fmla="*/ 125 h 127"/>
                <a:gd name="T2" fmla="*/ 5 w 197"/>
                <a:gd name="T3" fmla="*/ 125 h 127"/>
                <a:gd name="T4" fmla="*/ 11 w 197"/>
                <a:gd name="T5" fmla="*/ 125 h 127"/>
                <a:gd name="T6" fmla="*/ 17 w 197"/>
                <a:gd name="T7" fmla="*/ 125 h 127"/>
                <a:gd name="T8" fmla="*/ 24 w 197"/>
                <a:gd name="T9" fmla="*/ 127 h 127"/>
                <a:gd name="T10" fmla="*/ 30 w 197"/>
                <a:gd name="T11" fmla="*/ 125 h 127"/>
                <a:gd name="T12" fmla="*/ 38 w 197"/>
                <a:gd name="T13" fmla="*/ 125 h 127"/>
                <a:gd name="T14" fmla="*/ 45 w 197"/>
                <a:gd name="T15" fmla="*/ 125 h 127"/>
                <a:gd name="T16" fmla="*/ 53 w 197"/>
                <a:gd name="T17" fmla="*/ 125 h 127"/>
                <a:gd name="T18" fmla="*/ 61 w 197"/>
                <a:gd name="T19" fmla="*/ 123 h 127"/>
                <a:gd name="T20" fmla="*/ 70 w 197"/>
                <a:gd name="T21" fmla="*/ 123 h 127"/>
                <a:gd name="T22" fmla="*/ 78 w 197"/>
                <a:gd name="T23" fmla="*/ 121 h 127"/>
                <a:gd name="T24" fmla="*/ 85 w 197"/>
                <a:gd name="T25" fmla="*/ 121 h 127"/>
                <a:gd name="T26" fmla="*/ 95 w 197"/>
                <a:gd name="T27" fmla="*/ 120 h 127"/>
                <a:gd name="T28" fmla="*/ 102 w 197"/>
                <a:gd name="T29" fmla="*/ 120 h 127"/>
                <a:gd name="T30" fmla="*/ 110 w 197"/>
                <a:gd name="T31" fmla="*/ 118 h 127"/>
                <a:gd name="T32" fmla="*/ 120 w 197"/>
                <a:gd name="T33" fmla="*/ 118 h 127"/>
                <a:gd name="T34" fmla="*/ 125 w 197"/>
                <a:gd name="T35" fmla="*/ 114 h 127"/>
                <a:gd name="T36" fmla="*/ 135 w 197"/>
                <a:gd name="T37" fmla="*/ 112 h 127"/>
                <a:gd name="T38" fmla="*/ 140 w 197"/>
                <a:gd name="T39" fmla="*/ 110 h 127"/>
                <a:gd name="T40" fmla="*/ 148 w 197"/>
                <a:gd name="T41" fmla="*/ 108 h 127"/>
                <a:gd name="T42" fmla="*/ 156 w 197"/>
                <a:gd name="T43" fmla="*/ 106 h 127"/>
                <a:gd name="T44" fmla="*/ 161 w 197"/>
                <a:gd name="T45" fmla="*/ 104 h 127"/>
                <a:gd name="T46" fmla="*/ 167 w 197"/>
                <a:gd name="T47" fmla="*/ 101 h 127"/>
                <a:gd name="T48" fmla="*/ 173 w 197"/>
                <a:gd name="T49" fmla="*/ 99 h 127"/>
                <a:gd name="T50" fmla="*/ 178 w 197"/>
                <a:gd name="T51" fmla="*/ 95 h 127"/>
                <a:gd name="T52" fmla="*/ 182 w 197"/>
                <a:gd name="T53" fmla="*/ 91 h 127"/>
                <a:gd name="T54" fmla="*/ 186 w 197"/>
                <a:gd name="T55" fmla="*/ 87 h 127"/>
                <a:gd name="T56" fmla="*/ 190 w 197"/>
                <a:gd name="T57" fmla="*/ 85 h 127"/>
                <a:gd name="T58" fmla="*/ 196 w 197"/>
                <a:gd name="T59" fmla="*/ 78 h 127"/>
                <a:gd name="T60" fmla="*/ 197 w 197"/>
                <a:gd name="T61" fmla="*/ 70 h 127"/>
                <a:gd name="T62" fmla="*/ 196 w 197"/>
                <a:gd name="T63" fmla="*/ 62 h 127"/>
                <a:gd name="T64" fmla="*/ 192 w 197"/>
                <a:gd name="T65" fmla="*/ 53 h 127"/>
                <a:gd name="T66" fmla="*/ 188 w 197"/>
                <a:gd name="T67" fmla="*/ 47 h 127"/>
                <a:gd name="T68" fmla="*/ 180 w 197"/>
                <a:gd name="T69" fmla="*/ 42 h 127"/>
                <a:gd name="T70" fmla="*/ 173 w 197"/>
                <a:gd name="T71" fmla="*/ 34 h 127"/>
                <a:gd name="T72" fmla="*/ 165 w 197"/>
                <a:gd name="T73" fmla="*/ 28 h 127"/>
                <a:gd name="T74" fmla="*/ 156 w 197"/>
                <a:gd name="T75" fmla="*/ 23 h 127"/>
                <a:gd name="T76" fmla="*/ 146 w 197"/>
                <a:gd name="T77" fmla="*/ 19 h 127"/>
                <a:gd name="T78" fmla="*/ 140 w 197"/>
                <a:gd name="T79" fmla="*/ 15 h 127"/>
                <a:gd name="T80" fmla="*/ 135 w 197"/>
                <a:gd name="T81" fmla="*/ 13 h 127"/>
                <a:gd name="T82" fmla="*/ 131 w 197"/>
                <a:gd name="T83" fmla="*/ 11 h 127"/>
                <a:gd name="T84" fmla="*/ 127 w 197"/>
                <a:gd name="T85" fmla="*/ 9 h 127"/>
                <a:gd name="T86" fmla="*/ 118 w 197"/>
                <a:gd name="T87" fmla="*/ 5 h 127"/>
                <a:gd name="T88" fmla="*/ 110 w 197"/>
                <a:gd name="T89" fmla="*/ 4 h 127"/>
                <a:gd name="T90" fmla="*/ 104 w 197"/>
                <a:gd name="T91" fmla="*/ 2 h 127"/>
                <a:gd name="T92" fmla="*/ 99 w 197"/>
                <a:gd name="T93" fmla="*/ 2 h 127"/>
                <a:gd name="T94" fmla="*/ 95 w 197"/>
                <a:gd name="T95" fmla="*/ 0 h 127"/>
                <a:gd name="T96" fmla="*/ 5 w 197"/>
                <a:gd name="T97" fmla="*/ 55 h 127"/>
                <a:gd name="T98" fmla="*/ 0 w 197"/>
                <a:gd name="T99" fmla="*/ 125 h 127"/>
                <a:gd name="T100" fmla="*/ 0 w 197"/>
                <a:gd name="T101" fmla="*/ 125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7" h="127">
                  <a:moveTo>
                    <a:pt x="0" y="125"/>
                  </a:moveTo>
                  <a:lnTo>
                    <a:pt x="5" y="125"/>
                  </a:lnTo>
                  <a:lnTo>
                    <a:pt x="11" y="125"/>
                  </a:lnTo>
                  <a:lnTo>
                    <a:pt x="17" y="125"/>
                  </a:lnTo>
                  <a:lnTo>
                    <a:pt x="24" y="127"/>
                  </a:lnTo>
                  <a:lnTo>
                    <a:pt x="30" y="125"/>
                  </a:lnTo>
                  <a:lnTo>
                    <a:pt x="38" y="125"/>
                  </a:lnTo>
                  <a:lnTo>
                    <a:pt x="45" y="125"/>
                  </a:lnTo>
                  <a:lnTo>
                    <a:pt x="53" y="125"/>
                  </a:lnTo>
                  <a:lnTo>
                    <a:pt x="61" y="123"/>
                  </a:lnTo>
                  <a:lnTo>
                    <a:pt x="70" y="123"/>
                  </a:lnTo>
                  <a:lnTo>
                    <a:pt x="78" y="121"/>
                  </a:lnTo>
                  <a:lnTo>
                    <a:pt x="85" y="121"/>
                  </a:lnTo>
                  <a:lnTo>
                    <a:pt x="95" y="120"/>
                  </a:lnTo>
                  <a:lnTo>
                    <a:pt x="102" y="120"/>
                  </a:lnTo>
                  <a:lnTo>
                    <a:pt x="110" y="118"/>
                  </a:lnTo>
                  <a:lnTo>
                    <a:pt x="120" y="118"/>
                  </a:lnTo>
                  <a:lnTo>
                    <a:pt x="125" y="114"/>
                  </a:lnTo>
                  <a:lnTo>
                    <a:pt x="135" y="112"/>
                  </a:lnTo>
                  <a:lnTo>
                    <a:pt x="140" y="110"/>
                  </a:lnTo>
                  <a:lnTo>
                    <a:pt x="148" y="108"/>
                  </a:lnTo>
                  <a:lnTo>
                    <a:pt x="156" y="106"/>
                  </a:lnTo>
                  <a:lnTo>
                    <a:pt x="161" y="104"/>
                  </a:lnTo>
                  <a:lnTo>
                    <a:pt x="167" y="101"/>
                  </a:lnTo>
                  <a:lnTo>
                    <a:pt x="173" y="99"/>
                  </a:lnTo>
                  <a:lnTo>
                    <a:pt x="178" y="95"/>
                  </a:lnTo>
                  <a:lnTo>
                    <a:pt x="182" y="91"/>
                  </a:lnTo>
                  <a:lnTo>
                    <a:pt x="186" y="87"/>
                  </a:lnTo>
                  <a:lnTo>
                    <a:pt x="190" y="85"/>
                  </a:lnTo>
                  <a:lnTo>
                    <a:pt x="196" y="78"/>
                  </a:lnTo>
                  <a:lnTo>
                    <a:pt x="197" y="70"/>
                  </a:lnTo>
                  <a:lnTo>
                    <a:pt x="196" y="62"/>
                  </a:lnTo>
                  <a:lnTo>
                    <a:pt x="192" y="53"/>
                  </a:lnTo>
                  <a:lnTo>
                    <a:pt x="188" y="47"/>
                  </a:lnTo>
                  <a:lnTo>
                    <a:pt x="180" y="42"/>
                  </a:lnTo>
                  <a:lnTo>
                    <a:pt x="173" y="34"/>
                  </a:lnTo>
                  <a:lnTo>
                    <a:pt x="165" y="28"/>
                  </a:lnTo>
                  <a:lnTo>
                    <a:pt x="156" y="23"/>
                  </a:lnTo>
                  <a:lnTo>
                    <a:pt x="146" y="19"/>
                  </a:lnTo>
                  <a:lnTo>
                    <a:pt x="140" y="15"/>
                  </a:lnTo>
                  <a:lnTo>
                    <a:pt x="135" y="13"/>
                  </a:lnTo>
                  <a:lnTo>
                    <a:pt x="131" y="11"/>
                  </a:lnTo>
                  <a:lnTo>
                    <a:pt x="127" y="9"/>
                  </a:lnTo>
                  <a:lnTo>
                    <a:pt x="118" y="5"/>
                  </a:lnTo>
                  <a:lnTo>
                    <a:pt x="110" y="4"/>
                  </a:lnTo>
                  <a:lnTo>
                    <a:pt x="104" y="2"/>
                  </a:lnTo>
                  <a:lnTo>
                    <a:pt x="99" y="2"/>
                  </a:lnTo>
                  <a:lnTo>
                    <a:pt x="95" y="0"/>
                  </a:lnTo>
                  <a:lnTo>
                    <a:pt x="5" y="55"/>
                  </a:lnTo>
                  <a:lnTo>
                    <a:pt x="0" y="125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AD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58" name="Freeform 42"/>
            <p:cNvSpPr>
              <a:spLocks/>
            </p:cNvSpPr>
            <p:nvPr/>
          </p:nvSpPr>
          <p:spPr bwMode="auto">
            <a:xfrm>
              <a:off x="4257" y="2392"/>
              <a:ext cx="113" cy="100"/>
            </a:xfrm>
            <a:custGeom>
              <a:avLst/>
              <a:gdLst>
                <a:gd name="T0" fmla="*/ 0 w 226"/>
                <a:gd name="T1" fmla="*/ 147 h 200"/>
                <a:gd name="T2" fmla="*/ 0 w 226"/>
                <a:gd name="T3" fmla="*/ 147 h 200"/>
                <a:gd name="T4" fmla="*/ 4 w 226"/>
                <a:gd name="T5" fmla="*/ 150 h 200"/>
                <a:gd name="T6" fmla="*/ 10 w 226"/>
                <a:gd name="T7" fmla="*/ 152 h 200"/>
                <a:gd name="T8" fmla="*/ 17 w 226"/>
                <a:gd name="T9" fmla="*/ 158 h 200"/>
                <a:gd name="T10" fmla="*/ 21 w 226"/>
                <a:gd name="T11" fmla="*/ 160 h 200"/>
                <a:gd name="T12" fmla="*/ 25 w 226"/>
                <a:gd name="T13" fmla="*/ 164 h 200"/>
                <a:gd name="T14" fmla="*/ 30 w 226"/>
                <a:gd name="T15" fmla="*/ 166 h 200"/>
                <a:gd name="T16" fmla="*/ 36 w 226"/>
                <a:gd name="T17" fmla="*/ 169 h 200"/>
                <a:gd name="T18" fmla="*/ 42 w 226"/>
                <a:gd name="T19" fmla="*/ 171 h 200"/>
                <a:gd name="T20" fmla="*/ 48 w 226"/>
                <a:gd name="T21" fmla="*/ 175 h 200"/>
                <a:gd name="T22" fmla="*/ 53 w 226"/>
                <a:gd name="T23" fmla="*/ 179 h 200"/>
                <a:gd name="T24" fmla="*/ 61 w 226"/>
                <a:gd name="T25" fmla="*/ 183 h 200"/>
                <a:gd name="T26" fmla="*/ 67 w 226"/>
                <a:gd name="T27" fmla="*/ 185 h 200"/>
                <a:gd name="T28" fmla="*/ 74 w 226"/>
                <a:gd name="T29" fmla="*/ 187 h 200"/>
                <a:gd name="T30" fmla="*/ 80 w 226"/>
                <a:gd name="T31" fmla="*/ 188 h 200"/>
                <a:gd name="T32" fmla="*/ 87 w 226"/>
                <a:gd name="T33" fmla="*/ 192 h 200"/>
                <a:gd name="T34" fmla="*/ 93 w 226"/>
                <a:gd name="T35" fmla="*/ 194 h 200"/>
                <a:gd name="T36" fmla="*/ 101 w 226"/>
                <a:gd name="T37" fmla="*/ 196 h 200"/>
                <a:gd name="T38" fmla="*/ 106 w 226"/>
                <a:gd name="T39" fmla="*/ 198 h 200"/>
                <a:gd name="T40" fmla="*/ 114 w 226"/>
                <a:gd name="T41" fmla="*/ 198 h 200"/>
                <a:gd name="T42" fmla="*/ 118 w 226"/>
                <a:gd name="T43" fmla="*/ 198 h 200"/>
                <a:gd name="T44" fmla="*/ 125 w 226"/>
                <a:gd name="T45" fmla="*/ 200 h 200"/>
                <a:gd name="T46" fmla="*/ 131 w 226"/>
                <a:gd name="T47" fmla="*/ 200 h 200"/>
                <a:gd name="T48" fmla="*/ 137 w 226"/>
                <a:gd name="T49" fmla="*/ 200 h 200"/>
                <a:gd name="T50" fmla="*/ 143 w 226"/>
                <a:gd name="T51" fmla="*/ 198 h 200"/>
                <a:gd name="T52" fmla="*/ 148 w 226"/>
                <a:gd name="T53" fmla="*/ 198 h 200"/>
                <a:gd name="T54" fmla="*/ 154 w 226"/>
                <a:gd name="T55" fmla="*/ 196 h 200"/>
                <a:gd name="T56" fmla="*/ 160 w 226"/>
                <a:gd name="T57" fmla="*/ 194 h 200"/>
                <a:gd name="T58" fmla="*/ 164 w 226"/>
                <a:gd name="T59" fmla="*/ 188 h 200"/>
                <a:gd name="T60" fmla="*/ 167 w 226"/>
                <a:gd name="T61" fmla="*/ 185 h 200"/>
                <a:gd name="T62" fmla="*/ 171 w 226"/>
                <a:gd name="T63" fmla="*/ 181 h 200"/>
                <a:gd name="T64" fmla="*/ 177 w 226"/>
                <a:gd name="T65" fmla="*/ 175 h 200"/>
                <a:gd name="T66" fmla="*/ 181 w 226"/>
                <a:gd name="T67" fmla="*/ 171 h 200"/>
                <a:gd name="T68" fmla="*/ 184 w 226"/>
                <a:gd name="T69" fmla="*/ 166 h 200"/>
                <a:gd name="T70" fmla="*/ 188 w 226"/>
                <a:gd name="T71" fmla="*/ 158 h 200"/>
                <a:gd name="T72" fmla="*/ 192 w 226"/>
                <a:gd name="T73" fmla="*/ 154 h 200"/>
                <a:gd name="T74" fmla="*/ 194 w 226"/>
                <a:gd name="T75" fmla="*/ 147 h 200"/>
                <a:gd name="T76" fmla="*/ 198 w 226"/>
                <a:gd name="T77" fmla="*/ 139 h 200"/>
                <a:gd name="T78" fmla="*/ 202 w 226"/>
                <a:gd name="T79" fmla="*/ 131 h 200"/>
                <a:gd name="T80" fmla="*/ 205 w 226"/>
                <a:gd name="T81" fmla="*/ 126 h 200"/>
                <a:gd name="T82" fmla="*/ 207 w 226"/>
                <a:gd name="T83" fmla="*/ 120 h 200"/>
                <a:gd name="T84" fmla="*/ 211 w 226"/>
                <a:gd name="T85" fmla="*/ 112 h 200"/>
                <a:gd name="T86" fmla="*/ 213 w 226"/>
                <a:gd name="T87" fmla="*/ 105 h 200"/>
                <a:gd name="T88" fmla="*/ 217 w 226"/>
                <a:gd name="T89" fmla="*/ 97 h 200"/>
                <a:gd name="T90" fmla="*/ 217 w 226"/>
                <a:gd name="T91" fmla="*/ 90 h 200"/>
                <a:gd name="T92" fmla="*/ 219 w 226"/>
                <a:gd name="T93" fmla="*/ 82 h 200"/>
                <a:gd name="T94" fmla="*/ 221 w 226"/>
                <a:gd name="T95" fmla="*/ 74 h 200"/>
                <a:gd name="T96" fmla="*/ 222 w 226"/>
                <a:gd name="T97" fmla="*/ 67 h 200"/>
                <a:gd name="T98" fmla="*/ 222 w 226"/>
                <a:gd name="T99" fmla="*/ 59 h 200"/>
                <a:gd name="T100" fmla="*/ 224 w 226"/>
                <a:gd name="T101" fmla="*/ 53 h 200"/>
                <a:gd name="T102" fmla="*/ 224 w 226"/>
                <a:gd name="T103" fmla="*/ 46 h 200"/>
                <a:gd name="T104" fmla="*/ 226 w 226"/>
                <a:gd name="T105" fmla="*/ 40 h 200"/>
                <a:gd name="T106" fmla="*/ 224 w 226"/>
                <a:gd name="T107" fmla="*/ 33 h 200"/>
                <a:gd name="T108" fmla="*/ 224 w 226"/>
                <a:gd name="T109" fmla="*/ 27 h 200"/>
                <a:gd name="T110" fmla="*/ 224 w 226"/>
                <a:gd name="T111" fmla="*/ 21 h 200"/>
                <a:gd name="T112" fmla="*/ 224 w 226"/>
                <a:gd name="T113" fmla="*/ 15 h 200"/>
                <a:gd name="T114" fmla="*/ 222 w 226"/>
                <a:gd name="T115" fmla="*/ 12 h 200"/>
                <a:gd name="T116" fmla="*/ 222 w 226"/>
                <a:gd name="T117" fmla="*/ 6 h 200"/>
                <a:gd name="T118" fmla="*/ 221 w 226"/>
                <a:gd name="T119" fmla="*/ 2 h 200"/>
                <a:gd name="T120" fmla="*/ 219 w 226"/>
                <a:gd name="T121" fmla="*/ 0 h 200"/>
                <a:gd name="T122" fmla="*/ 0 w 226"/>
                <a:gd name="T123" fmla="*/ 147 h 200"/>
                <a:gd name="T124" fmla="*/ 0 w 226"/>
                <a:gd name="T125" fmla="*/ 147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" h="200">
                  <a:moveTo>
                    <a:pt x="0" y="147"/>
                  </a:moveTo>
                  <a:lnTo>
                    <a:pt x="0" y="147"/>
                  </a:lnTo>
                  <a:lnTo>
                    <a:pt x="4" y="150"/>
                  </a:lnTo>
                  <a:lnTo>
                    <a:pt x="10" y="152"/>
                  </a:lnTo>
                  <a:lnTo>
                    <a:pt x="17" y="158"/>
                  </a:lnTo>
                  <a:lnTo>
                    <a:pt x="21" y="160"/>
                  </a:lnTo>
                  <a:lnTo>
                    <a:pt x="25" y="164"/>
                  </a:lnTo>
                  <a:lnTo>
                    <a:pt x="30" y="166"/>
                  </a:lnTo>
                  <a:lnTo>
                    <a:pt x="36" y="169"/>
                  </a:lnTo>
                  <a:lnTo>
                    <a:pt x="42" y="171"/>
                  </a:lnTo>
                  <a:lnTo>
                    <a:pt x="48" y="175"/>
                  </a:lnTo>
                  <a:lnTo>
                    <a:pt x="53" y="179"/>
                  </a:lnTo>
                  <a:lnTo>
                    <a:pt x="61" y="183"/>
                  </a:lnTo>
                  <a:lnTo>
                    <a:pt x="67" y="185"/>
                  </a:lnTo>
                  <a:lnTo>
                    <a:pt x="74" y="187"/>
                  </a:lnTo>
                  <a:lnTo>
                    <a:pt x="80" y="188"/>
                  </a:lnTo>
                  <a:lnTo>
                    <a:pt x="87" y="192"/>
                  </a:lnTo>
                  <a:lnTo>
                    <a:pt x="93" y="194"/>
                  </a:lnTo>
                  <a:lnTo>
                    <a:pt x="101" y="196"/>
                  </a:lnTo>
                  <a:lnTo>
                    <a:pt x="106" y="198"/>
                  </a:lnTo>
                  <a:lnTo>
                    <a:pt x="114" y="198"/>
                  </a:lnTo>
                  <a:lnTo>
                    <a:pt x="118" y="198"/>
                  </a:lnTo>
                  <a:lnTo>
                    <a:pt x="125" y="200"/>
                  </a:lnTo>
                  <a:lnTo>
                    <a:pt x="131" y="200"/>
                  </a:lnTo>
                  <a:lnTo>
                    <a:pt x="137" y="200"/>
                  </a:lnTo>
                  <a:lnTo>
                    <a:pt x="143" y="198"/>
                  </a:lnTo>
                  <a:lnTo>
                    <a:pt x="148" y="198"/>
                  </a:lnTo>
                  <a:lnTo>
                    <a:pt x="154" y="196"/>
                  </a:lnTo>
                  <a:lnTo>
                    <a:pt x="160" y="194"/>
                  </a:lnTo>
                  <a:lnTo>
                    <a:pt x="164" y="188"/>
                  </a:lnTo>
                  <a:lnTo>
                    <a:pt x="167" y="185"/>
                  </a:lnTo>
                  <a:lnTo>
                    <a:pt x="171" y="181"/>
                  </a:lnTo>
                  <a:lnTo>
                    <a:pt x="177" y="175"/>
                  </a:lnTo>
                  <a:lnTo>
                    <a:pt x="181" y="171"/>
                  </a:lnTo>
                  <a:lnTo>
                    <a:pt x="184" y="166"/>
                  </a:lnTo>
                  <a:lnTo>
                    <a:pt x="188" y="158"/>
                  </a:lnTo>
                  <a:lnTo>
                    <a:pt x="192" y="154"/>
                  </a:lnTo>
                  <a:lnTo>
                    <a:pt x="194" y="147"/>
                  </a:lnTo>
                  <a:lnTo>
                    <a:pt x="198" y="139"/>
                  </a:lnTo>
                  <a:lnTo>
                    <a:pt x="202" y="131"/>
                  </a:lnTo>
                  <a:lnTo>
                    <a:pt x="205" y="126"/>
                  </a:lnTo>
                  <a:lnTo>
                    <a:pt x="207" y="120"/>
                  </a:lnTo>
                  <a:lnTo>
                    <a:pt x="211" y="112"/>
                  </a:lnTo>
                  <a:lnTo>
                    <a:pt x="213" y="105"/>
                  </a:lnTo>
                  <a:lnTo>
                    <a:pt x="217" y="97"/>
                  </a:lnTo>
                  <a:lnTo>
                    <a:pt x="217" y="90"/>
                  </a:lnTo>
                  <a:lnTo>
                    <a:pt x="219" y="82"/>
                  </a:lnTo>
                  <a:lnTo>
                    <a:pt x="221" y="74"/>
                  </a:lnTo>
                  <a:lnTo>
                    <a:pt x="222" y="67"/>
                  </a:lnTo>
                  <a:lnTo>
                    <a:pt x="222" y="59"/>
                  </a:lnTo>
                  <a:lnTo>
                    <a:pt x="224" y="53"/>
                  </a:lnTo>
                  <a:lnTo>
                    <a:pt x="224" y="46"/>
                  </a:lnTo>
                  <a:lnTo>
                    <a:pt x="226" y="40"/>
                  </a:lnTo>
                  <a:lnTo>
                    <a:pt x="224" y="33"/>
                  </a:lnTo>
                  <a:lnTo>
                    <a:pt x="224" y="27"/>
                  </a:lnTo>
                  <a:lnTo>
                    <a:pt x="224" y="21"/>
                  </a:lnTo>
                  <a:lnTo>
                    <a:pt x="224" y="15"/>
                  </a:lnTo>
                  <a:lnTo>
                    <a:pt x="222" y="12"/>
                  </a:lnTo>
                  <a:lnTo>
                    <a:pt x="222" y="6"/>
                  </a:lnTo>
                  <a:lnTo>
                    <a:pt x="221" y="2"/>
                  </a:lnTo>
                  <a:lnTo>
                    <a:pt x="219" y="0"/>
                  </a:lnTo>
                  <a:lnTo>
                    <a:pt x="0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AD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59" name="Freeform 43"/>
            <p:cNvSpPr>
              <a:spLocks/>
            </p:cNvSpPr>
            <p:nvPr/>
          </p:nvSpPr>
          <p:spPr bwMode="auto">
            <a:xfrm>
              <a:off x="3951" y="2447"/>
              <a:ext cx="88" cy="52"/>
            </a:xfrm>
            <a:custGeom>
              <a:avLst/>
              <a:gdLst>
                <a:gd name="T0" fmla="*/ 0 w 177"/>
                <a:gd name="T1" fmla="*/ 0 h 102"/>
                <a:gd name="T2" fmla="*/ 0 w 177"/>
                <a:gd name="T3" fmla="*/ 1 h 102"/>
                <a:gd name="T4" fmla="*/ 0 w 177"/>
                <a:gd name="T5" fmla="*/ 5 h 102"/>
                <a:gd name="T6" fmla="*/ 0 w 177"/>
                <a:gd name="T7" fmla="*/ 9 h 102"/>
                <a:gd name="T8" fmla="*/ 2 w 177"/>
                <a:gd name="T9" fmla="*/ 15 h 102"/>
                <a:gd name="T10" fmla="*/ 4 w 177"/>
                <a:gd name="T11" fmla="*/ 20 h 102"/>
                <a:gd name="T12" fmla="*/ 8 w 177"/>
                <a:gd name="T13" fmla="*/ 28 h 102"/>
                <a:gd name="T14" fmla="*/ 11 w 177"/>
                <a:gd name="T15" fmla="*/ 36 h 102"/>
                <a:gd name="T16" fmla="*/ 15 w 177"/>
                <a:gd name="T17" fmla="*/ 43 h 102"/>
                <a:gd name="T18" fmla="*/ 21 w 177"/>
                <a:gd name="T19" fmla="*/ 51 h 102"/>
                <a:gd name="T20" fmla="*/ 29 w 177"/>
                <a:gd name="T21" fmla="*/ 60 h 102"/>
                <a:gd name="T22" fmla="*/ 36 w 177"/>
                <a:gd name="T23" fmla="*/ 68 h 102"/>
                <a:gd name="T24" fmla="*/ 40 w 177"/>
                <a:gd name="T25" fmla="*/ 70 h 102"/>
                <a:gd name="T26" fmla="*/ 46 w 177"/>
                <a:gd name="T27" fmla="*/ 74 h 102"/>
                <a:gd name="T28" fmla="*/ 51 w 177"/>
                <a:gd name="T29" fmla="*/ 77 h 102"/>
                <a:gd name="T30" fmla="*/ 57 w 177"/>
                <a:gd name="T31" fmla="*/ 81 h 102"/>
                <a:gd name="T32" fmla="*/ 63 w 177"/>
                <a:gd name="T33" fmla="*/ 83 h 102"/>
                <a:gd name="T34" fmla="*/ 70 w 177"/>
                <a:gd name="T35" fmla="*/ 87 h 102"/>
                <a:gd name="T36" fmla="*/ 78 w 177"/>
                <a:gd name="T37" fmla="*/ 89 h 102"/>
                <a:gd name="T38" fmla="*/ 86 w 177"/>
                <a:gd name="T39" fmla="*/ 93 h 102"/>
                <a:gd name="T40" fmla="*/ 93 w 177"/>
                <a:gd name="T41" fmla="*/ 95 h 102"/>
                <a:gd name="T42" fmla="*/ 99 w 177"/>
                <a:gd name="T43" fmla="*/ 96 h 102"/>
                <a:gd name="T44" fmla="*/ 106 w 177"/>
                <a:gd name="T45" fmla="*/ 98 h 102"/>
                <a:gd name="T46" fmla="*/ 112 w 177"/>
                <a:gd name="T47" fmla="*/ 100 h 102"/>
                <a:gd name="T48" fmla="*/ 118 w 177"/>
                <a:gd name="T49" fmla="*/ 100 h 102"/>
                <a:gd name="T50" fmla="*/ 124 w 177"/>
                <a:gd name="T51" fmla="*/ 100 h 102"/>
                <a:gd name="T52" fmla="*/ 129 w 177"/>
                <a:gd name="T53" fmla="*/ 100 h 102"/>
                <a:gd name="T54" fmla="*/ 135 w 177"/>
                <a:gd name="T55" fmla="*/ 102 h 102"/>
                <a:gd name="T56" fmla="*/ 143 w 177"/>
                <a:gd name="T57" fmla="*/ 100 h 102"/>
                <a:gd name="T58" fmla="*/ 150 w 177"/>
                <a:gd name="T59" fmla="*/ 100 h 102"/>
                <a:gd name="T60" fmla="*/ 156 w 177"/>
                <a:gd name="T61" fmla="*/ 98 h 102"/>
                <a:gd name="T62" fmla="*/ 162 w 177"/>
                <a:gd name="T63" fmla="*/ 96 h 102"/>
                <a:gd name="T64" fmla="*/ 169 w 177"/>
                <a:gd name="T65" fmla="*/ 91 h 102"/>
                <a:gd name="T66" fmla="*/ 173 w 177"/>
                <a:gd name="T67" fmla="*/ 87 h 102"/>
                <a:gd name="T68" fmla="*/ 175 w 177"/>
                <a:gd name="T69" fmla="*/ 81 h 102"/>
                <a:gd name="T70" fmla="*/ 177 w 177"/>
                <a:gd name="T71" fmla="*/ 81 h 102"/>
                <a:gd name="T72" fmla="*/ 0 w 177"/>
                <a:gd name="T73" fmla="*/ 0 h 102"/>
                <a:gd name="T74" fmla="*/ 0 w 177"/>
                <a:gd name="T75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7" h="102">
                  <a:moveTo>
                    <a:pt x="0" y="0"/>
                  </a:moveTo>
                  <a:lnTo>
                    <a:pt x="0" y="1"/>
                  </a:lnTo>
                  <a:lnTo>
                    <a:pt x="0" y="5"/>
                  </a:lnTo>
                  <a:lnTo>
                    <a:pt x="0" y="9"/>
                  </a:lnTo>
                  <a:lnTo>
                    <a:pt x="2" y="15"/>
                  </a:lnTo>
                  <a:lnTo>
                    <a:pt x="4" y="20"/>
                  </a:lnTo>
                  <a:lnTo>
                    <a:pt x="8" y="28"/>
                  </a:lnTo>
                  <a:lnTo>
                    <a:pt x="11" y="36"/>
                  </a:lnTo>
                  <a:lnTo>
                    <a:pt x="15" y="43"/>
                  </a:lnTo>
                  <a:lnTo>
                    <a:pt x="21" y="51"/>
                  </a:lnTo>
                  <a:lnTo>
                    <a:pt x="29" y="60"/>
                  </a:lnTo>
                  <a:lnTo>
                    <a:pt x="36" y="68"/>
                  </a:lnTo>
                  <a:lnTo>
                    <a:pt x="40" y="70"/>
                  </a:lnTo>
                  <a:lnTo>
                    <a:pt x="46" y="74"/>
                  </a:lnTo>
                  <a:lnTo>
                    <a:pt x="51" y="77"/>
                  </a:lnTo>
                  <a:lnTo>
                    <a:pt x="57" y="81"/>
                  </a:lnTo>
                  <a:lnTo>
                    <a:pt x="63" y="83"/>
                  </a:lnTo>
                  <a:lnTo>
                    <a:pt x="70" y="87"/>
                  </a:lnTo>
                  <a:lnTo>
                    <a:pt x="78" y="89"/>
                  </a:lnTo>
                  <a:lnTo>
                    <a:pt x="86" y="93"/>
                  </a:lnTo>
                  <a:lnTo>
                    <a:pt x="93" y="95"/>
                  </a:lnTo>
                  <a:lnTo>
                    <a:pt x="99" y="96"/>
                  </a:lnTo>
                  <a:lnTo>
                    <a:pt x="106" y="98"/>
                  </a:lnTo>
                  <a:lnTo>
                    <a:pt x="112" y="100"/>
                  </a:lnTo>
                  <a:lnTo>
                    <a:pt x="118" y="100"/>
                  </a:lnTo>
                  <a:lnTo>
                    <a:pt x="124" y="100"/>
                  </a:lnTo>
                  <a:lnTo>
                    <a:pt x="129" y="100"/>
                  </a:lnTo>
                  <a:lnTo>
                    <a:pt x="135" y="102"/>
                  </a:lnTo>
                  <a:lnTo>
                    <a:pt x="143" y="100"/>
                  </a:lnTo>
                  <a:lnTo>
                    <a:pt x="150" y="100"/>
                  </a:lnTo>
                  <a:lnTo>
                    <a:pt x="156" y="98"/>
                  </a:lnTo>
                  <a:lnTo>
                    <a:pt x="162" y="96"/>
                  </a:lnTo>
                  <a:lnTo>
                    <a:pt x="169" y="91"/>
                  </a:lnTo>
                  <a:lnTo>
                    <a:pt x="173" y="87"/>
                  </a:lnTo>
                  <a:lnTo>
                    <a:pt x="175" y="81"/>
                  </a:lnTo>
                  <a:lnTo>
                    <a:pt x="177" y="8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D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60" name="Freeform 44"/>
            <p:cNvSpPr>
              <a:spLocks/>
            </p:cNvSpPr>
            <p:nvPr/>
          </p:nvSpPr>
          <p:spPr bwMode="auto">
            <a:xfrm>
              <a:off x="4044" y="2499"/>
              <a:ext cx="106" cy="49"/>
            </a:xfrm>
            <a:custGeom>
              <a:avLst/>
              <a:gdLst>
                <a:gd name="T0" fmla="*/ 44 w 211"/>
                <a:gd name="T1" fmla="*/ 0 h 99"/>
                <a:gd name="T2" fmla="*/ 42 w 211"/>
                <a:gd name="T3" fmla="*/ 0 h 99"/>
                <a:gd name="T4" fmla="*/ 40 w 211"/>
                <a:gd name="T5" fmla="*/ 2 h 99"/>
                <a:gd name="T6" fmla="*/ 36 w 211"/>
                <a:gd name="T7" fmla="*/ 4 h 99"/>
                <a:gd name="T8" fmla="*/ 31 w 211"/>
                <a:gd name="T9" fmla="*/ 8 h 99"/>
                <a:gd name="T10" fmla="*/ 25 w 211"/>
                <a:gd name="T11" fmla="*/ 10 h 99"/>
                <a:gd name="T12" fmla="*/ 19 w 211"/>
                <a:gd name="T13" fmla="*/ 13 h 99"/>
                <a:gd name="T14" fmla="*/ 14 w 211"/>
                <a:gd name="T15" fmla="*/ 19 h 99"/>
                <a:gd name="T16" fmla="*/ 10 w 211"/>
                <a:gd name="T17" fmla="*/ 25 h 99"/>
                <a:gd name="T18" fmla="*/ 4 w 211"/>
                <a:gd name="T19" fmla="*/ 31 h 99"/>
                <a:gd name="T20" fmla="*/ 2 w 211"/>
                <a:gd name="T21" fmla="*/ 36 h 99"/>
                <a:gd name="T22" fmla="*/ 0 w 211"/>
                <a:gd name="T23" fmla="*/ 42 h 99"/>
                <a:gd name="T24" fmla="*/ 2 w 211"/>
                <a:gd name="T25" fmla="*/ 50 h 99"/>
                <a:gd name="T26" fmla="*/ 6 w 211"/>
                <a:gd name="T27" fmla="*/ 57 h 99"/>
                <a:gd name="T28" fmla="*/ 14 w 211"/>
                <a:gd name="T29" fmla="*/ 65 h 99"/>
                <a:gd name="T30" fmla="*/ 17 w 211"/>
                <a:gd name="T31" fmla="*/ 69 h 99"/>
                <a:gd name="T32" fmla="*/ 23 w 211"/>
                <a:gd name="T33" fmla="*/ 72 h 99"/>
                <a:gd name="T34" fmla="*/ 29 w 211"/>
                <a:gd name="T35" fmla="*/ 76 h 99"/>
                <a:gd name="T36" fmla="*/ 36 w 211"/>
                <a:gd name="T37" fmla="*/ 82 h 99"/>
                <a:gd name="T38" fmla="*/ 44 w 211"/>
                <a:gd name="T39" fmla="*/ 84 h 99"/>
                <a:gd name="T40" fmla="*/ 52 w 211"/>
                <a:gd name="T41" fmla="*/ 88 h 99"/>
                <a:gd name="T42" fmla="*/ 59 w 211"/>
                <a:gd name="T43" fmla="*/ 90 h 99"/>
                <a:gd name="T44" fmla="*/ 67 w 211"/>
                <a:gd name="T45" fmla="*/ 93 h 99"/>
                <a:gd name="T46" fmla="*/ 74 w 211"/>
                <a:gd name="T47" fmla="*/ 93 h 99"/>
                <a:gd name="T48" fmla="*/ 82 w 211"/>
                <a:gd name="T49" fmla="*/ 95 h 99"/>
                <a:gd name="T50" fmla="*/ 90 w 211"/>
                <a:gd name="T51" fmla="*/ 97 h 99"/>
                <a:gd name="T52" fmla="*/ 97 w 211"/>
                <a:gd name="T53" fmla="*/ 99 h 99"/>
                <a:gd name="T54" fmla="*/ 105 w 211"/>
                <a:gd name="T55" fmla="*/ 99 h 99"/>
                <a:gd name="T56" fmla="*/ 112 w 211"/>
                <a:gd name="T57" fmla="*/ 99 h 99"/>
                <a:gd name="T58" fmla="*/ 118 w 211"/>
                <a:gd name="T59" fmla="*/ 99 h 99"/>
                <a:gd name="T60" fmla="*/ 128 w 211"/>
                <a:gd name="T61" fmla="*/ 99 h 99"/>
                <a:gd name="T62" fmla="*/ 133 w 211"/>
                <a:gd name="T63" fmla="*/ 97 h 99"/>
                <a:gd name="T64" fmla="*/ 141 w 211"/>
                <a:gd name="T65" fmla="*/ 97 h 99"/>
                <a:gd name="T66" fmla="*/ 147 w 211"/>
                <a:gd name="T67" fmla="*/ 95 h 99"/>
                <a:gd name="T68" fmla="*/ 154 w 211"/>
                <a:gd name="T69" fmla="*/ 95 h 99"/>
                <a:gd name="T70" fmla="*/ 160 w 211"/>
                <a:gd name="T71" fmla="*/ 93 h 99"/>
                <a:gd name="T72" fmla="*/ 166 w 211"/>
                <a:gd name="T73" fmla="*/ 91 h 99"/>
                <a:gd name="T74" fmla="*/ 171 w 211"/>
                <a:gd name="T75" fmla="*/ 90 h 99"/>
                <a:gd name="T76" fmla="*/ 177 w 211"/>
                <a:gd name="T77" fmla="*/ 90 h 99"/>
                <a:gd name="T78" fmla="*/ 187 w 211"/>
                <a:gd name="T79" fmla="*/ 88 h 99"/>
                <a:gd name="T80" fmla="*/ 194 w 211"/>
                <a:gd name="T81" fmla="*/ 84 h 99"/>
                <a:gd name="T82" fmla="*/ 202 w 211"/>
                <a:gd name="T83" fmla="*/ 82 h 99"/>
                <a:gd name="T84" fmla="*/ 207 w 211"/>
                <a:gd name="T85" fmla="*/ 80 h 99"/>
                <a:gd name="T86" fmla="*/ 209 w 211"/>
                <a:gd name="T87" fmla="*/ 78 h 99"/>
                <a:gd name="T88" fmla="*/ 211 w 211"/>
                <a:gd name="T89" fmla="*/ 78 h 99"/>
                <a:gd name="T90" fmla="*/ 44 w 211"/>
                <a:gd name="T91" fmla="*/ 0 h 99"/>
                <a:gd name="T92" fmla="*/ 44 w 211"/>
                <a:gd name="T93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1" h="99">
                  <a:moveTo>
                    <a:pt x="44" y="0"/>
                  </a:moveTo>
                  <a:lnTo>
                    <a:pt x="42" y="0"/>
                  </a:lnTo>
                  <a:lnTo>
                    <a:pt x="40" y="2"/>
                  </a:lnTo>
                  <a:lnTo>
                    <a:pt x="36" y="4"/>
                  </a:lnTo>
                  <a:lnTo>
                    <a:pt x="31" y="8"/>
                  </a:lnTo>
                  <a:lnTo>
                    <a:pt x="25" y="10"/>
                  </a:lnTo>
                  <a:lnTo>
                    <a:pt x="19" y="13"/>
                  </a:lnTo>
                  <a:lnTo>
                    <a:pt x="14" y="19"/>
                  </a:lnTo>
                  <a:lnTo>
                    <a:pt x="10" y="25"/>
                  </a:lnTo>
                  <a:lnTo>
                    <a:pt x="4" y="31"/>
                  </a:lnTo>
                  <a:lnTo>
                    <a:pt x="2" y="36"/>
                  </a:lnTo>
                  <a:lnTo>
                    <a:pt x="0" y="42"/>
                  </a:lnTo>
                  <a:lnTo>
                    <a:pt x="2" y="50"/>
                  </a:lnTo>
                  <a:lnTo>
                    <a:pt x="6" y="57"/>
                  </a:lnTo>
                  <a:lnTo>
                    <a:pt x="14" y="65"/>
                  </a:lnTo>
                  <a:lnTo>
                    <a:pt x="17" y="69"/>
                  </a:lnTo>
                  <a:lnTo>
                    <a:pt x="23" y="72"/>
                  </a:lnTo>
                  <a:lnTo>
                    <a:pt x="29" y="76"/>
                  </a:lnTo>
                  <a:lnTo>
                    <a:pt x="36" y="82"/>
                  </a:lnTo>
                  <a:lnTo>
                    <a:pt x="44" y="84"/>
                  </a:lnTo>
                  <a:lnTo>
                    <a:pt x="52" y="88"/>
                  </a:lnTo>
                  <a:lnTo>
                    <a:pt x="59" y="90"/>
                  </a:lnTo>
                  <a:lnTo>
                    <a:pt x="67" y="93"/>
                  </a:lnTo>
                  <a:lnTo>
                    <a:pt x="74" y="93"/>
                  </a:lnTo>
                  <a:lnTo>
                    <a:pt x="82" y="95"/>
                  </a:lnTo>
                  <a:lnTo>
                    <a:pt x="90" y="97"/>
                  </a:lnTo>
                  <a:lnTo>
                    <a:pt x="97" y="99"/>
                  </a:lnTo>
                  <a:lnTo>
                    <a:pt x="105" y="99"/>
                  </a:lnTo>
                  <a:lnTo>
                    <a:pt x="112" y="99"/>
                  </a:lnTo>
                  <a:lnTo>
                    <a:pt x="118" y="99"/>
                  </a:lnTo>
                  <a:lnTo>
                    <a:pt x="128" y="99"/>
                  </a:lnTo>
                  <a:lnTo>
                    <a:pt x="133" y="97"/>
                  </a:lnTo>
                  <a:lnTo>
                    <a:pt x="141" y="97"/>
                  </a:lnTo>
                  <a:lnTo>
                    <a:pt x="147" y="95"/>
                  </a:lnTo>
                  <a:lnTo>
                    <a:pt x="154" y="95"/>
                  </a:lnTo>
                  <a:lnTo>
                    <a:pt x="160" y="93"/>
                  </a:lnTo>
                  <a:lnTo>
                    <a:pt x="166" y="91"/>
                  </a:lnTo>
                  <a:lnTo>
                    <a:pt x="171" y="90"/>
                  </a:lnTo>
                  <a:lnTo>
                    <a:pt x="177" y="90"/>
                  </a:lnTo>
                  <a:lnTo>
                    <a:pt x="187" y="88"/>
                  </a:lnTo>
                  <a:lnTo>
                    <a:pt x="194" y="84"/>
                  </a:lnTo>
                  <a:lnTo>
                    <a:pt x="202" y="82"/>
                  </a:lnTo>
                  <a:lnTo>
                    <a:pt x="207" y="80"/>
                  </a:lnTo>
                  <a:lnTo>
                    <a:pt x="209" y="78"/>
                  </a:lnTo>
                  <a:lnTo>
                    <a:pt x="211" y="78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AD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61" name="Freeform 45"/>
            <p:cNvSpPr>
              <a:spLocks/>
            </p:cNvSpPr>
            <p:nvPr/>
          </p:nvSpPr>
          <p:spPr bwMode="auto">
            <a:xfrm>
              <a:off x="4424" y="2356"/>
              <a:ext cx="298" cy="56"/>
            </a:xfrm>
            <a:custGeom>
              <a:avLst/>
              <a:gdLst>
                <a:gd name="T0" fmla="*/ 7 w 594"/>
                <a:gd name="T1" fmla="*/ 21 h 112"/>
                <a:gd name="T2" fmla="*/ 28 w 594"/>
                <a:gd name="T3" fmla="*/ 29 h 112"/>
                <a:gd name="T4" fmla="*/ 45 w 594"/>
                <a:gd name="T5" fmla="*/ 32 h 112"/>
                <a:gd name="T6" fmla="*/ 62 w 594"/>
                <a:gd name="T7" fmla="*/ 38 h 112"/>
                <a:gd name="T8" fmla="*/ 83 w 594"/>
                <a:gd name="T9" fmla="*/ 44 h 112"/>
                <a:gd name="T10" fmla="*/ 106 w 594"/>
                <a:gd name="T11" fmla="*/ 51 h 112"/>
                <a:gd name="T12" fmla="*/ 131 w 594"/>
                <a:gd name="T13" fmla="*/ 57 h 112"/>
                <a:gd name="T14" fmla="*/ 157 w 594"/>
                <a:gd name="T15" fmla="*/ 63 h 112"/>
                <a:gd name="T16" fmla="*/ 186 w 594"/>
                <a:gd name="T17" fmla="*/ 68 h 112"/>
                <a:gd name="T18" fmla="*/ 214 w 594"/>
                <a:gd name="T19" fmla="*/ 74 h 112"/>
                <a:gd name="T20" fmla="*/ 245 w 594"/>
                <a:gd name="T21" fmla="*/ 78 h 112"/>
                <a:gd name="T22" fmla="*/ 275 w 594"/>
                <a:gd name="T23" fmla="*/ 82 h 112"/>
                <a:gd name="T24" fmla="*/ 307 w 594"/>
                <a:gd name="T25" fmla="*/ 84 h 112"/>
                <a:gd name="T26" fmla="*/ 338 w 594"/>
                <a:gd name="T27" fmla="*/ 86 h 112"/>
                <a:gd name="T28" fmla="*/ 368 w 594"/>
                <a:gd name="T29" fmla="*/ 84 h 112"/>
                <a:gd name="T30" fmla="*/ 399 w 594"/>
                <a:gd name="T31" fmla="*/ 82 h 112"/>
                <a:gd name="T32" fmla="*/ 429 w 594"/>
                <a:gd name="T33" fmla="*/ 78 h 112"/>
                <a:gd name="T34" fmla="*/ 460 w 594"/>
                <a:gd name="T35" fmla="*/ 72 h 112"/>
                <a:gd name="T36" fmla="*/ 486 w 594"/>
                <a:gd name="T37" fmla="*/ 65 h 112"/>
                <a:gd name="T38" fmla="*/ 505 w 594"/>
                <a:gd name="T39" fmla="*/ 57 h 112"/>
                <a:gd name="T40" fmla="*/ 520 w 594"/>
                <a:gd name="T41" fmla="*/ 49 h 112"/>
                <a:gd name="T42" fmla="*/ 536 w 594"/>
                <a:gd name="T43" fmla="*/ 42 h 112"/>
                <a:gd name="T44" fmla="*/ 556 w 594"/>
                <a:gd name="T45" fmla="*/ 27 h 112"/>
                <a:gd name="T46" fmla="*/ 574 w 594"/>
                <a:gd name="T47" fmla="*/ 13 h 112"/>
                <a:gd name="T48" fmla="*/ 587 w 594"/>
                <a:gd name="T49" fmla="*/ 2 h 112"/>
                <a:gd name="T50" fmla="*/ 593 w 594"/>
                <a:gd name="T51" fmla="*/ 46 h 112"/>
                <a:gd name="T52" fmla="*/ 579 w 594"/>
                <a:gd name="T53" fmla="*/ 57 h 112"/>
                <a:gd name="T54" fmla="*/ 562 w 594"/>
                <a:gd name="T55" fmla="*/ 68 h 112"/>
                <a:gd name="T56" fmla="*/ 549 w 594"/>
                <a:gd name="T57" fmla="*/ 76 h 112"/>
                <a:gd name="T58" fmla="*/ 534 w 594"/>
                <a:gd name="T59" fmla="*/ 84 h 112"/>
                <a:gd name="T60" fmla="*/ 515 w 594"/>
                <a:gd name="T61" fmla="*/ 91 h 112"/>
                <a:gd name="T62" fmla="*/ 494 w 594"/>
                <a:gd name="T63" fmla="*/ 97 h 112"/>
                <a:gd name="T64" fmla="*/ 471 w 594"/>
                <a:gd name="T65" fmla="*/ 105 h 112"/>
                <a:gd name="T66" fmla="*/ 442 w 594"/>
                <a:gd name="T67" fmla="*/ 108 h 112"/>
                <a:gd name="T68" fmla="*/ 414 w 594"/>
                <a:gd name="T69" fmla="*/ 112 h 112"/>
                <a:gd name="T70" fmla="*/ 380 w 594"/>
                <a:gd name="T71" fmla="*/ 112 h 112"/>
                <a:gd name="T72" fmla="*/ 344 w 594"/>
                <a:gd name="T73" fmla="*/ 112 h 112"/>
                <a:gd name="T74" fmla="*/ 302 w 594"/>
                <a:gd name="T75" fmla="*/ 110 h 112"/>
                <a:gd name="T76" fmla="*/ 258 w 594"/>
                <a:gd name="T77" fmla="*/ 105 h 112"/>
                <a:gd name="T78" fmla="*/ 211 w 594"/>
                <a:gd name="T79" fmla="*/ 95 h 112"/>
                <a:gd name="T80" fmla="*/ 159 w 594"/>
                <a:gd name="T81" fmla="*/ 84 h 112"/>
                <a:gd name="T82" fmla="*/ 102 w 594"/>
                <a:gd name="T83" fmla="*/ 67 h 112"/>
                <a:gd name="T84" fmla="*/ 41 w 594"/>
                <a:gd name="T85" fmla="*/ 48 h 112"/>
                <a:gd name="T86" fmla="*/ 0 w 594"/>
                <a:gd name="T87" fmla="*/ 19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94" h="112">
                  <a:moveTo>
                    <a:pt x="0" y="19"/>
                  </a:moveTo>
                  <a:lnTo>
                    <a:pt x="3" y="21"/>
                  </a:lnTo>
                  <a:lnTo>
                    <a:pt x="7" y="21"/>
                  </a:lnTo>
                  <a:lnTo>
                    <a:pt x="13" y="23"/>
                  </a:lnTo>
                  <a:lnTo>
                    <a:pt x="20" y="25"/>
                  </a:lnTo>
                  <a:lnTo>
                    <a:pt x="28" y="29"/>
                  </a:lnTo>
                  <a:lnTo>
                    <a:pt x="34" y="29"/>
                  </a:lnTo>
                  <a:lnTo>
                    <a:pt x="38" y="32"/>
                  </a:lnTo>
                  <a:lnTo>
                    <a:pt x="45" y="32"/>
                  </a:lnTo>
                  <a:lnTo>
                    <a:pt x="51" y="34"/>
                  </a:lnTo>
                  <a:lnTo>
                    <a:pt x="57" y="36"/>
                  </a:lnTo>
                  <a:lnTo>
                    <a:pt x="62" y="38"/>
                  </a:lnTo>
                  <a:lnTo>
                    <a:pt x="68" y="40"/>
                  </a:lnTo>
                  <a:lnTo>
                    <a:pt x="76" y="42"/>
                  </a:lnTo>
                  <a:lnTo>
                    <a:pt x="83" y="44"/>
                  </a:lnTo>
                  <a:lnTo>
                    <a:pt x="91" y="46"/>
                  </a:lnTo>
                  <a:lnTo>
                    <a:pt x="98" y="48"/>
                  </a:lnTo>
                  <a:lnTo>
                    <a:pt x="106" y="51"/>
                  </a:lnTo>
                  <a:lnTo>
                    <a:pt x="116" y="53"/>
                  </a:lnTo>
                  <a:lnTo>
                    <a:pt x="123" y="55"/>
                  </a:lnTo>
                  <a:lnTo>
                    <a:pt x="131" y="57"/>
                  </a:lnTo>
                  <a:lnTo>
                    <a:pt x="140" y="59"/>
                  </a:lnTo>
                  <a:lnTo>
                    <a:pt x="148" y="61"/>
                  </a:lnTo>
                  <a:lnTo>
                    <a:pt x="157" y="63"/>
                  </a:lnTo>
                  <a:lnTo>
                    <a:pt x="167" y="65"/>
                  </a:lnTo>
                  <a:lnTo>
                    <a:pt x="178" y="68"/>
                  </a:lnTo>
                  <a:lnTo>
                    <a:pt x="186" y="68"/>
                  </a:lnTo>
                  <a:lnTo>
                    <a:pt x="195" y="70"/>
                  </a:lnTo>
                  <a:lnTo>
                    <a:pt x="205" y="72"/>
                  </a:lnTo>
                  <a:lnTo>
                    <a:pt x="214" y="74"/>
                  </a:lnTo>
                  <a:lnTo>
                    <a:pt x="224" y="74"/>
                  </a:lnTo>
                  <a:lnTo>
                    <a:pt x="233" y="76"/>
                  </a:lnTo>
                  <a:lnTo>
                    <a:pt x="245" y="78"/>
                  </a:lnTo>
                  <a:lnTo>
                    <a:pt x="256" y="80"/>
                  </a:lnTo>
                  <a:lnTo>
                    <a:pt x="266" y="80"/>
                  </a:lnTo>
                  <a:lnTo>
                    <a:pt x="275" y="82"/>
                  </a:lnTo>
                  <a:lnTo>
                    <a:pt x="285" y="82"/>
                  </a:lnTo>
                  <a:lnTo>
                    <a:pt x="296" y="84"/>
                  </a:lnTo>
                  <a:lnTo>
                    <a:pt x="307" y="84"/>
                  </a:lnTo>
                  <a:lnTo>
                    <a:pt x="317" y="84"/>
                  </a:lnTo>
                  <a:lnTo>
                    <a:pt x="328" y="86"/>
                  </a:lnTo>
                  <a:lnTo>
                    <a:pt x="338" y="86"/>
                  </a:lnTo>
                  <a:lnTo>
                    <a:pt x="349" y="86"/>
                  </a:lnTo>
                  <a:lnTo>
                    <a:pt x="359" y="86"/>
                  </a:lnTo>
                  <a:lnTo>
                    <a:pt x="368" y="84"/>
                  </a:lnTo>
                  <a:lnTo>
                    <a:pt x="380" y="84"/>
                  </a:lnTo>
                  <a:lnTo>
                    <a:pt x="389" y="84"/>
                  </a:lnTo>
                  <a:lnTo>
                    <a:pt x="399" y="82"/>
                  </a:lnTo>
                  <a:lnTo>
                    <a:pt x="410" y="82"/>
                  </a:lnTo>
                  <a:lnTo>
                    <a:pt x="420" y="80"/>
                  </a:lnTo>
                  <a:lnTo>
                    <a:pt x="429" y="78"/>
                  </a:lnTo>
                  <a:lnTo>
                    <a:pt x="439" y="76"/>
                  </a:lnTo>
                  <a:lnTo>
                    <a:pt x="448" y="74"/>
                  </a:lnTo>
                  <a:lnTo>
                    <a:pt x="460" y="72"/>
                  </a:lnTo>
                  <a:lnTo>
                    <a:pt x="467" y="70"/>
                  </a:lnTo>
                  <a:lnTo>
                    <a:pt x="477" y="68"/>
                  </a:lnTo>
                  <a:lnTo>
                    <a:pt x="486" y="65"/>
                  </a:lnTo>
                  <a:lnTo>
                    <a:pt x="496" y="63"/>
                  </a:lnTo>
                  <a:lnTo>
                    <a:pt x="501" y="61"/>
                  </a:lnTo>
                  <a:lnTo>
                    <a:pt x="505" y="57"/>
                  </a:lnTo>
                  <a:lnTo>
                    <a:pt x="511" y="55"/>
                  </a:lnTo>
                  <a:lnTo>
                    <a:pt x="517" y="51"/>
                  </a:lnTo>
                  <a:lnTo>
                    <a:pt x="520" y="49"/>
                  </a:lnTo>
                  <a:lnTo>
                    <a:pt x="526" y="46"/>
                  </a:lnTo>
                  <a:lnTo>
                    <a:pt x="530" y="44"/>
                  </a:lnTo>
                  <a:lnTo>
                    <a:pt x="536" y="42"/>
                  </a:lnTo>
                  <a:lnTo>
                    <a:pt x="543" y="36"/>
                  </a:lnTo>
                  <a:lnTo>
                    <a:pt x="551" y="32"/>
                  </a:lnTo>
                  <a:lnTo>
                    <a:pt x="556" y="27"/>
                  </a:lnTo>
                  <a:lnTo>
                    <a:pt x="564" y="23"/>
                  </a:lnTo>
                  <a:lnTo>
                    <a:pt x="568" y="17"/>
                  </a:lnTo>
                  <a:lnTo>
                    <a:pt x="574" y="13"/>
                  </a:lnTo>
                  <a:lnTo>
                    <a:pt x="577" y="10"/>
                  </a:lnTo>
                  <a:lnTo>
                    <a:pt x="581" y="8"/>
                  </a:lnTo>
                  <a:lnTo>
                    <a:pt x="587" y="2"/>
                  </a:lnTo>
                  <a:lnTo>
                    <a:pt x="589" y="0"/>
                  </a:lnTo>
                  <a:lnTo>
                    <a:pt x="594" y="44"/>
                  </a:lnTo>
                  <a:lnTo>
                    <a:pt x="593" y="46"/>
                  </a:lnTo>
                  <a:lnTo>
                    <a:pt x="589" y="49"/>
                  </a:lnTo>
                  <a:lnTo>
                    <a:pt x="583" y="53"/>
                  </a:lnTo>
                  <a:lnTo>
                    <a:pt x="579" y="57"/>
                  </a:lnTo>
                  <a:lnTo>
                    <a:pt x="574" y="61"/>
                  </a:lnTo>
                  <a:lnTo>
                    <a:pt x="566" y="67"/>
                  </a:lnTo>
                  <a:lnTo>
                    <a:pt x="562" y="68"/>
                  </a:lnTo>
                  <a:lnTo>
                    <a:pt x="558" y="70"/>
                  </a:lnTo>
                  <a:lnTo>
                    <a:pt x="555" y="72"/>
                  </a:lnTo>
                  <a:lnTo>
                    <a:pt x="549" y="76"/>
                  </a:lnTo>
                  <a:lnTo>
                    <a:pt x="543" y="78"/>
                  </a:lnTo>
                  <a:lnTo>
                    <a:pt x="539" y="82"/>
                  </a:lnTo>
                  <a:lnTo>
                    <a:pt x="534" y="84"/>
                  </a:lnTo>
                  <a:lnTo>
                    <a:pt x="528" y="87"/>
                  </a:lnTo>
                  <a:lnTo>
                    <a:pt x="520" y="87"/>
                  </a:lnTo>
                  <a:lnTo>
                    <a:pt x="515" y="91"/>
                  </a:lnTo>
                  <a:lnTo>
                    <a:pt x="509" y="93"/>
                  </a:lnTo>
                  <a:lnTo>
                    <a:pt x="501" y="95"/>
                  </a:lnTo>
                  <a:lnTo>
                    <a:pt x="494" y="97"/>
                  </a:lnTo>
                  <a:lnTo>
                    <a:pt x="486" y="99"/>
                  </a:lnTo>
                  <a:lnTo>
                    <a:pt x="479" y="101"/>
                  </a:lnTo>
                  <a:lnTo>
                    <a:pt x="471" y="105"/>
                  </a:lnTo>
                  <a:lnTo>
                    <a:pt x="461" y="105"/>
                  </a:lnTo>
                  <a:lnTo>
                    <a:pt x="452" y="106"/>
                  </a:lnTo>
                  <a:lnTo>
                    <a:pt x="442" y="108"/>
                  </a:lnTo>
                  <a:lnTo>
                    <a:pt x="435" y="110"/>
                  </a:lnTo>
                  <a:lnTo>
                    <a:pt x="423" y="110"/>
                  </a:lnTo>
                  <a:lnTo>
                    <a:pt x="414" y="112"/>
                  </a:lnTo>
                  <a:lnTo>
                    <a:pt x="403" y="112"/>
                  </a:lnTo>
                  <a:lnTo>
                    <a:pt x="391" y="112"/>
                  </a:lnTo>
                  <a:lnTo>
                    <a:pt x="380" y="112"/>
                  </a:lnTo>
                  <a:lnTo>
                    <a:pt x="368" y="112"/>
                  </a:lnTo>
                  <a:lnTo>
                    <a:pt x="355" y="112"/>
                  </a:lnTo>
                  <a:lnTo>
                    <a:pt x="344" y="112"/>
                  </a:lnTo>
                  <a:lnTo>
                    <a:pt x="330" y="112"/>
                  </a:lnTo>
                  <a:lnTo>
                    <a:pt x="317" y="110"/>
                  </a:lnTo>
                  <a:lnTo>
                    <a:pt x="302" y="110"/>
                  </a:lnTo>
                  <a:lnTo>
                    <a:pt x="288" y="108"/>
                  </a:lnTo>
                  <a:lnTo>
                    <a:pt x="273" y="106"/>
                  </a:lnTo>
                  <a:lnTo>
                    <a:pt x="258" y="105"/>
                  </a:lnTo>
                  <a:lnTo>
                    <a:pt x="243" y="101"/>
                  </a:lnTo>
                  <a:lnTo>
                    <a:pt x="228" y="99"/>
                  </a:lnTo>
                  <a:lnTo>
                    <a:pt x="211" y="95"/>
                  </a:lnTo>
                  <a:lnTo>
                    <a:pt x="193" y="91"/>
                  </a:lnTo>
                  <a:lnTo>
                    <a:pt x="176" y="87"/>
                  </a:lnTo>
                  <a:lnTo>
                    <a:pt x="159" y="84"/>
                  </a:lnTo>
                  <a:lnTo>
                    <a:pt x="140" y="78"/>
                  </a:lnTo>
                  <a:lnTo>
                    <a:pt x="121" y="72"/>
                  </a:lnTo>
                  <a:lnTo>
                    <a:pt x="102" y="67"/>
                  </a:lnTo>
                  <a:lnTo>
                    <a:pt x="83" y="61"/>
                  </a:lnTo>
                  <a:lnTo>
                    <a:pt x="62" y="55"/>
                  </a:lnTo>
                  <a:lnTo>
                    <a:pt x="41" y="48"/>
                  </a:lnTo>
                  <a:lnTo>
                    <a:pt x="20" y="40"/>
                  </a:lnTo>
                  <a:lnTo>
                    <a:pt x="0" y="34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B34D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62" name="Freeform 46"/>
            <p:cNvSpPr>
              <a:spLocks/>
            </p:cNvSpPr>
            <p:nvPr/>
          </p:nvSpPr>
          <p:spPr bwMode="auto">
            <a:xfrm>
              <a:off x="4450" y="2538"/>
              <a:ext cx="52" cy="41"/>
            </a:xfrm>
            <a:custGeom>
              <a:avLst/>
              <a:gdLst>
                <a:gd name="T0" fmla="*/ 36 w 104"/>
                <a:gd name="T1" fmla="*/ 70 h 84"/>
                <a:gd name="T2" fmla="*/ 44 w 104"/>
                <a:gd name="T3" fmla="*/ 74 h 84"/>
                <a:gd name="T4" fmla="*/ 53 w 104"/>
                <a:gd name="T5" fmla="*/ 78 h 84"/>
                <a:gd name="T6" fmla="*/ 59 w 104"/>
                <a:gd name="T7" fmla="*/ 80 h 84"/>
                <a:gd name="T8" fmla="*/ 65 w 104"/>
                <a:gd name="T9" fmla="*/ 82 h 84"/>
                <a:gd name="T10" fmla="*/ 68 w 104"/>
                <a:gd name="T11" fmla="*/ 82 h 84"/>
                <a:gd name="T12" fmla="*/ 74 w 104"/>
                <a:gd name="T13" fmla="*/ 84 h 84"/>
                <a:gd name="T14" fmla="*/ 82 w 104"/>
                <a:gd name="T15" fmla="*/ 82 h 84"/>
                <a:gd name="T16" fmla="*/ 89 w 104"/>
                <a:gd name="T17" fmla="*/ 80 h 84"/>
                <a:gd name="T18" fmla="*/ 97 w 104"/>
                <a:gd name="T19" fmla="*/ 78 h 84"/>
                <a:gd name="T20" fmla="*/ 103 w 104"/>
                <a:gd name="T21" fmla="*/ 74 h 84"/>
                <a:gd name="T22" fmla="*/ 104 w 104"/>
                <a:gd name="T23" fmla="*/ 67 h 84"/>
                <a:gd name="T24" fmla="*/ 104 w 104"/>
                <a:gd name="T25" fmla="*/ 59 h 84"/>
                <a:gd name="T26" fmla="*/ 103 w 104"/>
                <a:gd name="T27" fmla="*/ 51 h 84"/>
                <a:gd name="T28" fmla="*/ 101 w 104"/>
                <a:gd name="T29" fmla="*/ 44 h 84"/>
                <a:gd name="T30" fmla="*/ 95 w 104"/>
                <a:gd name="T31" fmla="*/ 36 h 84"/>
                <a:gd name="T32" fmla="*/ 89 w 104"/>
                <a:gd name="T33" fmla="*/ 27 h 84"/>
                <a:gd name="T34" fmla="*/ 80 w 104"/>
                <a:gd name="T35" fmla="*/ 19 h 84"/>
                <a:gd name="T36" fmla="*/ 72 w 104"/>
                <a:gd name="T37" fmla="*/ 13 h 84"/>
                <a:gd name="T38" fmla="*/ 66 w 104"/>
                <a:gd name="T39" fmla="*/ 12 h 84"/>
                <a:gd name="T40" fmla="*/ 63 w 104"/>
                <a:gd name="T41" fmla="*/ 8 h 84"/>
                <a:gd name="T42" fmla="*/ 57 w 104"/>
                <a:gd name="T43" fmla="*/ 6 h 84"/>
                <a:gd name="T44" fmla="*/ 51 w 104"/>
                <a:gd name="T45" fmla="*/ 4 h 84"/>
                <a:gd name="T46" fmla="*/ 46 w 104"/>
                <a:gd name="T47" fmla="*/ 2 h 84"/>
                <a:gd name="T48" fmla="*/ 40 w 104"/>
                <a:gd name="T49" fmla="*/ 0 h 84"/>
                <a:gd name="T50" fmla="*/ 36 w 104"/>
                <a:gd name="T51" fmla="*/ 0 h 84"/>
                <a:gd name="T52" fmla="*/ 32 w 104"/>
                <a:gd name="T53" fmla="*/ 0 h 84"/>
                <a:gd name="T54" fmla="*/ 23 w 104"/>
                <a:gd name="T55" fmla="*/ 0 h 84"/>
                <a:gd name="T56" fmla="*/ 15 w 104"/>
                <a:gd name="T57" fmla="*/ 2 h 84"/>
                <a:gd name="T58" fmla="*/ 9 w 104"/>
                <a:gd name="T59" fmla="*/ 6 h 84"/>
                <a:gd name="T60" fmla="*/ 6 w 104"/>
                <a:gd name="T61" fmla="*/ 12 h 84"/>
                <a:gd name="T62" fmla="*/ 2 w 104"/>
                <a:gd name="T63" fmla="*/ 17 h 84"/>
                <a:gd name="T64" fmla="*/ 0 w 104"/>
                <a:gd name="T65" fmla="*/ 25 h 84"/>
                <a:gd name="T66" fmla="*/ 2 w 104"/>
                <a:gd name="T67" fmla="*/ 31 h 84"/>
                <a:gd name="T68" fmla="*/ 6 w 104"/>
                <a:gd name="T69" fmla="*/ 38 h 84"/>
                <a:gd name="T70" fmla="*/ 9 w 104"/>
                <a:gd name="T71" fmla="*/ 46 h 84"/>
                <a:gd name="T72" fmla="*/ 17 w 104"/>
                <a:gd name="T73" fmla="*/ 53 h 84"/>
                <a:gd name="T74" fmla="*/ 21 w 104"/>
                <a:gd name="T75" fmla="*/ 57 h 84"/>
                <a:gd name="T76" fmla="*/ 25 w 104"/>
                <a:gd name="T77" fmla="*/ 63 h 84"/>
                <a:gd name="T78" fmla="*/ 30 w 104"/>
                <a:gd name="T79" fmla="*/ 65 h 84"/>
                <a:gd name="T80" fmla="*/ 36 w 104"/>
                <a:gd name="T81" fmla="*/ 70 h 84"/>
                <a:gd name="T82" fmla="*/ 36 w 104"/>
                <a:gd name="T83" fmla="*/ 7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4" h="84">
                  <a:moveTo>
                    <a:pt x="36" y="70"/>
                  </a:moveTo>
                  <a:lnTo>
                    <a:pt x="44" y="74"/>
                  </a:lnTo>
                  <a:lnTo>
                    <a:pt x="53" y="78"/>
                  </a:lnTo>
                  <a:lnTo>
                    <a:pt x="59" y="80"/>
                  </a:lnTo>
                  <a:lnTo>
                    <a:pt x="65" y="82"/>
                  </a:lnTo>
                  <a:lnTo>
                    <a:pt x="68" y="82"/>
                  </a:lnTo>
                  <a:lnTo>
                    <a:pt x="74" y="84"/>
                  </a:lnTo>
                  <a:lnTo>
                    <a:pt x="82" y="82"/>
                  </a:lnTo>
                  <a:lnTo>
                    <a:pt x="89" y="80"/>
                  </a:lnTo>
                  <a:lnTo>
                    <a:pt x="97" y="78"/>
                  </a:lnTo>
                  <a:lnTo>
                    <a:pt x="103" y="74"/>
                  </a:lnTo>
                  <a:lnTo>
                    <a:pt x="104" y="67"/>
                  </a:lnTo>
                  <a:lnTo>
                    <a:pt x="104" y="59"/>
                  </a:lnTo>
                  <a:lnTo>
                    <a:pt x="103" y="51"/>
                  </a:lnTo>
                  <a:lnTo>
                    <a:pt x="101" y="44"/>
                  </a:lnTo>
                  <a:lnTo>
                    <a:pt x="95" y="36"/>
                  </a:lnTo>
                  <a:lnTo>
                    <a:pt x="89" y="27"/>
                  </a:lnTo>
                  <a:lnTo>
                    <a:pt x="80" y="19"/>
                  </a:lnTo>
                  <a:lnTo>
                    <a:pt x="72" y="13"/>
                  </a:lnTo>
                  <a:lnTo>
                    <a:pt x="66" y="12"/>
                  </a:lnTo>
                  <a:lnTo>
                    <a:pt x="63" y="8"/>
                  </a:lnTo>
                  <a:lnTo>
                    <a:pt x="57" y="6"/>
                  </a:lnTo>
                  <a:lnTo>
                    <a:pt x="51" y="4"/>
                  </a:lnTo>
                  <a:lnTo>
                    <a:pt x="46" y="2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23" y="0"/>
                  </a:lnTo>
                  <a:lnTo>
                    <a:pt x="15" y="2"/>
                  </a:lnTo>
                  <a:lnTo>
                    <a:pt x="9" y="6"/>
                  </a:lnTo>
                  <a:lnTo>
                    <a:pt x="6" y="12"/>
                  </a:lnTo>
                  <a:lnTo>
                    <a:pt x="2" y="17"/>
                  </a:lnTo>
                  <a:lnTo>
                    <a:pt x="0" y="25"/>
                  </a:lnTo>
                  <a:lnTo>
                    <a:pt x="2" y="31"/>
                  </a:lnTo>
                  <a:lnTo>
                    <a:pt x="6" y="38"/>
                  </a:lnTo>
                  <a:lnTo>
                    <a:pt x="9" y="46"/>
                  </a:lnTo>
                  <a:lnTo>
                    <a:pt x="17" y="53"/>
                  </a:lnTo>
                  <a:lnTo>
                    <a:pt x="21" y="57"/>
                  </a:lnTo>
                  <a:lnTo>
                    <a:pt x="25" y="63"/>
                  </a:lnTo>
                  <a:lnTo>
                    <a:pt x="30" y="65"/>
                  </a:lnTo>
                  <a:lnTo>
                    <a:pt x="36" y="70"/>
                  </a:lnTo>
                  <a:lnTo>
                    <a:pt x="36" y="70"/>
                  </a:lnTo>
                  <a:close/>
                </a:path>
              </a:pathLst>
            </a:custGeom>
            <a:solidFill>
              <a:srgbClr val="FFA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63" name="Freeform 47"/>
            <p:cNvSpPr>
              <a:spLocks/>
            </p:cNvSpPr>
            <p:nvPr/>
          </p:nvSpPr>
          <p:spPr bwMode="auto">
            <a:xfrm>
              <a:off x="3725" y="2335"/>
              <a:ext cx="56" cy="25"/>
            </a:xfrm>
            <a:custGeom>
              <a:avLst/>
              <a:gdLst>
                <a:gd name="T0" fmla="*/ 57 w 112"/>
                <a:gd name="T1" fmla="*/ 50 h 50"/>
                <a:gd name="T2" fmla="*/ 62 w 112"/>
                <a:gd name="T3" fmla="*/ 48 h 50"/>
                <a:gd name="T4" fmla="*/ 68 w 112"/>
                <a:gd name="T5" fmla="*/ 48 h 50"/>
                <a:gd name="T6" fmla="*/ 72 w 112"/>
                <a:gd name="T7" fmla="*/ 48 h 50"/>
                <a:gd name="T8" fmla="*/ 78 w 112"/>
                <a:gd name="T9" fmla="*/ 46 h 50"/>
                <a:gd name="T10" fmla="*/ 87 w 112"/>
                <a:gd name="T11" fmla="*/ 44 h 50"/>
                <a:gd name="T12" fmla="*/ 97 w 112"/>
                <a:gd name="T13" fmla="*/ 42 h 50"/>
                <a:gd name="T14" fmla="*/ 102 w 112"/>
                <a:gd name="T15" fmla="*/ 36 h 50"/>
                <a:gd name="T16" fmla="*/ 108 w 112"/>
                <a:gd name="T17" fmla="*/ 34 h 50"/>
                <a:gd name="T18" fmla="*/ 110 w 112"/>
                <a:gd name="T19" fmla="*/ 29 h 50"/>
                <a:gd name="T20" fmla="*/ 112 w 112"/>
                <a:gd name="T21" fmla="*/ 25 h 50"/>
                <a:gd name="T22" fmla="*/ 110 w 112"/>
                <a:gd name="T23" fmla="*/ 21 h 50"/>
                <a:gd name="T24" fmla="*/ 108 w 112"/>
                <a:gd name="T25" fmla="*/ 15 h 50"/>
                <a:gd name="T26" fmla="*/ 102 w 112"/>
                <a:gd name="T27" fmla="*/ 10 h 50"/>
                <a:gd name="T28" fmla="*/ 97 w 112"/>
                <a:gd name="T29" fmla="*/ 8 h 50"/>
                <a:gd name="T30" fmla="*/ 87 w 112"/>
                <a:gd name="T31" fmla="*/ 4 h 50"/>
                <a:gd name="T32" fmla="*/ 78 w 112"/>
                <a:gd name="T33" fmla="*/ 2 h 50"/>
                <a:gd name="T34" fmla="*/ 72 w 112"/>
                <a:gd name="T35" fmla="*/ 0 h 50"/>
                <a:gd name="T36" fmla="*/ 68 w 112"/>
                <a:gd name="T37" fmla="*/ 0 h 50"/>
                <a:gd name="T38" fmla="*/ 62 w 112"/>
                <a:gd name="T39" fmla="*/ 0 h 50"/>
                <a:gd name="T40" fmla="*/ 57 w 112"/>
                <a:gd name="T41" fmla="*/ 0 h 50"/>
                <a:gd name="T42" fmla="*/ 49 w 112"/>
                <a:gd name="T43" fmla="*/ 0 h 50"/>
                <a:gd name="T44" fmla="*/ 43 w 112"/>
                <a:gd name="T45" fmla="*/ 0 h 50"/>
                <a:gd name="T46" fmla="*/ 38 w 112"/>
                <a:gd name="T47" fmla="*/ 0 h 50"/>
                <a:gd name="T48" fmla="*/ 34 w 112"/>
                <a:gd name="T49" fmla="*/ 2 h 50"/>
                <a:gd name="T50" fmla="*/ 22 w 112"/>
                <a:gd name="T51" fmla="*/ 4 h 50"/>
                <a:gd name="T52" fmla="*/ 15 w 112"/>
                <a:gd name="T53" fmla="*/ 8 h 50"/>
                <a:gd name="T54" fmla="*/ 7 w 112"/>
                <a:gd name="T55" fmla="*/ 10 h 50"/>
                <a:gd name="T56" fmla="*/ 3 w 112"/>
                <a:gd name="T57" fmla="*/ 15 h 50"/>
                <a:gd name="T58" fmla="*/ 0 w 112"/>
                <a:gd name="T59" fmla="*/ 21 h 50"/>
                <a:gd name="T60" fmla="*/ 0 w 112"/>
                <a:gd name="T61" fmla="*/ 25 h 50"/>
                <a:gd name="T62" fmla="*/ 0 w 112"/>
                <a:gd name="T63" fmla="*/ 29 h 50"/>
                <a:gd name="T64" fmla="*/ 3 w 112"/>
                <a:gd name="T65" fmla="*/ 34 h 50"/>
                <a:gd name="T66" fmla="*/ 7 w 112"/>
                <a:gd name="T67" fmla="*/ 36 h 50"/>
                <a:gd name="T68" fmla="*/ 15 w 112"/>
                <a:gd name="T69" fmla="*/ 42 h 50"/>
                <a:gd name="T70" fmla="*/ 22 w 112"/>
                <a:gd name="T71" fmla="*/ 44 h 50"/>
                <a:gd name="T72" fmla="*/ 34 w 112"/>
                <a:gd name="T73" fmla="*/ 46 h 50"/>
                <a:gd name="T74" fmla="*/ 38 w 112"/>
                <a:gd name="T75" fmla="*/ 48 h 50"/>
                <a:gd name="T76" fmla="*/ 43 w 112"/>
                <a:gd name="T77" fmla="*/ 48 h 50"/>
                <a:gd name="T78" fmla="*/ 49 w 112"/>
                <a:gd name="T79" fmla="*/ 48 h 50"/>
                <a:gd name="T80" fmla="*/ 57 w 112"/>
                <a:gd name="T81" fmla="*/ 50 h 50"/>
                <a:gd name="T82" fmla="*/ 57 w 112"/>
                <a:gd name="T83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2" h="50">
                  <a:moveTo>
                    <a:pt x="57" y="50"/>
                  </a:moveTo>
                  <a:lnTo>
                    <a:pt x="62" y="48"/>
                  </a:lnTo>
                  <a:lnTo>
                    <a:pt x="68" y="48"/>
                  </a:lnTo>
                  <a:lnTo>
                    <a:pt x="72" y="48"/>
                  </a:lnTo>
                  <a:lnTo>
                    <a:pt x="78" y="46"/>
                  </a:lnTo>
                  <a:lnTo>
                    <a:pt x="87" y="44"/>
                  </a:lnTo>
                  <a:lnTo>
                    <a:pt x="97" y="42"/>
                  </a:lnTo>
                  <a:lnTo>
                    <a:pt x="102" y="36"/>
                  </a:lnTo>
                  <a:lnTo>
                    <a:pt x="108" y="34"/>
                  </a:lnTo>
                  <a:lnTo>
                    <a:pt x="110" y="29"/>
                  </a:lnTo>
                  <a:lnTo>
                    <a:pt x="112" y="25"/>
                  </a:lnTo>
                  <a:lnTo>
                    <a:pt x="110" y="21"/>
                  </a:lnTo>
                  <a:lnTo>
                    <a:pt x="108" y="15"/>
                  </a:lnTo>
                  <a:lnTo>
                    <a:pt x="102" y="10"/>
                  </a:lnTo>
                  <a:lnTo>
                    <a:pt x="97" y="8"/>
                  </a:lnTo>
                  <a:lnTo>
                    <a:pt x="87" y="4"/>
                  </a:lnTo>
                  <a:lnTo>
                    <a:pt x="78" y="2"/>
                  </a:lnTo>
                  <a:lnTo>
                    <a:pt x="72" y="0"/>
                  </a:lnTo>
                  <a:lnTo>
                    <a:pt x="68" y="0"/>
                  </a:lnTo>
                  <a:lnTo>
                    <a:pt x="62" y="0"/>
                  </a:lnTo>
                  <a:lnTo>
                    <a:pt x="57" y="0"/>
                  </a:lnTo>
                  <a:lnTo>
                    <a:pt x="49" y="0"/>
                  </a:lnTo>
                  <a:lnTo>
                    <a:pt x="43" y="0"/>
                  </a:lnTo>
                  <a:lnTo>
                    <a:pt x="38" y="0"/>
                  </a:lnTo>
                  <a:lnTo>
                    <a:pt x="34" y="2"/>
                  </a:lnTo>
                  <a:lnTo>
                    <a:pt x="22" y="4"/>
                  </a:lnTo>
                  <a:lnTo>
                    <a:pt x="15" y="8"/>
                  </a:lnTo>
                  <a:lnTo>
                    <a:pt x="7" y="10"/>
                  </a:lnTo>
                  <a:lnTo>
                    <a:pt x="3" y="15"/>
                  </a:lnTo>
                  <a:lnTo>
                    <a:pt x="0" y="21"/>
                  </a:lnTo>
                  <a:lnTo>
                    <a:pt x="0" y="25"/>
                  </a:lnTo>
                  <a:lnTo>
                    <a:pt x="0" y="29"/>
                  </a:lnTo>
                  <a:lnTo>
                    <a:pt x="3" y="34"/>
                  </a:lnTo>
                  <a:lnTo>
                    <a:pt x="7" y="36"/>
                  </a:lnTo>
                  <a:lnTo>
                    <a:pt x="15" y="42"/>
                  </a:lnTo>
                  <a:lnTo>
                    <a:pt x="22" y="44"/>
                  </a:lnTo>
                  <a:lnTo>
                    <a:pt x="34" y="46"/>
                  </a:lnTo>
                  <a:lnTo>
                    <a:pt x="38" y="48"/>
                  </a:lnTo>
                  <a:lnTo>
                    <a:pt x="43" y="48"/>
                  </a:lnTo>
                  <a:lnTo>
                    <a:pt x="49" y="48"/>
                  </a:lnTo>
                  <a:lnTo>
                    <a:pt x="57" y="50"/>
                  </a:lnTo>
                  <a:lnTo>
                    <a:pt x="57" y="50"/>
                  </a:lnTo>
                  <a:close/>
                </a:path>
              </a:pathLst>
            </a:custGeom>
            <a:solidFill>
              <a:srgbClr val="E085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64" name="Freeform 48"/>
            <p:cNvSpPr>
              <a:spLocks/>
            </p:cNvSpPr>
            <p:nvPr/>
          </p:nvSpPr>
          <p:spPr bwMode="auto">
            <a:xfrm>
              <a:off x="3817" y="2394"/>
              <a:ext cx="69" cy="29"/>
            </a:xfrm>
            <a:custGeom>
              <a:avLst/>
              <a:gdLst>
                <a:gd name="T0" fmla="*/ 68 w 139"/>
                <a:gd name="T1" fmla="*/ 57 h 57"/>
                <a:gd name="T2" fmla="*/ 61 w 139"/>
                <a:gd name="T3" fmla="*/ 57 h 57"/>
                <a:gd name="T4" fmla="*/ 55 w 139"/>
                <a:gd name="T5" fmla="*/ 57 h 57"/>
                <a:gd name="T6" fmla="*/ 48 w 139"/>
                <a:gd name="T7" fmla="*/ 55 h 57"/>
                <a:gd name="T8" fmla="*/ 42 w 139"/>
                <a:gd name="T9" fmla="*/ 55 h 57"/>
                <a:gd name="T10" fmla="*/ 36 w 139"/>
                <a:gd name="T11" fmla="*/ 53 h 57"/>
                <a:gd name="T12" fmla="*/ 30 w 139"/>
                <a:gd name="T13" fmla="*/ 51 h 57"/>
                <a:gd name="T14" fmla="*/ 25 w 139"/>
                <a:gd name="T15" fmla="*/ 49 h 57"/>
                <a:gd name="T16" fmla="*/ 21 w 139"/>
                <a:gd name="T17" fmla="*/ 49 h 57"/>
                <a:gd name="T18" fmla="*/ 11 w 139"/>
                <a:gd name="T19" fmla="*/ 44 h 57"/>
                <a:gd name="T20" fmla="*/ 6 w 139"/>
                <a:gd name="T21" fmla="*/ 40 h 57"/>
                <a:gd name="T22" fmla="*/ 2 w 139"/>
                <a:gd name="T23" fmla="*/ 34 h 57"/>
                <a:gd name="T24" fmla="*/ 0 w 139"/>
                <a:gd name="T25" fmla="*/ 30 h 57"/>
                <a:gd name="T26" fmla="*/ 2 w 139"/>
                <a:gd name="T27" fmla="*/ 23 h 57"/>
                <a:gd name="T28" fmla="*/ 6 w 139"/>
                <a:gd name="T29" fmla="*/ 17 h 57"/>
                <a:gd name="T30" fmla="*/ 11 w 139"/>
                <a:gd name="T31" fmla="*/ 11 h 57"/>
                <a:gd name="T32" fmla="*/ 21 w 139"/>
                <a:gd name="T33" fmla="*/ 10 h 57"/>
                <a:gd name="T34" fmla="*/ 25 w 139"/>
                <a:gd name="T35" fmla="*/ 6 h 57"/>
                <a:gd name="T36" fmla="*/ 30 w 139"/>
                <a:gd name="T37" fmla="*/ 4 h 57"/>
                <a:gd name="T38" fmla="*/ 36 w 139"/>
                <a:gd name="T39" fmla="*/ 2 h 57"/>
                <a:gd name="T40" fmla="*/ 42 w 139"/>
                <a:gd name="T41" fmla="*/ 2 h 57"/>
                <a:gd name="T42" fmla="*/ 48 w 139"/>
                <a:gd name="T43" fmla="*/ 0 h 57"/>
                <a:gd name="T44" fmla="*/ 55 w 139"/>
                <a:gd name="T45" fmla="*/ 0 h 57"/>
                <a:gd name="T46" fmla="*/ 61 w 139"/>
                <a:gd name="T47" fmla="*/ 0 h 57"/>
                <a:gd name="T48" fmla="*/ 68 w 139"/>
                <a:gd name="T49" fmla="*/ 0 h 57"/>
                <a:gd name="T50" fmla="*/ 76 w 139"/>
                <a:gd name="T51" fmla="*/ 0 h 57"/>
                <a:gd name="T52" fmla="*/ 84 w 139"/>
                <a:gd name="T53" fmla="*/ 0 h 57"/>
                <a:gd name="T54" fmla="*/ 89 w 139"/>
                <a:gd name="T55" fmla="*/ 4 h 57"/>
                <a:gd name="T56" fmla="*/ 95 w 139"/>
                <a:gd name="T57" fmla="*/ 8 h 57"/>
                <a:gd name="T58" fmla="*/ 103 w 139"/>
                <a:gd name="T59" fmla="*/ 11 h 57"/>
                <a:gd name="T60" fmla="*/ 110 w 139"/>
                <a:gd name="T61" fmla="*/ 15 h 57"/>
                <a:gd name="T62" fmla="*/ 118 w 139"/>
                <a:gd name="T63" fmla="*/ 19 h 57"/>
                <a:gd name="T64" fmla="*/ 125 w 139"/>
                <a:gd name="T65" fmla="*/ 23 h 57"/>
                <a:gd name="T66" fmla="*/ 131 w 139"/>
                <a:gd name="T67" fmla="*/ 27 h 57"/>
                <a:gd name="T68" fmla="*/ 139 w 139"/>
                <a:gd name="T69" fmla="*/ 32 h 57"/>
                <a:gd name="T70" fmla="*/ 137 w 139"/>
                <a:gd name="T71" fmla="*/ 36 h 57"/>
                <a:gd name="T72" fmla="*/ 131 w 139"/>
                <a:gd name="T73" fmla="*/ 40 h 57"/>
                <a:gd name="T74" fmla="*/ 125 w 139"/>
                <a:gd name="T75" fmla="*/ 46 h 57"/>
                <a:gd name="T76" fmla="*/ 118 w 139"/>
                <a:gd name="T77" fmla="*/ 49 h 57"/>
                <a:gd name="T78" fmla="*/ 112 w 139"/>
                <a:gd name="T79" fmla="*/ 49 h 57"/>
                <a:gd name="T80" fmla="*/ 106 w 139"/>
                <a:gd name="T81" fmla="*/ 51 h 57"/>
                <a:gd name="T82" fmla="*/ 101 w 139"/>
                <a:gd name="T83" fmla="*/ 53 h 57"/>
                <a:gd name="T84" fmla="*/ 95 w 139"/>
                <a:gd name="T85" fmla="*/ 55 h 57"/>
                <a:gd name="T86" fmla="*/ 87 w 139"/>
                <a:gd name="T87" fmla="*/ 55 h 57"/>
                <a:gd name="T88" fmla="*/ 82 w 139"/>
                <a:gd name="T89" fmla="*/ 57 h 57"/>
                <a:gd name="T90" fmla="*/ 76 w 139"/>
                <a:gd name="T91" fmla="*/ 57 h 57"/>
                <a:gd name="T92" fmla="*/ 68 w 139"/>
                <a:gd name="T93" fmla="*/ 57 h 57"/>
                <a:gd name="T94" fmla="*/ 68 w 139"/>
                <a:gd name="T9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9" h="57">
                  <a:moveTo>
                    <a:pt x="68" y="57"/>
                  </a:moveTo>
                  <a:lnTo>
                    <a:pt x="61" y="57"/>
                  </a:lnTo>
                  <a:lnTo>
                    <a:pt x="55" y="57"/>
                  </a:lnTo>
                  <a:lnTo>
                    <a:pt x="48" y="55"/>
                  </a:lnTo>
                  <a:lnTo>
                    <a:pt x="42" y="55"/>
                  </a:lnTo>
                  <a:lnTo>
                    <a:pt x="36" y="53"/>
                  </a:lnTo>
                  <a:lnTo>
                    <a:pt x="30" y="51"/>
                  </a:lnTo>
                  <a:lnTo>
                    <a:pt x="25" y="49"/>
                  </a:lnTo>
                  <a:lnTo>
                    <a:pt x="21" y="49"/>
                  </a:lnTo>
                  <a:lnTo>
                    <a:pt x="11" y="44"/>
                  </a:lnTo>
                  <a:lnTo>
                    <a:pt x="6" y="40"/>
                  </a:lnTo>
                  <a:lnTo>
                    <a:pt x="2" y="34"/>
                  </a:lnTo>
                  <a:lnTo>
                    <a:pt x="0" y="30"/>
                  </a:lnTo>
                  <a:lnTo>
                    <a:pt x="2" y="23"/>
                  </a:lnTo>
                  <a:lnTo>
                    <a:pt x="6" y="17"/>
                  </a:lnTo>
                  <a:lnTo>
                    <a:pt x="11" y="11"/>
                  </a:lnTo>
                  <a:lnTo>
                    <a:pt x="21" y="10"/>
                  </a:lnTo>
                  <a:lnTo>
                    <a:pt x="25" y="6"/>
                  </a:lnTo>
                  <a:lnTo>
                    <a:pt x="30" y="4"/>
                  </a:lnTo>
                  <a:lnTo>
                    <a:pt x="36" y="2"/>
                  </a:lnTo>
                  <a:lnTo>
                    <a:pt x="42" y="2"/>
                  </a:lnTo>
                  <a:lnTo>
                    <a:pt x="48" y="0"/>
                  </a:lnTo>
                  <a:lnTo>
                    <a:pt x="55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6" y="0"/>
                  </a:lnTo>
                  <a:lnTo>
                    <a:pt x="84" y="0"/>
                  </a:lnTo>
                  <a:lnTo>
                    <a:pt x="89" y="4"/>
                  </a:lnTo>
                  <a:lnTo>
                    <a:pt x="95" y="8"/>
                  </a:lnTo>
                  <a:lnTo>
                    <a:pt x="103" y="11"/>
                  </a:lnTo>
                  <a:lnTo>
                    <a:pt x="110" y="15"/>
                  </a:lnTo>
                  <a:lnTo>
                    <a:pt x="118" y="19"/>
                  </a:lnTo>
                  <a:lnTo>
                    <a:pt x="125" y="23"/>
                  </a:lnTo>
                  <a:lnTo>
                    <a:pt x="131" y="27"/>
                  </a:lnTo>
                  <a:lnTo>
                    <a:pt x="139" y="32"/>
                  </a:lnTo>
                  <a:lnTo>
                    <a:pt x="137" y="36"/>
                  </a:lnTo>
                  <a:lnTo>
                    <a:pt x="131" y="40"/>
                  </a:lnTo>
                  <a:lnTo>
                    <a:pt x="125" y="46"/>
                  </a:lnTo>
                  <a:lnTo>
                    <a:pt x="118" y="49"/>
                  </a:lnTo>
                  <a:lnTo>
                    <a:pt x="112" y="49"/>
                  </a:lnTo>
                  <a:lnTo>
                    <a:pt x="106" y="51"/>
                  </a:lnTo>
                  <a:lnTo>
                    <a:pt x="101" y="53"/>
                  </a:lnTo>
                  <a:lnTo>
                    <a:pt x="95" y="55"/>
                  </a:lnTo>
                  <a:lnTo>
                    <a:pt x="87" y="55"/>
                  </a:lnTo>
                  <a:lnTo>
                    <a:pt x="82" y="57"/>
                  </a:lnTo>
                  <a:lnTo>
                    <a:pt x="76" y="57"/>
                  </a:lnTo>
                  <a:lnTo>
                    <a:pt x="68" y="57"/>
                  </a:lnTo>
                  <a:lnTo>
                    <a:pt x="68" y="57"/>
                  </a:lnTo>
                  <a:close/>
                </a:path>
              </a:pathLst>
            </a:custGeom>
            <a:solidFill>
              <a:srgbClr val="E085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65" name="Freeform 49"/>
            <p:cNvSpPr>
              <a:spLocks/>
            </p:cNvSpPr>
            <p:nvPr/>
          </p:nvSpPr>
          <p:spPr bwMode="auto">
            <a:xfrm>
              <a:off x="3728" y="2398"/>
              <a:ext cx="24" cy="11"/>
            </a:xfrm>
            <a:custGeom>
              <a:avLst/>
              <a:gdLst>
                <a:gd name="T0" fmla="*/ 25 w 50"/>
                <a:gd name="T1" fmla="*/ 22 h 22"/>
                <a:gd name="T2" fmla="*/ 29 w 50"/>
                <a:gd name="T3" fmla="*/ 21 h 22"/>
                <a:gd name="T4" fmla="*/ 35 w 50"/>
                <a:gd name="T5" fmla="*/ 21 h 22"/>
                <a:gd name="T6" fmla="*/ 38 w 50"/>
                <a:gd name="T7" fmla="*/ 19 h 22"/>
                <a:gd name="T8" fmla="*/ 42 w 50"/>
                <a:gd name="T9" fmla="*/ 19 h 22"/>
                <a:gd name="T10" fmla="*/ 48 w 50"/>
                <a:gd name="T11" fmla="*/ 15 h 22"/>
                <a:gd name="T12" fmla="*/ 50 w 50"/>
                <a:gd name="T13" fmla="*/ 11 h 22"/>
                <a:gd name="T14" fmla="*/ 48 w 50"/>
                <a:gd name="T15" fmla="*/ 5 h 22"/>
                <a:gd name="T16" fmla="*/ 42 w 50"/>
                <a:gd name="T17" fmla="*/ 3 h 22"/>
                <a:gd name="T18" fmla="*/ 38 w 50"/>
                <a:gd name="T19" fmla="*/ 2 h 22"/>
                <a:gd name="T20" fmla="*/ 35 w 50"/>
                <a:gd name="T21" fmla="*/ 0 h 22"/>
                <a:gd name="T22" fmla="*/ 29 w 50"/>
                <a:gd name="T23" fmla="*/ 0 h 22"/>
                <a:gd name="T24" fmla="*/ 25 w 50"/>
                <a:gd name="T25" fmla="*/ 0 h 22"/>
                <a:gd name="T26" fmla="*/ 19 w 50"/>
                <a:gd name="T27" fmla="*/ 0 h 22"/>
                <a:gd name="T28" fmla="*/ 14 w 50"/>
                <a:gd name="T29" fmla="*/ 0 h 22"/>
                <a:gd name="T30" fmla="*/ 10 w 50"/>
                <a:gd name="T31" fmla="*/ 2 h 22"/>
                <a:gd name="T32" fmla="*/ 6 w 50"/>
                <a:gd name="T33" fmla="*/ 3 h 22"/>
                <a:gd name="T34" fmla="*/ 2 w 50"/>
                <a:gd name="T35" fmla="*/ 5 h 22"/>
                <a:gd name="T36" fmla="*/ 0 w 50"/>
                <a:gd name="T37" fmla="*/ 11 h 22"/>
                <a:gd name="T38" fmla="*/ 2 w 50"/>
                <a:gd name="T39" fmla="*/ 15 h 22"/>
                <a:gd name="T40" fmla="*/ 6 w 50"/>
                <a:gd name="T41" fmla="*/ 19 h 22"/>
                <a:gd name="T42" fmla="*/ 10 w 50"/>
                <a:gd name="T43" fmla="*/ 19 h 22"/>
                <a:gd name="T44" fmla="*/ 14 w 50"/>
                <a:gd name="T45" fmla="*/ 21 h 22"/>
                <a:gd name="T46" fmla="*/ 19 w 50"/>
                <a:gd name="T47" fmla="*/ 21 h 22"/>
                <a:gd name="T48" fmla="*/ 25 w 50"/>
                <a:gd name="T49" fmla="*/ 22 h 22"/>
                <a:gd name="T50" fmla="*/ 25 w 50"/>
                <a:gd name="T51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0" h="22">
                  <a:moveTo>
                    <a:pt x="25" y="22"/>
                  </a:moveTo>
                  <a:lnTo>
                    <a:pt x="29" y="21"/>
                  </a:lnTo>
                  <a:lnTo>
                    <a:pt x="35" y="21"/>
                  </a:lnTo>
                  <a:lnTo>
                    <a:pt x="38" y="19"/>
                  </a:lnTo>
                  <a:lnTo>
                    <a:pt x="42" y="19"/>
                  </a:lnTo>
                  <a:lnTo>
                    <a:pt x="48" y="15"/>
                  </a:lnTo>
                  <a:lnTo>
                    <a:pt x="50" y="11"/>
                  </a:lnTo>
                  <a:lnTo>
                    <a:pt x="48" y="5"/>
                  </a:lnTo>
                  <a:lnTo>
                    <a:pt x="42" y="3"/>
                  </a:lnTo>
                  <a:lnTo>
                    <a:pt x="38" y="2"/>
                  </a:lnTo>
                  <a:lnTo>
                    <a:pt x="35" y="0"/>
                  </a:lnTo>
                  <a:lnTo>
                    <a:pt x="29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6" y="3"/>
                  </a:lnTo>
                  <a:lnTo>
                    <a:pt x="2" y="5"/>
                  </a:lnTo>
                  <a:lnTo>
                    <a:pt x="0" y="11"/>
                  </a:lnTo>
                  <a:lnTo>
                    <a:pt x="2" y="15"/>
                  </a:lnTo>
                  <a:lnTo>
                    <a:pt x="6" y="19"/>
                  </a:lnTo>
                  <a:lnTo>
                    <a:pt x="10" y="19"/>
                  </a:lnTo>
                  <a:lnTo>
                    <a:pt x="14" y="21"/>
                  </a:lnTo>
                  <a:lnTo>
                    <a:pt x="19" y="21"/>
                  </a:lnTo>
                  <a:lnTo>
                    <a:pt x="25" y="22"/>
                  </a:lnTo>
                  <a:lnTo>
                    <a:pt x="25" y="22"/>
                  </a:lnTo>
                  <a:close/>
                </a:path>
              </a:pathLst>
            </a:custGeom>
            <a:solidFill>
              <a:srgbClr val="E085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66" name="Freeform 50"/>
            <p:cNvSpPr>
              <a:spLocks/>
            </p:cNvSpPr>
            <p:nvPr/>
          </p:nvSpPr>
          <p:spPr bwMode="auto">
            <a:xfrm>
              <a:off x="4443" y="2404"/>
              <a:ext cx="116" cy="83"/>
            </a:xfrm>
            <a:custGeom>
              <a:avLst/>
              <a:gdLst>
                <a:gd name="T0" fmla="*/ 0 w 231"/>
                <a:gd name="T1" fmla="*/ 0 h 165"/>
                <a:gd name="T2" fmla="*/ 231 w 231"/>
                <a:gd name="T3" fmla="*/ 110 h 165"/>
                <a:gd name="T4" fmla="*/ 230 w 231"/>
                <a:gd name="T5" fmla="*/ 110 h 165"/>
                <a:gd name="T6" fmla="*/ 230 w 231"/>
                <a:gd name="T7" fmla="*/ 114 h 165"/>
                <a:gd name="T8" fmla="*/ 226 w 231"/>
                <a:gd name="T9" fmla="*/ 118 h 165"/>
                <a:gd name="T10" fmla="*/ 224 w 231"/>
                <a:gd name="T11" fmla="*/ 122 h 165"/>
                <a:gd name="T12" fmla="*/ 220 w 231"/>
                <a:gd name="T13" fmla="*/ 127 h 165"/>
                <a:gd name="T14" fmla="*/ 218 w 231"/>
                <a:gd name="T15" fmla="*/ 133 h 165"/>
                <a:gd name="T16" fmla="*/ 212 w 231"/>
                <a:gd name="T17" fmla="*/ 141 h 165"/>
                <a:gd name="T18" fmla="*/ 207 w 231"/>
                <a:gd name="T19" fmla="*/ 146 h 165"/>
                <a:gd name="T20" fmla="*/ 201 w 231"/>
                <a:gd name="T21" fmla="*/ 152 h 165"/>
                <a:gd name="T22" fmla="*/ 195 w 231"/>
                <a:gd name="T23" fmla="*/ 158 h 165"/>
                <a:gd name="T24" fmla="*/ 188 w 231"/>
                <a:gd name="T25" fmla="*/ 162 h 165"/>
                <a:gd name="T26" fmla="*/ 182 w 231"/>
                <a:gd name="T27" fmla="*/ 165 h 165"/>
                <a:gd name="T28" fmla="*/ 173 w 231"/>
                <a:gd name="T29" fmla="*/ 165 h 165"/>
                <a:gd name="T30" fmla="*/ 165 w 231"/>
                <a:gd name="T31" fmla="*/ 165 h 165"/>
                <a:gd name="T32" fmla="*/ 155 w 231"/>
                <a:gd name="T33" fmla="*/ 162 h 165"/>
                <a:gd name="T34" fmla="*/ 146 w 231"/>
                <a:gd name="T35" fmla="*/ 158 h 165"/>
                <a:gd name="T36" fmla="*/ 140 w 231"/>
                <a:gd name="T37" fmla="*/ 154 h 165"/>
                <a:gd name="T38" fmla="*/ 135 w 231"/>
                <a:gd name="T39" fmla="*/ 148 h 165"/>
                <a:gd name="T40" fmla="*/ 129 w 231"/>
                <a:gd name="T41" fmla="*/ 144 h 165"/>
                <a:gd name="T42" fmla="*/ 123 w 231"/>
                <a:gd name="T43" fmla="*/ 141 h 165"/>
                <a:gd name="T44" fmla="*/ 117 w 231"/>
                <a:gd name="T45" fmla="*/ 133 h 165"/>
                <a:gd name="T46" fmla="*/ 112 w 231"/>
                <a:gd name="T47" fmla="*/ 129 h 165"/>
                <a:gd name="T48" fmla="*/ 104 w 231"/>
                <a:gd name="T49" fmla="*/ 122 h 165"/>
                <a:gd name="T50" fmla="*/ 100 w 231"/>
                <a:gd name="T51" fmla="*/ 118 h 165"/>
                <a:gd name="T52" fmla="*/ 93 w 231"/>
                <a:gd name="T53" fmla="*/ 110 h 165"/>
                <a:gd name="T54" fmla="*/ 87 w 231"/>
                <a:gd name="T55" fmla="*/ 105 h 165"/>
                <a:gd name="T56" fmla="*/ 79 w 231"/>
                <a:gd name="T57" fmla="*/ 97 h 165"/>
                <a:gd name="T58" fmla="*/ 76 w 231"/>
                <a:gd name="T59" fmla="*/ 91 h 165"/>
                <a:gd name="T60" fmla="*/ 68 w 231"/>
                <a:gd name="T61" fmla="*/ 84 h 165"/>
                <a:gd name="T62" fmla="*/ 62 w 231"/>
                <a:gd name="T63" fmla="*/ 78 h 165"/>
                <a:gd name="T64" fmla="*/ 57 w 231"/>
                <a:gd name="T65" fmla="*/ 70 h 165"/>
                <a:gd name="T66" fmla="*/ 53 w 231"/>
                <a:gd name="T67" fmla="*/ 65 h 165"/>
                <a:gd name="T68" fmla="*/ 45 w 231"/>
                <a:gd name="T69" fmla="*/ 57 h 165"/>
                <a:gd name="T70" fmla="*/ 39 w 231"/>
                <a:gd name="T71" fmla="*/ 51 h 165"/>
                <a:gd name="T72" fmla="*/ 36 w 231"/>
                <a:gd name="T73" fmla="*/ 44 h 165"/>
                <a:gd name="T74" fmla="*/ 30 w 231"/>
                <a:gd name="T75" fmla="*/ 38 h 165"/>
                <a:gd name="T76" fmla="*/ 26 w 231"/>
                <a:gd name="T77" fmla="*/ 32 h 165"/>
                <a:gd name="T78" fmla="*/ 20 w 231"/>
                <a:gd name="T79" fmla="*/ 28 h 165"/>
                <a:gd name="T80" fmla="*/ 17 w 231"/>
                <a:gd name="T81" fmla="*/ 23 h 165"/>
                <a:gd name="T82" fmla="*/ 13 w 231"/>
                <a:gd name="T83" fmla="*/ 17 h 165"/>
                <a:gd name="T84" fmla="*/ 7 w 231"/>
                <a:gd name="T85" fmla="*/ 9 h 165"/>
                <a:gd name="T86" fmla="*/ 1 w 231"/>
                <a:gd name="T87" fmla="*/ 4 h 165"/>
                <a:gd name="T88" fmla="*/ 0 w 231"/>
                <a:gd name="T89" fmla="*/ 0 h 165"/>
                <a:gd name="T90" fmla="*/ 0 w 231"/>
                <a:gd name="T91" fmla="*/ 0 h 165"/>
                <a:gd name="T92" fmla="*/ 0 w 231"/>
                <a:gd name="T9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1" h="165">
                  <a:moveTo>
                    <a:pt x="0" y="0"/>
                  </a:moveTo>
                  <a:lnTo>
                    <a:pt x="231" y="110"/>
                  </a:lnTo>
                  <a:lnTo>
                    <a:pt x="230" y="110"/>
                  </a:lnTo>
                  <a:lnTo>
                    <a:pt x="230" y="114"/>
                  </a:lnTo>
                  <a:lnTo>
                    <a:pt x="226" y="118"/>
                  </a:lnTo>
                  <a:lnTo>
                    <a:pt x="224" y="122"/>
                  </a:lnTo>
                  <a:lnTo>
                    <a:pt x="220" y="127"/>
                  </a:lnTo>
                  <a:lnTo>
                    <a:pt x="218" y="133"/>
                  </a:lnTo>
                  <a:lnTo>
                    <a:pt x="212" y="141"/>
                  </a:lnTo>
                  <a:lnTo>
                    <a:pt x="207" y="146"/>
                  </a:lnTo>
                  <a:lnTo>
                    <a:pt x="201" y="152"/>
                  </a:lnTo>
                  <a:lnTo>
                    <a:pt x="195" y="158"/>
                  </a:lnTo>
                  <a:lnTo>
                    <a:pt x="188" y="162"/>
                  </a:lnTo>
                  <a:lnTo>
                    <a:pt x="182" y="165"/>
                  </a:lnTo>
                  <a:lnTo>
                    <a:pt x="173" y="165"/>
                  </a:lnTo>
                  <a:lnTo>
                    <a:pt x="165" y="165"/>
                  </a:lnTo>
                  <a:lnTo>
                    <a:pt x="155" y="162"/>
                  </a:lnTo>
                  <a:lnTo>
                    <a:pt x="146" y="158"/>
                  </a:lnTo>
                  <a:lnTo>
                    <a:pt x="140" y="154"/>
                  </a:lnTo>
                  <a:lnTo>
                    <a:pt x="135" y="148"/>
                  </a:lnTo>
                  <a:lnTo>
                    <a:pt x="129" y="144"/>
                  </a:lnTo>
                  <a:lnTo>
                    <a:pt x="123" y="141"/>
                  </a:lnTo>
                  <a:lnTo>
                    <a:pt x="117" y="133"/>
                  </a:lnTo>
                  <a:lnTo>
                    <a:pt x="112" y="129"/>
                  </a:lnTo>
                  <a:lnTo>
                    <a:pt x="104" y="122"/>
                  </a:lnTo>
                  <a:lnTo>
                    <a:pt x="100" y="118"/>
                  </a:lnTo>
                  <a:lnTo>
                    <a:pt x="93" y="110"/>
                  </a:lnTo>
                  <a:lnTo>
                    <a:pt x="87" y="105"/>
                  </a:lnTo>
                  <a:lnTo>
                    <a:pt x="79" y="97"/>
                  </a:lnTo>
                  <a:lnTo>
                    <a:pt x="76" y="91"/>
                  </a:lnTo>
                  <a:lnTo>
                    <a:pt x="68" y="84"/>
                  </a:lnTo>
                  <a:lnTo>
                    <a:pt x="62" y="78"/>
                  </a:lnTo>
                  <a:lnTo>
                    <a:pt x="57" y="70"/>
                  </a:lnTo>
                  <a:lnTo>
                    <a:pt x="53" y="65"/>
                  </a:lnTo>
                  <a:lnTo>
                    <a:pt x="45" y="57"/>
                  </a:lnTo>
                  <a:lnTo>
                    <a:pt x="39" y="51"/>
                  </a:lnTo>
                  <a:lnTo>
                    <a:pt x="36" y="44"/>
                  </a:lnTo>
                  <a:lnTo>
                    <a:pt x="30" y="38"/>
                  </a:lnTo>
                  <a:lnTo>
                    <a:pt x="26" y="32"/>
                  </a:lnTo>
                  <a:lnTo>
                    <a:pt x="20" y="28"/>
                  </a:lnTo>
                  <a:lnTo>
                    <a:pt x="17" y="23"/>
                  </a:lnTo>
                  <a:lnTo>
                    <a:pt x="13" y="17"/>
                  </a:lnTo>
                  <a:lnTo>
                    <a:pt x="7" y="9"/>
                  </a:lnTo>
                  <a:lnTo>
                    <a:pt x="1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DB8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67" name="Freeform 51"/>
            <p:cNvSpPr>
              <a:spLocks/>
            </p:cNvSpPr>
            <p:nvPr/>
          </p:nvSpPr>
          <p:spPr bwMode="auto">
            <a:xfrm>
              <a:off x="4418" y="2394"/>
              <a:ext cx="20" cy="84"/>
            </a:xfrm>
            <a:custGeom>
              <a:avLst/>
              <a:gdLst>
                <a:gd name="T0" fmla="*/ 6 w 40"/>
                <a:gd name="T1" fmla="*/ 0 h 167"/>
                <a:gd name="T2" fmla="*/ 40 w 40"/>
                <a:gd name="T3" fmla="*/ 167 h 167"/>
                <a:gd name="T4" fmla="*/ 38 w 40"/>
                <a:gd name="T5" fmla="*/ 167 h 167"/>
                <a:gd name="T6" fmla="*/ 33 w 40"/>
                <a:gd name="T7" fmla="*/ 167 h 167"/>
                <a:gd name="T8" fmla="*/ 27 w 40"/>
                <a:gd name="T9" fmla="*/ 167 h 167"/>
                <a:gd name="T10" fmla="*/ 21 w 40"/>
                <a:gd name="T11" fmla="*/ 167 h 167"/>
                <a:gd name="T12" fmla="*/ 14 w 40"/>
                <a:gd name="T13" fmla="*/ 165 h 167"/>
                <a:gd name="T14" fmla="*/ 8 w 40"/>
                <a:gd name="T15" fmla="*/ 162 h 167"/>
                <a:gd name="T16" fmla="*/ 4 w 40"/>
                <a:gd name="T17" fmla="*/ 156 h 167"/>
                <a:gd name="T18" fmla="*/ 2 w 40"/>
                <a:gd name="T19" fmla="*/ 148 h 167"/>
                <a:gd name="T20" fmla="*/ 0 w 40"/>
                <a:gd name="T21" fmla="*/ 141 h 167"/>
                <a:gd name="T22" fmla="*/ 0 w 40"/>
                <a:gd name="T23" fmla="*/ 133 h 167"/>
                <a:gd name="T24" fmla="*/ 0 w 40"/>
                <a:gd name="T25" fmla="*/ 127 h 167"/>
                <a:gd name="T26" fmla="*/ 0 w 40"/>
                <a:gd name="T27" fmla="*/ 124 h 167"/>
                <a:gd name="T28" fmla="*/ 0 w 40"/>
                <a:gd name="T29" fmla="*/ 118 h 167"/>
                <a:gd name="T30" fmla="*/ 0 w 40"/>
                <a:gd name="T31" fmla="*/ 114 h 167"/>
                <a:gd name="T32" fmla="*/ 0 w 40"/>
                <a:gd name="T33" fmla="*/ 107 h 167"/>
                <a:gd name="T34" fmla="*/ 0 w 40"/>
                <a:gd name="T35" fmla="*/ 101 h 167"/>
                <a:gd name="T36" fmla="*/ 0 w 40"/>
                <a:gd name="T37" fmla="*/ 95 h 167"/>
                <a:gd name="T38" fmla="*/ 2 w 40"/>
                <a:gd name="T39" fmla="*/ 89 h 167"/>
                <a:gd name="T40" fmla="*/ 2 w 40"/>
                <a:gd name="T41" fmla="*/ 82 h 167"/>
                <a:gd name="T42" fmla="*/ 2 w 40"/>
                <a:gd name="T43" fmla="*/ 76 h 167"/>
                <a:gd name="T44" fmla="*/ 2 w 40"/>
                <a:gd name="T45" fmla="*/ 68 h 167"/>
                <a:gd name="T46" fmla="*/ 2 w 40"/>
                <a:gd name="T47" fmla="*/ 63 h 167"/>
                <a:gd name="T48" fmla="*/ 2 w 40"/>
                <a:gd name="T49" fmla="*/ 57 h 167"/>
                <a:gd name="T50" fmla="*/ 2 w 40"/>
                <a:gd name="T51" fmla="*/ 49 h 167"/>
                <a:gd name="T52" fmla="*/ 2 w 40"/>
                <a:gd name="T53" fmla="*/ 44 h 167"/>
                <a:gd name="T54" fmla="*/ 2 w 40"/>
                <a:gd name="T55" fmla="*/ 38 h 167"/>
                <a:gd name="T56" fmla="*/ 2 w 40"/>
                <a:gd name="T57" fmla="*/ 34 h 167"/>
                <a:gd name="T58" fmla="*/ 2 w 40"/>
                <a:gd name="T59" fmla="*/ 29 h 167"/>
                <a:gd name="T60" fmla="*/ 2 w 40"/>
                <a:gd name="T61" fmla="*/ 23 h 167"/>
                <a:gd name="T62" fmla="*/ 4 w 40"/>
                <a:gd name="T63" fmla="*/ 19 h 167"/>
                <a:gd name="T64" fmla="*/ 4 w 40"/>
                <a:gd name="T65" fmla="*/ 11 h 167"/>
                <a:gd name="T66" fmla="*/ 4 w 40"/>
                <a:gd name="T67" fmla="*/ 6 h 167"/>
                <a:gd name="T68" fmla="*/ 4 w 40"/>
                <a:gd name="T69" fmla="*/ 2 h 167"/>
                <a:gd name="T70" fmla="*/ 6 w 40"/>
                <a:gd name="T71" fmla="*/ 0 h 167"/>
                <a:gd name="T72" fmla="*/ 6 w 40"/>
                <a:gd name="T7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0" h="167">
                  <a:moveTo>
                    <a:pt x="6" y="0"/>
                  </a:moveTo>
                  <a:lnTo>
                    <a:pt x="40" y="167"/>
                  </a:lnTo>
                  <a:lnTo>
                    <a:pt x="38" y="167"/>
                  </a:lnTo>
                  <a:lnTo>
                    <a:pt x="33" y="167"/>
                  </a:lnTo>
                  <a:lnTo>
                    <a:pt x="27" y="167"/>
                  </a:lnTo>
                  <a:lnTo>
                    <a:pt x="21" y="167"/>
                  </a:lnTo>
                  <a:lnTo>
                    <a:pt x="14" y="165"/>
                  </a:lnTo>
                  <a:lnTo>
                    <a:pt x="8" y="162"/>
                  </a:lnTo>
                  <a:lnTo>
                    <a:pt x="4" y="156"/>
                  </a:lnTo>
                  <a:lnTo>
                    <a:pt x="2" y="148"/>
                  </a:lnTo>
                  <a:lnTo>
                    <a:pt x="0" y="141"/>
                  </a:lnTo>
                  <a:lnTo>
                    <a:pt x="0" y="133"/>
                  </a:lnTo>
                  <a:lnTo>
                    <a:pt x="0" y="127"/>
                  </a:lnTo>
                  <a:lnTo>
                    <a:pt x="0" y="124"/>
                  </a:lnTo>
                  <a:lnTo>
                    <a:pt x="0" y="118"/>
                  </a:lnTo>
                  <a:lnTo>
                    <a:pt x="0" y="114"/>
                  </a:lnTo>
                  <a:lnTo>
                    <a:pt x="0" y="107"/>
                  </a:lnTo>
                  <a:lnTo>
                    <a:pt x="0" y="101"/>
                  </a:lnTo>
                  <a:lnTo>
                    <a:pt x="0" y="95"/>
                  </a:lnTo>
                  <a:lnTo>
                    <a:pt x="2" y="89"/>
                  </a:lnTo>
                  <a:lnTo>
                    <a:pt x="2" y="82"/>
                  </a:lnTo>
                  <a:lnTo>
                    <a:pt x="2" y="76"/>
                  </a:lnTo>
                  <a:lnTo>
                    <a:pt x="2" y="68"/>
                  </a:lnTo>
                  <a:lnTo>
                    <a:pt x="2" y="63"/>
                  </a:lnTo>
                  <a:lnTo>
                    <a:pt x="2" y="57"/>
                  </a:lnTo>
                  <a:lnTo>
                    <a:pt x="2" y="49"/>
                  </a:lnTo>
                  <a:lnTo>
                    <a:pt x="2" y="44"/>
                  </a:lnTo>
                  <a:lnTo>
                    <a:pt x="2" y="38"/>
                  </a:lnTo>
                  <a:lnTo>
                    <a:pt x="2" y="34"/>
                  </a:lnTo>
                  <a:lnTo>
                    <a:pt x="2" y="29"/>
                  </a:lnTo>
                  <a:lnTo>
                    <a:pt x="2" y="23"/>
                  </a:lnTo>
                  <a:lnTo>
                    <a:pt x="4" y="19"/>
                  </a:lnTo>
                  <a:lnTo>
                    <a:pt x="4" y="11"/>
                  </a:lnTo>
                  <a:lnTo>
                    <a:pt x="4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7DB8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68" name="Freeform 52"/>
            <p:cNvSpPr>
              <a:spLocks/>
            </p:cNvSpPr>
            <p:nvPr/>
          </p:nvSpPr>
          <p:spPr bwMode="auto">
            <a:xfrm>
              <a:off x="4301" y="2539"/>
              <a:ext cx="110" cy="121"/>
            </a:xfrm>
            <a:custGeom>
              <a:avLst/>
              <a:gdLst>
                <a:gd name="T0" fmla="*/ 200 w 221"/>
                <a:gd name="T1" fmla="*/ 0 h 243"/>
                <a:gd name="T2" fmla="*/ 221 w 221"/>
                <a:gd name="T3" fmla="*/ 148 h 243"/>
                <a:gd name="T4" fmla="*/ 219 w 221"/>
                <a:gd name="T5" fmla="*/ 148 h 243"/>
                <a:gd name="T6" fmla="*/ 217 w 221"/>
                <a:gd name="T7" fmla="*/ 152 h 243"/>
                <a:gd name="T8" fmla="*/ 211 w 221"/>
                <a:gd name="T9" fmla="*/ 156 h 243"/>
                <a:gd name="T10" fmla="*/ 206 w 221"/>
                <a:gd name="T11" fmla="*/ 163 h 243"/>
                <a:gd name="T12" fmla="*/ 200 w 221"/>
                <a:gd name="T13" fmla="*/ 165 h 243"/>
                <a:gd name="T14" fmla="*/ 196 w 221"/>
                <a:gd name="T15" fmla="*/ 169 h 243"/>
                <a:gd name="T16" fmla="*/ 191 w 221"/>
                <a:gd name="T17" fmla="*/ 173 h 243"/>
                <a:gd name="T18" fmla="*/ 187 w 221"/>
                <a:gd name="T19" fmla="*/ 179 h 243"/>
                <a:gd name="T20" fmla="*/ 181 w 221"/>
                <a:gd name="T21" fmla="*/ 183 h 243"/>
                <a:gd name="T22" fmla="*/ 173 w 221"/>
                <a:gd name="T23" fmla="*/ 186 h 243"/>
                <a:gd name="T24" fmla="*/ 168 w 221"/>
                <a:gd name="T25" fmla="*/ 192 h 243"/>
                <a:gd name="T26" fmla="*/ 162 w 221"/>
                <a:gd name="T27" fmla="*/ 196 h 243"/>
                <a:gd name="T28" fmla="*/ 154 w 221"/>
                <a:gd name="T29" fmla="*/ 200 h 243"/>
                <a:gd name="T30" fmla="*/ 145 w 221"/>
                <a:gd name="T31" fmla="*/ 205 h 243"/>
                <a:gd name="T32" fmla="*/ 137 w 221"/>
                <a:gd name="T33" fmla="*/ 209 h 243"/>
                <a:gd name="T34" fmla="*/ 130 w 221"/>
                <a:gd name="T35" fmla="*/ 213 h 243"/>
                <a:gd name="T36" fmla="*/ 118 w 221"/>
                <a:gd name="T37" fmla="*/ 217 h 243"/>
                <a:gd name="T38" fmla="*/ 111 w 221"/>
                <a:gd name="T39" fmla="*/ 221 h 243"/>
                <a:gd name="T40" fmla="*/ 101 w 221"/>
                <a:gd name="T41" fmla="*/ 224 h 243"/>
                <a:gd name="T42" fmla="*/ 92 w 221"/>
                <a:gd name="T43" fmla="*/ 230 h 243"/>
                <a:gd name="T44" fmla="*/ 86 w 221"/>
                <a:gd name="T45" fmla="*/ 230 h 243"/>
                <a:gd name="T46" fmla="*/ 80 w 221"/>
                <a:gd name="T47" fmla="*/ 232 h 243"/>
                <a:gd name="T48" fmla="*/ 75 w 221"/>
                <a:gd name="T49" fmla="*/ 232 h 243"/>
                <a:gd name="T50" fmla="*/ 69 w 221"/>
                <a:gd name="T51" fmla="*/ 234 h 243"/>
                <a:gd name="T52" fmla="*/ 63 w 221"/>
                <a:gd name="T53" fmla="*/ 236 h 243"/>
                <a:gd name="T54" fmla="*/ 57 w 221"/>
                <a:gd name="T55" fmla="*/ 236 h 243"/>
                <a:gd name="T56" fmla="*/ 54 w 221"/>
                <a:gd name="T57" fmla="*/ 238 h 243"/>
                <a:gd name="T58" fmla="*/ 48 w 221"/>
                <a:gd name="T59" fmla="*/ 240 h 243"/>
                <a:gd name="T60" fmla="*/ 40 w 221"/>
                <a:gd name="T61" fmla="*/ 240 h 243"/>
                <a:gd name="T62" fmla="*/ 35 w 221"/>
                <a:gd name="T63" fmla="*/ 240 h 243"/>
                <a:gd name="T64" fmla="*/ 29 w 221"/>
                <a:gd name="T65" fmla="*/ 241 h 243"/>
                <a:gd name="T66" fmla="*/ 23 w 221"/>
                <a:gd name="T67" fmla="*/ 241 h 243"/>
                <a:gd name="T68" fmla="*/ 18 w 221"/>
                <a:gd name="T69" fmla="*/ 241 h 243"/>
                <a:gd name="T70" fmla="*/ 12 w 221"/>
                <a:gd name="T71" fmla="*/ 243 h 243"/>
                <a:gd name="T72" fmla="*/ 4 w 221"/>
                <a:gd name="T73" fmla="*/ 243 h 243"/>
                <a:gd name="T74" fmla="*/ 0 w 221"/>
                <a:gd name="T75" fmla="*/ 243 h 243"/>
                <a:gd name="T76" fmla="*/ 200 w 221"/>
                <a:gd name="T77" fmla="*/ 0 h 243"/>
                <a:gd name="T78" fmla="*/ 200 w 221"/>
                <a:gd name="T7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1" h="243">
                  <a:moveTo>
                    <a:pt x="200" y="0"/>
                  </a:moveTo>
                  <a:lnTo>
                    <a:pt x="221" y="148"/>
                  </a:lnTo>
                  <a:lnTo>
                    <a:pt x="219" y="148"/>
                  </a:lnTo>
                  <a:lnTo>
                    <a:pt x="217" y="152"/>
                  </a:lnTo>
                  <a:lnTo>
                    <a:pt x="211" y="156"/>
                  </a:lnTo>
                  <a:lnTo>
                    <a:pt x="206" y="163"/>
                  </a:lnTo>
                  <a:lnTo>
                    <a:pt x="200" y="165"/>
                  </a:lnTo>
                  <a:lnTo>
                    <a:pt x="196" y="169"/>
                  </a:lnTo>
                  <a:lnTo>
                    <a:pt x="191" y="173"/>
                  </a:lnTo>
                  <a:lnTo>
                    <a:pt x="187" y="179"/>
                  </a:lnTo>
                  <a:lnTo>
                    <a:pt x="181" y="183"/>
                  </a:lnTo>
                  <a:lnTo>
                    <a:pt x="173" y="186"/>
                  </a:lnTo>
                  <a:lnTo>
                    <a:pt x="168" y="192"/>
                  </a:lnTo>
                  <a:lnTo>
                    <a:pt x="162" y="196"/>
                  </a:lnTo>
                  <a:lnTo>
                    <a:pt x="154" y="200"/>
                  </a:lnTo>
                  <a:lnTo>
                    <a:pt x="145" y="205"/>
                  </a:lnTo>
                  <a:lnTo>
                    <a:pt x="137" y="209"/>
                  </a:lnTo>
                  <a:lnTo>
                    <a:pt x="130" y="213"/>
                  </a:lnTo>
                  <a:lnTo>
                    <a:pt x="118" y="217"/>
                  </a:lnTo>
                  <a:lnTo>
                    <a:pt x="111" y="221"/>
                  </a:lnTo>
                  <a:lnTo>
                    <a:pt x="101" y="224"/>
                  </a:lnTo>
                  <a:lnTo>
                    <a:pt x="92" y="230"/>
                  </a:lnTo>
                  <a:lnTo>
                    <a:pt x="86" y="230"/>
                  </a:lnTo>
                  <a:lnTo>
                    <a:pt x="80" y="232"/>
                  </a:lnTo>
                  <a:lnTo>
                    <a:pt x="75" y="232"/>
                  </a:lnTo>
                  <a:lnTo>
                    <a:pt x="69" y="234"/>
                  </a:lnTo>
                  <a:lnTo>
                    <a:pt x="63" y="236"/>
                  </a:lnTo>
                  <a:lnTo>
                    <a:pt x="57" y="236"/>
                  </a:lnTo>
                  <a:lnTo>
                    <a:pt x="54" y="238"/>
                  </a:lnTo>
                  <a:lnTo>
                    <a:pt x="48" y="240"/>
                  </a:lnTo>
                  <a:lnTo>
                    <a:pt x="40" y="240"/>
                  </a:lnTo>
                  <a:lnTo>
                    <a:pt x="35" y="240"/>
                  </a:lnTo>
                  <a:lnTo>
                    <a:pt x="29" y="241"/>
                  </a:lnTo>
                  <a:lnTo>
                    <a:pt x="23" y="241"/>
                  </a:lnTo>
                  <a:lnTo>
                    <a:pt x="18" y="241"/>
                  </a:lnTo>
                  <a:lnTo>
                    <a:pt x="12" y="243"/>
                  </a:lnTo>
                  <a:lnTo>
                    <a:pt x="4" y="243"/>
                  </a:lnTo>
                  <a:lnTo>
                    <a:pt x="0" y="243"/>
                  </a:lnTo>
                  <a:lnTo>
                    <a:pt x="200" y="0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7DB8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69" name="Freeform 53"/>
            <p:cNvSpPr>
              <a:spLocks/>
            </p:cNvSpPr>
            <p:nvPr/>
          </p:nvSpPr>
          <p:spPr bwMode="auto">
            <a:xfrm>
              <a:off x="3986" y="2581"/>
              <a:ext cx="85" cy="35"/>
            </a:xfrm>
            <a:custGeom>
              <a:avLst/>
              <a:gdLst>
                <a:gd name="T0" fmla="*/ 0 w 170"/>
                <a:gd name="T1" fmla="*/ 68 h 70"/>
                <a:gd name="T2" fmla="*/ 4 w 170"/>
                <a:gd name="T3" fmla="*/ 68 h 70"/>
                <a:gd name="T4" fmla="*/ 10 w 170"/>
                <a:gd name="T5" fmla="*/ 68 h 70"/>
                <a:gd name="T6" fmla="*/ 16 w 170"/>
                <a:gd name="T7" fmla="*/ 70 h 70"/>
                <a:gd name="T8" fmla="*/ 23 w 170"/>
                <a:gd name="T9" fmla="*/ 70 h 70"/>
                <a:gd name="T10" fmla="*/ 31 w 170"/>
                <a:gd name="T11" fmla="*/ 70 h 70"/>
                <a:gd name="T12" fmla="*/ 35 w 170"/>
                <a:gd name="T13" fmla="*/ 70 h 70"/>
                <a:gd name="T14" fmla="*/ 40 w 170"/>
                <a:gd name="T15" fmla="*/ 70 h 70"/>
                <a:gd name="T16" fmla="*/ 46 w 170"/>
                <a:gd name="T17" fmla="*/ 70 h 70"/>
                <a:gd name="T18" fmla="*/ 52 w 170"/>
                <a:gd name="T19" fmla="*/ 70 h 70"/>
                <a:gd name="T20" fmla="*/ 57 w 170"/>
                <a:gd name="T21" fmla="*/ 70 h 70"/>
                <a:gd name="T22" fmla="*/ 63 w 170"/>
                <a:gd name="T23" fmla="*/ 70 h 70"/>
                <a:gd name="T24" fmla="*/ 69 w 170"/>
                <a:gd name="T25" fmla="*/ 70 h 70"/>
                <a:gd name="T26" fmla="*/ 74 w 170"/>
                <a:gd name="T27" fmla="*/ 70 h 70"/>
                <a:gd name="T28" fmla="*/ 80 w 170"/>
                <a:gd name="T29" fmla="*/ 68 h 70"/>
                <a:gd name="T30" fmla="*/ 88 w 170"/>
                <a:gd name="T31" fmla="*/ 68 h 70"/>
                <a:gd name="T32" fmla="*/ 93 w 170"/>
                <a:gd name="T33" fmla="*/ 68 h 70"/>
                <a:gd name="T34" fmla="*/ 101 w 170"/>
                <a:gd name="T35" fmla="*/ 68 h 70"/>
                <a:gd name="T36" fmla="*/ 107 w 170"/>
                <a:gd name="T37" fmla="*/ 66 h 70"/>
                <a:gd name="T38" fmla="*/ 114 w 170"/>
                <a:gd name="T39" fmla="*/ 64 h 70"/>
                <a:gd name="T40" fmla="*/ 120 w 170"/>
                <a:gd name="T41" fmla="*/ 64 h 70"/>
                <a:gd name="T42" fmla="*/ 128 w 170"/>
                <a:gd name="T43" fmla="*/ 62 h 70"/>
                <a:gd name="T44" fmla="*/ 133 w 170"/>
                <a:gd name="T45" fmla="*/ 60 h 70"/>
                <a:gd name="T46" fmla="*/ 141 w 170"/>
                <a:gd name="T47" fmla="*/ 58 h 70"/>
                <a:gd name="T48" fmla="*/ 147 w 170"/>
                <a:gd name="T49" fmla="*/ 57 h 70"/>
                <a:gd name="T50" fmla="*/ 154 w 170"/>
                <a:gd name="T51" fmla="*/ 57 h 70"/>
                <a:gd name="T52" fmla="*/ 158 w 170"/>
                <a:gd name="T53" fmla="*/ 53 h 70"/>
                <a:gd name="T54" fmla="*/ 164 w 170"/>
                <a:gd name="T55" fmla="*/ 53 h 70"/>
                <a:gd name="T56" fmla="*/ 168 w 170"/>
                <a:gd name="T57" fmla="*/ 49 h 70"/>
                <a:gd name="T58" fmla="*/ 170 w 170"/>
                <a:gd name="T59" fmla="*/ 47 h 70"/>
                <a:gd name="T60" fmla="*/ 170 w 170"/>
                <a:gd name="T61" fmla="*/ 41 h 70"/>
                <a:gd name="T62" fmla="*/ 170 w 170"/>
                <a:gd name="T63" fmla="*/ 38 h 70"/>
                <a:gd name="T64" fmla="*/ 164 w 170"/>
                <a:gd name="T65" fmla="*/ 32 h 70"/>
                <a:gd name="T66" fmla="*/ 156 w 170"/>
                <a:gd name="T67" fmla="*/ 28 h 70"/>
                <a:gd name="T68" fmla="*/ 150 w 170"/>
                <a:gd name="T69" fmla="*/ 26 h 70"/>
                <a:gd name="T70" fmla="*/ 147 w 170"/>
                <a:gd name="T71" fmla="*/ 24 h 70"/>
                <a:gd name="T72" fmla="*/ 141 w 170"/>
                <a:gd name="T73" fmla="*/ 20 h 70"/>
                <a:gd name="T74" fmla="*/ 137 w 170"/>
                <a:gd name="T75" fmla="*/ 19 h 70"/>
                <a:gd name="T76" fmla="*/ 130 w 170"/>
                <a:gd name="T77" fmla="*/ 17 h 70"/>
                <a:gd name="T78" fmla="*/ 124 w 170"/>
                <a:gd name="T79" fmla="*/ 15 h 70"/>
                <a:gd name="T80" fmla="*/ 118 w 170"/>
                <a:gd name="T81" fmla="*/ 13 h 70"/>
                <a:gd name="T82" fmla="*/ 112 w 170"/>
                <a:gd name="T83" fmla="*/ 11 h 70"/>
                <a:gd name="T84" fmla="*/ 107 w 170"/>
                <a:gd name="T85" fmla="*/ 7 h 70"/>
                <a:gd name="T86" fmla="*/ 101 w 170"/>
                <a:gd name="T87" fmla="*/ 7 h 70"/>
                <a:gd name="T88" fmla="*/ 95 w 170"/>
                <a:gd name="T89" fmla="*/ 5 h 70"/>
                <a:gd name="T90" fmla="*/ 92 w 170"/>
                <a:gd name="T91" fmla="*/ 3 h 70"/>
                <a:gd name="T92" fmla="*/ 86 w 170"/>
                <a:gd name="T93" fmla="*/ 3 h 70"/>
                <a:gd name="T94" fmla="*/ 82 w 170"/>
                <a:gd name="T95" fmla="*/ 1 h 70"/>
                <a:gd name="T96" fmla="*/ 78 w 170"/>
                <a:gd name="T97" fmla="*/ 0 h 70"/>
                <a:gd name="T98" fmla="*/ 74 w 170"/>
                <a:gd name="T99" fmla="*/ 0 h 70"/>
                <a:gd name="T100" fmla="*/ 71 w 170"/>
                <a:gd name="T101" fmla="*/ 0 h 70"/>
                <a:gd name="T102" fmla="*/ 69 w 170"/>
                <a:gd name="T103" fmla="*/ 0 h 70"/>
                <a:gd name="T104" fmla="*/ 0 w 170"/>
                <a:gd name="T105" fmla="*/ 68 h 70"/>
                <a:gd name="T106" fmla="*/ 0 w 170"/>
                <a:gd name="T107" fmla="*/ 6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70" h="70">
                  <a:moveTo>
                    <a:pt x="0" y="68"/>
                  </a:moveTo>
                  <a:lnTo>
                    <a:pt x="4" y="68"/>
                  </a:lnTo>
                  <a:lnTo>
                    <a:pt x="10" y="68"/>
                  </a:lnTo>
                  <a:lnTo>
                    <a:pt x="16" y="70"/>
                  </a:lnTo>
                  <a:lnTo>
                    <a:pt x="23" y="70"/>
                  </a:lnTo>
                  <a:lnTo>
                    <a:pt x="31" y="70"/>
                  </a:lnTo>
                  <a:lnTo>
                    <a:pt x="35" y="70"/>
                  </a:lnTo>
                  <a:lnTo>
                    <a:pt x="40" y="70"/>
                  </a:lnTo>
                  <a:lnTo>
                    <a:pt x="46" y="70"/>
                  </a:lnTo>
                  <a:lnTo>
                    <a:pt x="52" y="70"/>
                  </a:lnTo>
                  <a:lnTo>
                    <a:pt x="57" y="70"/>
                  </a:lnTo>
                  <a:lnTo>
                    <a:pt x="63" y="70"/>
                  </a:lnTo>
                  <a:lnTo>
                    <a:pt x="69" y="70"/>
                  </a:lnTo>
                  <a:lnTo>
                    <a:pt x="74" y="70"/>
                  </a:lnTo>
                  <a:lnTo>
                    <a:pt x="80" y="68"/>
                  </a:lnTo>
                  <a:lnTo>
                    <a:pt x="88" y="68"/>
                  </a:lnTo>
                  <a:lnTo>
                    <a:pt x="93" y="68"/>
                  </a:lnTo>
                  <a:lnTo>
                    <a:pt x="101" y="68"/>
                  </a:lnTo>
                  <a:lnTo>
                    <a:pt x="107" y="66"/>
                  </a:lnTo>
                  <a:lnTo>
                    <a:pt x="114" y="64"/>
                  </a:lnTo>
                  <a:lnTo>
                    <a:pt x="120" y="64"/>
                  </a:lnTo>
                  <a:lnTo>
                    <a:pt x="128" y="62"/>
                  </a:lnTo>
                  <a:lnTo>
                    <a:pt x="133" y="60"/>
                  </a:lnTo>
                  <a:lnTo>
                    <a:pt x="141" y="58"/>
                  </a:lnTo>
                  <a:lnTo>
                    <a:pt x="147" y="57"/>
                  </a:lnTo>
                  <a:lnTo>
                    <a:pt x="154" y="57"/>
                  </a:lnTo>
                  <a:lnTo>
                    <a:pt x="158" y="53"/>
                  </a:lnTo>
                  <a:lnTo>
                    <a:pt x="164" y="53"/>
                  </a:lnTo>
                  <a:lnTo>
                    <a:pt x="168" y="49"/>
                  </a:lnTo>
                  <a:lnTo>
                    <a:pt x="170" y="47"/>
                  </a:lnTo>
                  <a:lnTo>
                    <a:pt x="170" y="41"/>
                  </a:lnTo>
                  <a:lnTo>
                    <a:pt x="170" y="38"/>
                  </a:lnTo>
                  <a:lnTo>
                    <a:pt x="164" y="32"/>
                  </a:lnTo>
                  <a:lnTo>
                    <a:pt x="156" y="28"/>
                  </a:lnTo>
                  <a:lnTo>
                    <a:pt x="150" y="26"/>
                  </a:lnTo>
                  <a:lnTo>
                    <a:pt x="147" y="24"/>
                  </a:lnTo>
                  <a:lnTo>
                    <a:pt x="141" y="20"/>
                  </a:lnTo>
                  <a:lnTo>
                    <a:pt x="137" y="19"/>
                  </a:lnTo>
                  <a:lnTo>
                    <a:pt x="130" y="17"/>
                  </a:lnTo>
                  <a:lnTo>
                    <a:pt x="124" y="15"/>
                  </a:lnTo>
                  <a:lnTo>
                    <a:pt x="118" y="13"/>
                  </a:lnTo>
                  <a:lnTo>
                    <a:pt x="112" y="11"/>
                  </a:lnTo>
                  <a:lnTo>
                    <a:pt x="107" y="7"/>
                  </a:lnTo>
                  <a:lnTo>
                    <a:pt x="101" y="7"/>
                  </a:lnTo>
                  <a:lnTo>
                    <a:pt x="95" y="5"/>
                  </a:lnTo>
                  <a:lnTo>
                    <a:pt x="92" y="3"/>
                  </a:lnTo>
                  <a:lnTo>
                    <a:pt x="86" y="3"/>
                  </a:lnTo>
                  <a:lnTo>
                    <a:pt x="82" y="1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71" y="0"/>
                  </a:lnTo>
                  <a:lnTo>
                    <a:pt x="69" y="0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7DB8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70" name="Freeform 54"/>
            <p:cNvSpPr>
              <a:spLocks/>
            </p:cNvSpPr>
            <p:nvPr/>
          </p:nvSpPr>
          <p:spPr bwMode="auto">
            <a:xfrm>
              <a:off x="4537" y="2351"/>
              <a:ext cx="57" cy="24"/>
            </a:xfrm>
            <a:custGeom>
              <a:avLst/>
              <a:gdLst>
                <a:gd name="T0" fmla="*/ 57 w 114"/>
                <a:gd name="T1" fmla="*/ 47 h 47"/>
                <a:gd name="T2" fmla="*/ 62 w 114"/>
                <a:gd name="T3" fmla="*/ 45 h 47"/>
                <a:gd name="T4" fmla="*/ 68 w 114"/>
                <a:gd name="T5" fmla="*/ 45 h 47"/>
                <a:gd name="T6" fmla="*/ 72 w 114"/>
                <a:gd name="T7" fmla="*/ 45 h 47"/>
                <a:gd name="T8" fmla="*/ 78 w 114"/>
                <a:gd name="T9" fmla="*/ 43 h 47"/>
                <a:gd name="T10" fmla="*/ 81 w 114"/>
                <a:gd name="T11" fmla="*/ 43 h 47"/>
                <a:gd name="T12" fmla="*/ 87 w 114"/>
                <a:gd name="T13" fmla="*/ 41 h 47"/>
                <a:gd name="T14" fmla="*/ 93 w 114"/>
                <a:gd name="T15" fmla="*/ 41 h 47"/>
                <a:gd name="T16" fmla="*/ 97 w 114"/>
                <a:gd name="T17" fmla="*/ 39 h 47"/>
                <a:gd name="T18" fmla="*/ 104 w 114"/>
                <a:gd name="T19" fmla="*/ 36 h 47"/>
                <a:gd name="T20" fmla="*/ 108 w 114"/>
                <a:gd name="T21" fmla="*/ 32 h 47"/>
                <a:gd name="T22" fmla="*/ 112 w 114"/>
                <a:gd name="T23" fmla="*/ 28 h 47"/>
                <a:gd name="T24" fmla="*/ 114 w 114"/>
                <a:gd name="T25" fmla="*/ 24 h 47"/>
                <a:gd name="T26" fmla="*/ 112 w 114"/>
                <a:gd name="T27" fmla="*/ 19 h 47"/>
                <a:gd name="T28" fmla="*/ 108 w 114"/>
                <a:gd name="T29" fmla="*/ 13 h 47"/>
                <a:gd name="T30" fmla="*/ 104 w 114"/>
                <a:gd name="T31" fmla="*/ 9 h 47"/>
                <a:gd name="T32" fmla="*/ 97 w 114"/>
                <a:gd name="T33" fmla="*/ 5 h 47"/>
                <a:gd name="T34" fmla="*/ 93 w 114"/>
                <a:gd name="T35" fmla="*/ 3 h 47"/>
                <a:gd name="T36" fmla="*/ 87 w 114"/>
                <a:gd name="T37" fmla="*/ 3 h 47"/>
                <a:gd name="T38" fmla="*/ 81 w 114"/>
                <a:gd name="T39" fmla="*/ 1 h 47"/>
                <a:gd name="T40" fmla="*/ 78 w 114"/>
                <a:gd name="T41" fmla="*/ 1 h 47"/>
                <a:gd name="T42" fmla="*/ 72 w 114"/>
                <a:gd name="T43" fmla="*/ 0 h 47"/>
                <a:gd name="T44" fmla="*/ 68 w 114"/>
                <a:gd name="T45" fmla="*/ 0 h 47"/>
                <a:gd name="T46" fmla="*/ 62 w 114"/>
                <a:gd name="T47" fmla="*/ 0 h 47"/>
                <a:gd name="T48" fmla="*/ 57 w 114"/>
                <a:gd name="T49" fmla="*/ 0 h 47"/>
                <a:gd name="T50" fmla="*/ 49 w 114"/>
                <a:gd name="T51" fmla="*/ 0 h 47"/>
                <a:gd name="T52" fmla="*/ 43 w 114"/>
                <a:gd name="T53" fmla="*/ 0 h 47"/>
                <a:gd name="T54" fmla="*/ 38 w 114"/>
                <a:gd name="T55" fmla="*/ 0 h 47"/>
                <a:gd name="T56" fmla="*/ 32 w 114"/>
                <a:gd name="T57" fmla="*/ 1 h 47"/>
                <a:gd name="T58" fmla="*/ 23 w 114"/>
                <a:gd name="T59" fmla="*/ 3 h 47"/>
                <a:gd name="T60" fmla="*/ 15 w 114"/>
                <a:gd name="T61" fmla="*/ 5 h 47"/>
                <a:gd name="T62" fmla="*/ 7 w 114"/>
                <a:gd name="T63" fmla="*/ 9 h 47"/>
                <a:gd name="T64" fmla="*/ 4 w 114"/>
                <a:gd name="T65" fmla="*/ 13 h 47"/>
                <a:gd name="T66" fmla="*/ 0 w 114"/>
                <a:gd name="T67" fmla="*/ 19 h 47"/>
                <a:gd name="T68" fmla="*/ 0 w 114"/>
                <a:gd name="T69" fmla="*/ 24 h 47"/>
                <a:gd name="T70" fmla="*/ 0 w 114"/>
                <a:gd name="T71" fmla="*/ 28 h 47"/>
                <a:gd name="T72" fmla="*/ 4 w 114"/>
                <a:gd name="T73" fmla="*/ 32 h 47"/>
                <a:gd name="T74" fmla="*/ 7 w 114"/>
                <a:gd name="T75" fmla="*/ 36 h 47"/>
                <a:gd name="T76" fmla="*/ 15 w 114"/>
                <a:gd name="T77" fmla="*/ 39 h 47"/>
                <a:gd name="T78" fmla="*/ 23 w 114"/>
                <a:gd name="T79" fmla="*/ 41 h 47"/>
                <a:gd name="T80" fmla="*/ 32 w 114"/>
                <a:gd name="T81" fmla="*/ 43 h 47"/>
                <a:gd name="T82" fmla="*/ 38 w 114"/>
                <a:gd name="T83" fmla="*/ 45 h 47"/>
                <a:gd name="T84" fmla="*/ 43 w 114"/>
                <a:gd name="T85" fmla="*/ 45 h 47"/>
                <a:gd name="T86" fmla="*/ 49 w 114"/>
                <a:gd name="T87" fmla="*/ 45 h 47"/>
                <a:gd name="T88" fmla="*/ 57 w 114"/>
                <a:gd name="T89" fmla="*/ 47 h 47"/>
                <a:gd name="T90" fmla="*/ 57 w 114"/>
                <a:gd name="T91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4" h="47">
                  <a:moveTo>
                    <a:pt x="57" y="47"/>
                  </a:moveTo>
                  <a:lnTo>
                    <a:pt x="62" y="45"/>
                  </a:lnTo>
                  <a:lnTo>
                    <a:pt x="68" y="45"/>
                  </a:lnTo>
                  <a:lnTo>
                    <a:pt x="72" y="45"/>
                  </a:lnTo>
                  <a:lnTo>
                    <a:pt x="78" y="43"/>
                  </a:lnTo>
                  <a:lnTo>
                    <a:pt x="81" y="43"/>
                  </a:lnTo>
                  <a:lnTo>
                    <a:pt x="87" y="41"/>
                  </a:lnTo>
                  <a:lnTo>
                    <a:pt x="93" y="41"/>
                  </a:lnTo>
                  <a:lnTo>
                    <a:pt x="97" y="39"/>
                  </a:lnTo>
                  <a:lnTo>
                    <a:pt x="104" y="36"/>
                  </a:lnTo>
                  <a:lnTo>
                    <a:pt x="108" y="32"/>
                  </a:lnTo>
                  <a:lnTo>
                    <a:pt x="112" y="28"/>
                  </a:lnTo>
                  <a:lnTo>
                    <a:pt x="114" y="24"/>
                  </a:lnTo>
                  <a:lnTo>
                    <a:pt x="112" y="19"/>
                  </a:lnTo>
                  <a:lnTo>
                    <a:pt x="108" y="13"/>
                  </a:lnTo>
                  <a:lnTo>
                    <a:pt x="104" y="9"/>
                  </a:lnTo>
                  <a:lnTo>
                    <a:pt x="97" y="5"/>
                  </a:lnTo>
                  <a:lnTo>
                    <a:pt x="93" y="3"/>
                  </a:lnTo>
                  <a:lnTo>
                    <a:pt x="87" y="3"/>
                  </a:lnTo>
                  <a:lnTo>
                    <a:pt x="81" y="1"/>
                  </a:lnTo>
                  <a:lnTo>
                    <a:pt x="78" y="1"/>
                  </a:lnTo>
                  <a:lnTo>
                    <a:pt x="72" y="0"/>
                  </a:lnTo>
                  <a:lnTo>
                    <a:pt x="68" y="0"/>
                  </a:lnTo>
                  <a:lnTo>
                    <a:pt x="62" y="0"/>
                  </a:lnTo>
                  <a:lnTo>
                    <a:pt x="57" y="0"/>
                  </a:lnTo>
                  <a:lnTo>
                    <a:pt x="49" y="0"/>
                  </a:lnTo>
                  <a:lnTo>
                    <a:pt x="43" y="0"/>
                  </a:lnTo>
                  <a:lnTo>
                    <a:pt x="38" y="0"/>
                  </a:lnTo>
                  <a:lnTo>
                    <a:pt x="32" y="1"/>
                  </a:lnTo>
                  <a:lnTo>
                    <a:pt x="23" y="3"/>
                  </a:lnTo>
                  <a:lnTo>
                    <a:pt x="15" y="5"/>
                  </a:lnTo>
                  <a:lnTo>
                    <a:pt x="7" y="9"/>
                  </a:lnTo>
                  <a:lnTo>
                    <a:pt x="4" y="13"/>
                  </a:lnTo>
                  <a:lnTo>
                    <a:pt x="0" y="19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4" y="32"/>
                  </a:lnTo>
                  <a:lnTo>
                    <a:pt x="7" y="36"/>
                  </a:lnTo>
                  <a:lnTo>
                    <a:pt x="15" y="39"/>
                  </a:lnTo>
                  <a:lnTo>
                    <a:pt x="23" y="41"/>
                  </a:lnTo>
                  <a:lnTo>
                    <a:pt x="32" y="43"/>
                  </a:lnTo>
                  <a:lnTo>
                    <a:pt x="38" y="45"/>
                  </a:lnTo>
                  <a:lnTo>
                    <a:pt x="43" y="45"/>
                  </a:lnTo>
                  <a:lnTo>
                    <a:pt x="49" y="45"/>
                  </a:lnTo>
                  <a:lnTo>
                    <a:pt x="57" y="47"/>
                  </a:lnTo>
                  <a:lnTo>
                    <a:pt x="57" y="47"/>
                  </a:lnTo>
                  <a:close/>
                </a:path>
              </a:pathLst>
            </a:custGeom>
            <a:solidFill>
              <a:srgbClr val="E085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71" name="Freeform 55"/>
            <p:cNvSpPr>
              <a:spLocks/>
            </p:cNvSpPr>
            <p:nvPr/>
          </p:nvSpPr>
          <p:spPr bwMode="auto">
            <a:xfrm>
              <a:off x="4636" y="2320"/>
              <a:ext cx="58" cy="24"/>
            </a:xfrm>
            <a:custGeom>
              <a:avLst/>
              <a:gdLst>
                <a:gd name="T0" fmla="*/ 57 w 116"/>
                <a:gd name="T1" fmla="*/ 47 h 47"/>
                <a:gd name="T2" fmla="*/ 63 w 116"/>
                <a:gd name="T3" fmla="*/ 47 h 47"/>
                <a:gd name="T4" fmla="*/ 69 w 116"/>
                <a:gd name="T5" fmla="*/ 47 h 47"/>
                <a:gd name="T6" fmla="*/ 75 w 116"/>
                <a:gd name="T7" fmla="*/ 45 h 47"/>
                <a:gd name="T8" fmla="*/ 78 w 116"/>
                <a:gd name="T9" fmla="*/ 45 h 47"/>
                <a:gd name="T10" fmla="*/ 84 w 116"/>
                <a:gd name="T11" fmla="*/ 44 h 47"/>
                <a:gd name="T12" fmla="*/ 90 w 116"/>
                <a:gd name="T13" fmla="*/ 42 h 47"/>
                <a:gd name="T14" fmla="*/ 94 w 116"/>
                <a:gd name="T15" fmla="*/ 42 h 47"/>
                <a:gd name="T16" fmla="*/ 97 w 116"/>
                <a:gd name="T17" fmla="*/ 40 h 47"/>
                <a:gd name="T18" fmla="*/ 105 w 116"/>
                <a:gd name="T19" fmla="*/ 38 h 47"/>
                <a:gd name="T20" fmla="*/ 111 w 116"/>
                <a:gd name="T21" fmla="*/ 34 h 47"/>
                <a:gd name="T22" fmla="*/ 114 w 116"/>
                <a:gd name="T23" fmla="*/ 28 h 47"/>
                <a:gd name="T24" fmla="*/ 116 w 116"/>
                <a:gd name="T25" fmla="*/ 24 h 47"/>
                <a:gd name="T26" fmla="*/ 114 w 116"/>
                <a:gd name="T27" fmla="*/ 15 h 47"/>
                <a:gd name="T28" fmla="*/ 109 w 116"/>
                <a:gd name="T29" fmla="*/ 7 h 47"/>
                <a:gd name="T30" fmla="*/ 103 w 116"/>
                <a:gd name="T31" fmla="*/ 4 h 47"/>
                <a:gd name="T32" fmla="*/ 97 w 116"/>
                <a:gd name="T33" fmla="*/ 2 h 47"/>
                <a:gd name="T34" fmla="*/ 92 w 116"/>
                <a:gd name="T35" fmla="*/ 0 h 47"/>
                <a:gd name="T36" fmla="*/ 88 w 116"/>
                <a:gd name="T37" fmla="*/ 0 h 47"/>
                <a:gd name="T38" fmla="*/ 82 w 116"/>
                <a:gd name="T39" fmla="*/ 0 h 47"/>
                <a:gd name="T40" fmla="*/ 78 w 116"/>
                <a:gd name="T41" fmla="*/ 0 h 47"/>
                <a:gd name="T42" fmla="*/ 76 w 116"/>
                <a:gd name="T43" fmla="*/ 26 h 47"/>
                <a:gd name="T44" fmla="*/ 0 w 116"/>
                <a:gd name="T45" fmla="*/ 26 h 47"/>
                <a:gd name="T46" fmla="*/ 2 w 116"/>
                <a:gd name="T47" fmla="*/ 28 h 47"/>
                <a:gd name="T48" fmla="*/ 6 w 116"/>
                <a:gd name="T49" fmla="*/ 34 h 47"/>
                <a:gd name="T50" fmla="*/ 12 w 116"/>
                <a:gd name="T51" fmla="*/ 38 h 47"/>
                <a:gd name="T52" fmla="*/ 19 w 116"/>
                <a:gd name="T53" fmla="*/ 40 h 47"/>
                <a:gd name="T54" fmla="*/ 23 w 116"/>
                <a:gd name="T55" fmla="*/ 42 h 47"/>
                <a:gd name="T56" fmla="*/ 27 w 116"/>
                <a:gd name="T57" fmla="*/ 42 h 47"/>
                <a:gd name="T58" fmla="*/ 31 w 116"/>
                <a:gd name="T59" fmla="*/ 44 h 47"/>
                <a:gd name="T60" fmla="*/ 37 w 116"/>
                <a:gd name="T61" fmla="*/ 45 h 47"/>
                <a:gd name="T62" fmla="*/ 40 w 116"/>
                <a:gd name="T63" fmla="*/ 45 h 47"/>
                <a:gd name="T64" fmla="*/ 46 w 116"/>
                <a:gd name="T65" fmla="*/ 47 h 47"/>
                <a:gd name="T66" fmla="*/ 52 w 116"/>
                <a:gd name="T67" fmla="*/ 47 h 47"/>
                <a:gd name="T68" fmla="*/ 57 w 116"/>
                <a:gd name="T69" fmla="*/ 47 h 47"/>
                <a:gd name="T70" fmla="*/ 57 w 116"/>
                <a:gd name="T71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6" h="47">
                  <a:moveTo>
                    <a:pt x="57" y="47"/>
                  </a:moveTo>
                  <a:lnTo>
                    <a:pt x="63" y="47"/>
                  </a:lnTo>
                  <a:lnTo>
                    <a:pt x="69" y="47"/>
                  </a:lnTo>
                  <a:lnTo>
                    <a:pt x="75" y="45"/>
                  </a:lnTo>
                  <a:lnTo>
                    <a:pt x="78" y="45"/>
                  </a:lnTo>
                  <a:lnTo>
                    <a:pt x="84" y="44"/>
                  </a:lnTo>
                  <a:lnTo>
                    <a:pt x="90" y="42"/>
                  </a:lnTo>
                  <a:lnTo>
                    <a:pt x="94" y="42"/>
                  </a:lnTo>
                  <a:lnTo>
                    <a:pt x="97" y="40"/>
                  </a:lnTo>
                  <a:lnTo>
                    <a:pt x="105" y="38"/>
                  </a:lnTo>
                  <a:lnTo>
                    <a:pt x="111" y="34"/>
                  </a:lnTo>
                  <a:lnTo>
                    <a:pt x="114" y="28"/>
                  </a:lnTo>
                  <a:lnTo>
                    <a:pt x="116" y="24"/>
                  </a:lnTo>
                  <a:lnTo>
                    <a:pt x="114" y="15"/>
                  </a:lnTo>
                  <a:lnTo>
                    <a:pt x="109" y="7"/>
                  </a:lnTo>
                  <a:lnTo>
                    <a:pt x="103" y="4"/>
                  </a:lnTo>
                  <a:lnTo>
                    <a:pt x="97" y="2"/>
                  </a:lnTo>
                  <a:lnTo>
                    <a:pt x="92" y="0"/>
                  </a:lnTo>
                  <a:lnTo>
                    <a:pt x="88" y="0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6" y="26"/>
                  </a:lnTo>
                  <a:lnTo>
                    <a:pt x="0" y="26"/>
                  </a:lnTo>
                  <a:lnTo>
                    <a:pt x="2" y="28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19" y="40"/>
                  </a:lnTo>
                  <a:lnTo>
                    <a:pt x="23" y="42"/>
                  </a:lnTo>
                  <a:lnTo>
                    <a:pt x="27" y="42"/>
                  </a:lnTo>
                  <a:lnTo>
                    <a:pt x="31" y="44"/>
                  </a:lnTo>
                  <a:lnTo>
                    <a:pt x="37" y="45"/>
                  </a:lnTo>
                  <a:lnTo>
                    <a:pt x="40" y="45"/>
                  </a:lnTo>
                  <a:lnTo>
                    <a:pt x="46" y="47"/>
                  </a:lnTo>
                  <a:lnTo>
                    <a:pt x="52" y="47"/>
                  </a:lnTo>
                  <a:lnTo>
                    <a:pt x="57" y="47"/>
                  </a:lnTo>
                  <a:lnTo>
                    <a:pt x="57" y="47"/>
                  </a:lnTo>
                  <a:close/>
                </a:path>
              </a:pathLst>
            </a:custGeom>
            <a:solidFill>
              <a:srgbClr val="E085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72" name="Freeform 56"/>
            <p:cNvSpPr>
              <a:spLocks/>
            </p:cNvSpPr>
            <p:nvPr/>
          </p:nvSpPr>
          <p:spPr bwMode="auto">
            <a:xfrm>
              <a:off x="4508" y="2343"/>
              <a:ext cx="27" cy="11"/>
            </a:xfrm>
            <a:custGeom>
              <a:avLst/>
              <a:gdLst>
                <a:gd name="T0" fmla="*/ 26 w 53"/>
                <a:gd name="T1" fmla="*/ 23 h 23"/>
                <a:gd name="T2" fmla="*/ 30 w 53"/>
                <a:gd name="T3" fmla="*/ 21 h 23"/>
                <a:gd name="T4" fmla="*/ 36 w 53"/>
                <a:gd name="T5" fmla="*/ 21 h 23"/>
                <a:gd name="T6" fmla="*/ 40 w 53"/>
                <a:gd name="T7" fmla="*/ 19 h 23"/>
                <a:gd name="T8" fmla="*/ 44 w 53"/>
                <a:gd name="T9" fmla="*/ 19 h 23"/>
                <a:gd name="T10" fmla="*/ 49 w 53"/>
                <a:gd name="T11" fmla="*/ 16 h 23"/>
                <a:gd name="T12" fmla="*/ 53 w 53"/>
                <a:gd name="T13" fmla="*/ 12 h 23"/>
                <a:gd name="T14" fmla="*/ 49 w 53"/>
                <a:gd name="T15" fmla="*/ 6 h 23"/>
                <a:gd name="T16" fmla="*/ 44 w 53"/>
                <a:gd name="T17" fmla="*/ 4 h 23"/>
                <a:gd name="T18" fmla="*/ 40 w 53"/>
                <a:gd name="T19" fmla="*/ 2 h 23"/>
                <a:gd name="T20" fmla="*/ 36 w 53"/>
                <a:gd name="T21" fmla="*/ 0 h 23"/>
                <a:gd name="T22" fmla="*/ 30 w 53"/>
                <a:gd name="T23" fmla="*/ 0 h 23"/>
                <a:gd name="T24" fmla="*/ 26 w 53"/>
                <a:gd name="T25" fmla="*/ 0 h 23"/>
                <a:gd name="T26" fmla="*/ 21 w 53"/>
                <a:gd name="T27" fmla="*/ 0 h 23"/>
                <a:gd name="T28" fmla="*/ 15 w 53"/>
                <a:gd name="T29" fmla="*/ 0 h 23"/>
                <a:gd name="T30" fmla="*/ 11 w 53"/>
                <a:gd name="T31" fmla="*/ 2 h 23"/>
                <a:gd name="T32" fmla="*/ 7 w 53"/>
                <a:gd name="T33" fmla="*/ 4 h 23"/>
                <a:gd name="T34" fmla="*/ 2 w 53"/>
                <a:gd name="T35" fmla="*/ 6 h 23"/>
                <a:gd name="T36" fmla="*/ 0 w 53"/>
                <a:gd name="T37" fmla="*/ 12 h 23"/>
                <a:gd name="T38" fmla="*/ 2 w 53"/>
                <a:gd name="T39" fmla="*/ 16 h 23"/>
                <a:gd name="T40" fmla="*/ 7 w 53"/>
                <a:gd name="T41" fmla="*/ 19 h 23"/>
                <a:gd name="T42" fmla="*/ 11 w 53"/>
                <a:gd name="T43" fmla="*/ 19 h 23"/>
                <a:gd name="T44" fmla="*/ 15 w 53"/>
                <a:gd name="T45" fmla="*/ 21 h 23"/>
                <a:gd name="T46" fmla="*/ 21 w 53"/>
                <a:gd name="T47" fmla="*/ 21 h 23"/>
                <a:gd name="T48" fmla="*/ 26 w 53"/>
                <a:gd name="T49" fmla="*/ 23 h 23"/>
                <a:gd name="T50" fmla="*/ 26 w 53"/>
                <a:gd name="T51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3" h="23">
                  <a:moveTo>
                    <a:pt x="26" y="23"/>
                  </a:moveTo>
                  <a:lnTo>
                    <a:pt x="30" y="21"/>
                  </a:lnTo>
                  <a:lnTo>
                    <a:pt x="36" y="21"/>
                  </a:lnTo>
                  <a:lnTo>
                    <a:pt x="40" y="19"/>
                  </a:lnTo>
                  <a:lnTo>
                    <a:pt x="44" y="19"/>
                  </a:lnTo>
                  <a:lnTo>
                    <a:pt x="49" y="16"/>
                  </a:lnTo>
                  <a:lnTo>
                    <a:pt x="53" y="12"/>
                  </a:lnTo>
                  <a:lnTo>
                    <a:pt x="49" y="6"/>
                  </a:lnTo>
                  <a:lnTo>
                    <a:pt x="44" y="4"/>
                  </a:lnTo>
                  <a:lnTo>
                    <a:pt x="40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5" y="0"/>
                  </a:lnTo>
                  <a:lnTo>
                    <a:pt x="11" y="2"/>
                  </a:lnTo>
                  <a:lnTo>
                    <a:pt x="7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7" y="19"/>
                  </a:lnTo>
                  <a:lnTo>
                    <a:pt x="11" y="19"/>
                  </a:lnTo>
                  <a:lnTo>
                    <a:pt x="15" y="21"/>
                  </a:lnTo>
                  <a:lnTo>
                    <a:pt x="21" y="21"/>
                  </a:lnTo>
                  <a:lnTo>
                    <a:pt x="26" y="23"/>
                  </a:lnTo>
                  <a:lnTo>
                    <a:pt x="26" y="23"/>
                  </a:lnTo>
                  <a:close/>
                </a:path>
              </a:pathLst>
            </a:custGeom>
            <a:solidFill>
              <a:srgbClr val="E085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73" name="Freeform 57"/>
            <p:cNvSpPr>
              <a:spLocks/>
            </p:cNvSpPr>
            <p:nvPr/>
          </p:nvSpPr>
          <p:spPr bwMode="auto">
            <a:xfrm>
              <a:off x="4384" y="2199"/>
              <a:ext cx="57" cy="23"/>
            </a:xfrm>
            <a:custGeom>
              <a:avLst/>
              <a:gdLst>
                <a:gd name="T0" fmla="*/ 55 w 114"/>
                <a:gd name="T1" fmla="*/ 46 h 46"/>
                <a:gd name="T2" fmla="*/ 61 w 114"/>
                <a:gd name="T3" fmla="*/ 46 h 46"/>
                <a:gd name="T4" fmla="*/ 66 w 114"/>
                <a:gd name="T5" fmla="*/ 46 h 46"/>
                <a:gd name="T6" fmla="*/ 72 w 114"/>
                <a:gd name="T7" fmla="*/ 44 h 46"/>
                <a:gd name="T8" fmla="*/ 78 w 114"/>
                <a:gd name="T9" fmla="*/ 44 h 46"/>
                <a:gd name="T10" fmla="*/ 81 w 114"/>
                <a:gd name="T11" fmla="*/ 42 h 46"/>
                <a:gd name="T12" fmla="*/ 87 w 114"/>
                <a:gd name="T13" fmla="*/ 40 h 46"/>
                <a:gd name="T14" fmla="*/ 91 w 114"/>
                <a:gd name="T15" fmla="*/ 40 h 46"/>
                <a:gd name="T16" fmla="*/ 95 w 114"/>
                <a:gd name="T17" fmla="*/ 38 h 46"/>
                <a:gd name="T18" fmla="*/ 102 w 114"/>
                <a:gd name="T19" fmla="*/ 35 h 46"/>
                <a:gd name="T20" fmla="*/ 108 w 114"/>
                <a:gd name="T21" fmla="*/ 31 h 46"/>
                <a:gd name="T22" fmla="*/ 112 w 114"/>
                <a:gd name="T23" fmla="*/ 27 h 46"/>
                <a:gd name="T24" fmla="*/ 114 w 114"/>
                <a:gd name="T25" fmla="*/ 23 h 46"/>
                <a:gd name="T26" fmla="*/ 112 w 114"/>
                <a:gd name="T27" fmla="*/ 17 h 46"/>
                <a:gd name="T28" fmla="*/ 108 w 114"/>
                <a:gd name="T29" fmla="*/ 14 h 46"/>
                <a:gd name="T30" fmla="*/ 102 w 114"/>
                <a:gd name="T31" fmla="*/ 8 h 46"/>
                <a:gd name="T32" fmla="*/ 95 w 114"/>
                <a:gd name="T33" fmla="*/ 6 h 46"/>
                <a:gd name="T34" fmla="*/ 91 w 114"/>
                <a:gd name="T35" fmla="*/ 4 h 46"/>
                <a:gd name="T36" fmla="*/ 87 w 114"/>
                <a:gd name="T37" fmla="*/ 2 h 46"/>
                <a:gd name="T38" fmla="*/ 81 w 114"/>
                <a:gd name="T39" fmla="*/ 0 h 46"/>
                <a:gd name="T40" fmla="*/ 78 w 114"/>
                <a:gd name="T41" fmla="*/ 0 h 46"/>
                <a:gd name="T42" fmla="*/ 72 w 114"/>
                <a:gd name="T43" fmla="*/ 0 h 46"/>
                <a:gd name="T44" fmla="*/ 66 w 114"/>
                <a:gd name="T45" fmla="*/ 0 h 46"/>
                <a:gd name="T46" fmla="*/ 61 w 114"/>
                <a:gd name="T47" fmla="*/ 0 h 46"/>
                <a:gd name="T48" fmla="*/ 55 w 114"/>
                <a:gd name="T49" fmla="*/ 0 h 46"/>
                <a:gd name="T50" fmla="*/ 49 w 114"/>
                <a:gd name="T51" fmla="*/ 0 h 46"/>
                <a:gd name="T52" fmla="*/ 43 w 114"/>
                <a:gd name="T53" fmla="*/ 0 h 46"/>
                <a:gd name="T54" fmla="*/ 38 w 114"/>
                <a:gd name="T55" fmla="*/ 0 h 46"/>
                <a:gd name="T56" fmla="*/ 32 w 114"/>
                <a:gd name="T57" fmla="*/ 0 h 46"/>
                <a:gd name="T58" fmla="*/ 23 w 114"/>
                <a:gd name="T59" fmla="*/ 2 h 46"/>
                <a:gd name="T60" fmla="*/ 15 w 114"/>
                <a:gd name="T61" fmla="*/ 6 h 46"/>
                <a:gd name="T62" fmla="*/ 7 w 114"/>
                <a:gd name="T63" fmla="*/ 8 h 46"/>
                <a:gd name="T64" fmla="*/ 2 w 114"/>
                <a:gd name="T65" fmla="*/ 14 h 46"/>
                <a:gd name="T66" fmla="*/ 0 w 114"/>
                <a:gd name="T67" fmla="*/ 17 h 46"/>
                <a:gd name="T68" fmla="*/ 0 w 114"/>
                <a:gd name="T69" fmla="*/ 23 h 46"/>
                <a:gd name="T70" fmla="*/ 0 w 114"/>
                <a:gd name="T71" fmla="*/ 27 h 46"/>
                <a:gd name="T72" fmla="*/ 2 w 114"/>
                <a:gd name="T73" fmla="*/ 31 h 46"/>
                <a:gd name="T74" fmla="*/ 7 w 114"/>
                <a:gd name="T75" fmla="*/ 35 h 46"/>
                <a:gd name="T76" fmla="*/ 15 w 114"/>
                <a:gd name="T77" fmla="*/ 38 h 46"/>
                <a:gd name="T78" fmla="*/ 23 w 114"/>
                <a:gd name="T79" fmla="*/ 40 h 46"/>
                <a:gd name="T80" fmla="*/ 32 w 114"/>
                <a:gd name="T81" fmla="*/ 44 h 46"/>
                <a:gd name="T82" fmla="*/ 38 w 114"/>
                <a:gd name="T83" fmla="*/ 44 h 46"/>
                <a:gd name="T84" fmla="*/ 43 w 114"/>
                <a:gd name="T85" fmla="*/ 46 h 46"/>
                <a:gd name="T86" fmla="*/ 49 w 114"/>
                <a:gd name="T87" fmla="*/ 46 h 46"/>
                <a:gd name="T88" fmla="*/ 55 w 114"/>
                <a:gd name="T89" fmla="*/ 46 h 46"/>
                <a:gd name="T90" fmla="*/ 55 w 114"/>
                <a:gd name="T9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4" h="46">
                  <a:moveTo>
                    <a:pt x="55" y="46"/>
                  </a:moveTo>
                  <a:lnTo>
                    <a:pt x="61" y="46"/>
                  </a:lnTo>
                  <a:lnTo>
                    <a:pt x="66" y="46"/>
                  </a:lnTo>
                  <a:lnTo>
                    <a:pt x="72" y="44"/>
                  </a:lnTo>
                  <a:lnTo>
                    <a:pt x="78" y="44"/>
                  </a:lnTo>
                  <a:lnTo>
                    <a:pt x="81" y="42"/>
                  </a:lnTo>
                  <a:lnTo>
                    <a:pt x="87" y="40"/>
                  </a:lnTo>
                  <a:lnTo>
                    <a:pt x="91" y="40"/>
                  </a:lnTo>
                  <a:lnTo>
                    <a:pt x="95" y="38"/>
                  </a:lnTo>
                  <a:lnTo>
                    <a:pt x="102" y="35"/>
                  </a:lnTo>
                  <a:lnTo>
                    <a:pt x="108" y="31"/>
                  </a:lnTo>
                  <a:lnTo>
                    <a:pt x="112" y="27"/>
                  </a:lnTo>
                  <a:lnTo>
                    <a:pt x="114" y="23"/>
                  </a:lnTo>
                  <a:lnTo>
                    <a:pt x="112" y="17"/>
                  </a:lnTo>
                  <a:lnTo>
                    <a:pt x="108" y="14"/>
                  </a:lnTo>
                  <a:lnTo>
                    <a:pt x="102" y="8"/>
                  </a:lnTo>
                  <a:lnTo>
                    <a:pt x="95" y="6"/>
                  </a:lnTo>
                  <a:lnTo>
                    <a:pt x="91" y="4"/>
                  </a:lnTo>
                  <a:lnTo>
                    <a:pt x="87" y="2"/>
                  </a:lnTo>
                  <a:lnTo>
                    <a:pt x="81" y="0"/>
                  </a:lnTo>
                  <a:lnTo>
                    <a:pt x="78" y="0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5" y="0"/>
                  </a:lnTo>
                  <a:lnTo>
                    <a:pt x="49" y="0"/>
                  </a:lnTo>
                  <a:lnTo>
                    <a:pt x="43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3" y="2"/>
                  </a:lnTo>
                  <a:lnTo>
                    <a:pt x="15" y="6"/>
                  </a:lnTo>
                  <a:lnTo>
                    <a:pt x="7" y="8"/>
                  </a:lnTo>
                  <a:lnTo>
                    <a:pt x="2" y="14"/>
                  </a:lnTo>
                  <a:lnTo>
                    <a:pt x="0" y="17"/>
                  </a:lnTo>
                  <a:lnTo>
                    <a:pt x="0" y="23"/>
                  </a:lnTo>
                  <a:lnTo>
                    <a:pt x="0" y="27"/>
                  </a:lnTo>
                  <a:lnTo>
                    <a:pt x="2" y="31"/>
                  </a:lnTo>
                  <a:lnTo>
                    <a:pt x="7" y="35"/>
                  </a:lnTo>
                  <a:lnTo>
                    <a:pt x="15" y="38"/>
                  </a:lnTo>
                  <a:lnTo>
                    <a:pt x="23" y="40"/>
                  </a:lnTo>
                  <a:lnTo>
                    <a:pt x="32" y="44"/>
                  </a:lnTo>
                  <a:lnTo>
                    <a:pt x="38" y="44"/>
                  </a:lnTo>
                  <a:lnTo>
                    <a:pt x="43" y="46"/>
                  </a:lnTo>
                  <a:lnTo>
                    <a:pt x="49" y="46"/>
                  </a:lnTo>
                  <a:lnTo>
                    <a:pt x="55" y="46"/>
                  </a:lnTo>
                  <a:lnTo>
                    <a:pt x="55" y="46"/>
                  </a:lnTo>
                  <a:close/>
                </a:path>
              </a:pathLst>
            </a:custGeom>
            <a:solidFill>
              <a:srgbClr val="CC8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74" name="Freeform 58"/>
            <p:cNvSpPr>
              <a:spLocks/>
            </p:cNvSpPr>
            <p:nvPr/>
          </p:nvSpPr>
          <p:spPr bwMode="auto">
            <a:xfrm>
              <a:off x="4554" y="2212"/>
              <a:ext cx="58" cy="24"/>
            </a:xfrm>
            <a:custGeom>
              <a:avLst/>
              <a:gdLst>
                <a:gd name="T0" fmla="*/ 59 w 116"/>
                <a:gd name="T1" fmla="*/ 49 h 49"/>
                <a:gd name="T2" fmla="*/ 63 w 116"/>
                <a:gd name="T3" fmla="*/ 48 h 49"/>
                <a:gd name="T4" fmla="*/ 68 w 116"/>
                <a:gd name="T5" fmla="*/ 48 h 49"/>
                <a:gd name="T6" fmla="*/ 74 w 116"/>
                <a:gd name="T7" fmla="*/ 48 h 49"/>
                <a:gd name="T8" fmla="*/ 80 w 116"/>
                <a:gd name="T9" fmla="*/ 46 h 49"/>
                <a:gd name="T10" fmla="*/ 84 w 116"/>
                <a:gd name="T11" fmla="*/ 46 h 49"/>
                <a:gd name="T12" fmla="*/ 89 w 116"/>
                <a:gd name="T13" fmla="*/ 44 h 49"/>
                <a:gd name="T14" fmla="*/ 93 w 116"/>
                <a:gd name="T15" fmla="*/ 42 h 49"/>
                <a:gd name="T16" fmla="*/ 99 w 116"/>
                <a:gd name="T17" fmla="*/ 42 h 49"/>
                <a:gd name="T18" fmla="*/ 105 w 116"/>
                <a:gd name="T19" fmla="*/ 36 h 49"/>
                <a:gd name="T20" fmla="*/ 110 w 116"/>
                <a:gd name="T21" fmla="*/ 34 h 49"/>
                <a:gd name="T22" fmla="*/ 114 w 116"/>
                <a:gd name="T23" fmla="*/ 29 h 49"/>
                <a:gd name="T24" fmla="*/ 116 w 116"/>
                <a:gd name="T25" fmla="*/ 25 h 49"/>
                <a:gd name="T26" fmla="*/ 114 w 116"/>
                <a:gd name="T27" fmla="*/ 21 h 49"/>
                <a:gd name="T28" fmla="*/ 110 w 116"/>
                <a:gd name="T29" fmla="*/ 15 h 49"/>
                <a:gd name="T30" fmla="*/ 105 w 116"/>
                <a:gd name="T31" fmla="*/ 10 h 49"/>
                <a:gd name="T32" fmla="*/ 99 w 116"/>
                <a:gd name="T33" fmla="*/ 8 h 49"/>
                <a:gd name="T34" fmla="*/ 93 w 116"/>
                <a:gd name="T35" fmla="*/ 6 h 49"/>
                <a:gd name="T36" fmla="*/ 89 w 116"/>
                <a:gd name="T37" fmla="*/ 4 h 49"/>
                <a:gd name="T38" fmla="*/ 84 w 116"/>
                <a:gd name="T39" fmla="*/ 2 h 49"/>
                <a:gd name="T40" fmla="*/ 80 w 116"/>
                <a:gd name="T41" fmla="*/ 2 h 49"/>
                <a:gd name="T42" fmla="*/ 74 w 116"/>
                <a:gd name="T43" fmla="*/ 0 h 49"/>
                <a:gd name="T44" fmla="*/ 68 w 116"/>
                <a:gd name="T45" fmla="*/ 0 h 49"/>
                <a:gd name="T46" fmla="*/ 63 w 116"/>
                <a:gd name="T47" fmla="*/ 0 h 49"/>
                <a:gd name="T48" fmla="*/ 59 w 116"/>
                <a:gd name="T49" fmla="*/ 0 h 49"/>
                <a:gd name="T50" fmla="*/ 51 w 116"/>
                <a:gd name="T51" fmla="*/ 0 h 49"/>
                <a:gd name="T52" fmla="*/ 46 w 116"/>
                <a:gd name="T53" fmla="*/ 0 h 49"/>
                <a:gd name="T54" fmla="*/ 40 w 116"/>
                <a:gd name="T55" fmla="*/ 0 h 49"/>
                <a:gd name="T56" fmla="*/ 34 w 116"/>
                <a:gd name="T57" fmla="*/ 2 h 49"/>
                <a:gd name="T58" fmla="*/ 25 w 116"/>
                <a:gd name="T59" fmla="*/ 4 h 49"/>
                <a:gd name="T60" fmla="*/ 17 w 116"/>
                <a:gd name="T61" fmla="*/ 8 h 49"/>
                <a:gd name="T62" fmla="*/ 9 w 116"/>
                <a:gd name="T63" fmla="*/ 10 h 49"/>
                <a:gd name="T64" fmla="*/ 4 w 116"/>
                <a:gd name="T65" fmla="*/ 15 h 49"/>
                <a:gd name="T66" fmla="*/ 0 w 116"/>
                <a:gd name="T67" fmla="*/ 21 h 49"/>
                <a:gd name="T68" fmla="*/ 0 w 116"/>
                <a:gd name="T69" fmla="*/ 25 h 49"/>
                <a:gd name="T70" fmla="*/ 0 w 116"/>
                <a:gd name="T71" fmla="*/ 29 h 49"/>
                <a:gd name="T72" fmla="*/ 4 w 116"/>
                <a:gd name="T73" fmla="*/ 34 h 49"/>
                <a:gd name="T74" fmla="*/ 9 w 116"/>
                <a:gd name="T75" fmla="*/ 36 h 49"/>
                <a:gd name="T76" fmla="*/ 17 w 116"/>
                <a:gd name="T77" fmla="*/ 42 h 49"/>
                <a:gd name="T78" fmla="*/ 25 w 116"/>
                <a:gd name="T79" fmla="*/ 44 h 49"/>
                <a:gd name="T80" fmla="*/ 34 w 116"/>
                <a:gd name="T81" fmla="*/ 46 h 49"/>
                <a:gd name="T82" fmla="*/ 40 w 116"/>
                <a:gd name="T83" fmla="*/ 48 h 49"/>
                <a:gd name="T84" fmla="*/ 46 w 116"/>
                <a:gd name="T85" fmla="*/ 48 h 49"/>
                <a:gd name="T86" fmla="*/ 51 w 116"/>
                <a:gd name="T87" fmla="*/ 48 h 49"/>
                <a:gd name="T88" fmla="*/ 59 w 116"/>
                <a:gd name="T89" fmla="*/ 49 h 49"/>
                <a:gd name="T90" fmla="*/ 59 w 116"/>
                <a:gd name="T91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6" h="49">
                  <a:moveTo>
                    <a:pt x="59" y="49"/>
                  </a:moveTo>
                  <a:lnTo>
                    <a:pt x="63" y="48"/>
                  </a:lnTo>
                  <a:lnTo>
                    <a:pt x="68" y="48"/>
                  </a:lnTo>
                  <a:lnTo>
                    <a:pt x="74" y="48"/>
                  </a:lnTo>
                  <a:lnTo>
                    <a:pt x="80" y="46"/>
                  </a:lnTo>
                  <a:lnTo>
                    <a:pt x="84" y="46"/>
                  </a:lnTo>
                  <a:lnTo>
                    <a:pt x="89" y="44"/>
                  </a:lnTo>
                  <a:lnTo>
                    <a:pt x="93" y="42"/>
                  </a:lnTo>
                  <a:lnTo>
                    <a:pt x="99" y="42"/>
                  </a:lnTo>
                  <a:lnTo>
                    <a:pt x="105" y="36"/>
                  </a:lnTo>
                  <a:lnTo>
                    <a:pt x="110" y="34"/>
                  </a:lnTo>
                  <a:lnTo>
                    <a:pt x="114" y="29"/>
                  </a:lnTo>
                  <a:lnTo>
                    <a:pt x="116" y="25"/>
                  </a:lnTo>
                  <a:lnTo>
                    <a:pt x="114" y="21"/>
                  </a:lnTo>
                  <a:lnTo>
                    <a:pt x="110" y="15"/>
                  </a:lnTo>
                  <a:lnTo>
                    <a:pt x="105" y="10"/>
                  </a:lnTo>
                  <a:lnTo>
                    <a:pt x="99" y="8"/>
                  </a:lnTo>
                  <a:lnTo>
                    <a:pt x="93" y="6"/>
                  </a:lnTo>
                  <a:lnTo>
                    <a:pt x="89" y="4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4" y="0"/>
                  </a:lnTo>
                  <a:lnTo>
                    <a:pt x="68" y="0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0" y="0"/>
                  </a:lnTo>
                  <a:lnTo>
                    <a:pt x="34" y="2"/>
                  </a:lnTo>
                  <a:lnTo>
                    <a:pt x="25" y="4"/>
                  </a:lnTo>
                  <a:lnTo>
                    <a:pt x="17" y="8"/>
                  </a:lnTo>
                  <a:lnTo>
                    <a:pt x="9" y="10"/>
                  </a:lnTo>
                  <a:lnTo>
                    <a:pt x="4" y="15"/>
                  </a:lnTo>
                  <a:lnTo>
                    <a:pt x="0" y="21"/>
                  </a:lnTo>
                  <a:lnTo>
                    <a:pt x="0" y="25"/>
                  </a:lnTo>
                  <a:lnTo>
                    <a:pt x="0" y="29"/>
                  </a:lnTo>
                  <a:lnTo>
                    <a:pt x="4" y="34"/>
                  </a:lnTo>
                  <a:lnTo>
                    <a:pt x="9" y="36"/>
                  </a:lnTo>
                  <a:lnTo>
                    <a:pt x="17" y="42"/>
                  </a:lnTo>
                  <a:lnTo>
                    <a:pt x="25" y="44"/>
                  </a:lnTo>
                  <a:lnTo>
                    <a:pt x="34" y="46"/>
                  </a:lnTo>
                  <a:lnTo>
                    <a:pt x="40" y="48"/>
                  </a:lnTo>
                  <a:lnTo>
                    <a:pt x="46" y="48"/>
                  </a:lnTo>
                  <a:lnTo>
                    <a:pt x="51" y="48"/>
                  </a:lnTo>
                  <a:lnTo>
                    <a:pt x="59" y="49"/>
                  </a:lnTo>
                  <a:lnTo>
                    <a:pt x="59" y="49"/>
                  </a:lnTo>
                  <a:close/>
                </a:path>
              </a:pathLst>
            </a:custGeom>
            <a:solidFill>
              <a:srgbClr val="CC8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75" name="Freeform 59"/>
            <p:cNvSpPr>
              <a:spLocks/>
            </p:cNvSpPr>
            <p:nvPr/>
          </p:nvSpPr>
          <p:spPr bwMode="auto">
            <a:xfrm>
              <a:off x="3733" y="2489"/>
              <a:ext cx="916" cy="426"/>
            </a:xfrm>
            <a:custGeom>
              <a:avLst/>
              <a:gdLst>
                <a:gd name="T0" fmla="*/ 121 w 1830"/>
                <a:gd name="T1" fmla="*/ 25 h 852"/>
                <a:gd name="T2" fmla="*/ 125 w 1830"/>
                <a:gd name="T3" fmla="*/ 70 h 852"/>
                <a:gd name="T4" fmla="*/ 123 w 1830"/>
                <a:gd name="T5" fmla="*/ 126 h 852"/>
                <a:gd name="T6" fmla="*/ 184 w 1830"/>
                <a:gd name="T7" fmla="*/ 169 h 852"/>
                <a:gd name="T8" fmla="*/ 254 w 1830"/>
                <a:gd name="T9" fmla="*/ 145 h 852"/>
                <a:gd name="T10" fmla="*/ 310 w 1830"/>
                <a:gd name="T11" fmla="*/ 171 h 852"/>
                <a:gd name="T12" fmla="*/ 363 w 1830"/>
                <a:gd name="T13" fmla="*/ 226 h 852"/>
                <a:gd name="T14" fmla="*/ 416 w 1830"/>
                <a:gd name="T15" fmla="*/ 278 h 852"/>
                <a:gd name="T16" fmla="*/ 481 w 1830"/>
                <a:gd name="T17" fmla="*/ 306 h 852"/>
                <a:gd name="T18" fmla="*/ 545 w 1830"/>
                <a:gd name="T19" fmla="*/ 321 h 852"/>
                <a:gd name="T20" fmla="*/ 610 w 1830"/>
                <a:gd name="T21" fmla="*/ 329 h 852"/>
                <a:gd name="T22" fmla="*/ 728 w 1830"/>
                <a:gd name="T23" fmla="*/ 472 h 852"/>
                <a:gd name="T24" fmla="*/ 773 w 1830"/>
                <a:gd name="T25" fmla="*/ 531 h 852"/>
                <a:gd name="T26" fmla="*/ 847 w 1830"/>
                <a:gd name="T27" fmla="*/ 519 h 852"/>
                <a:gd name="T28" fmla="*/ 874 w 1830"/>
                <a:gd name="T29" fmla="*/ 453 h 852"/>
                <a:gd name="T30" fmla="*/ 922 w 1830"/>
                <a:gd name="T31" fmla="*/ 437 h 852"/>
                <a:gd name="T32" fmla="*/ 988 w 1830"/>
                <a:gd name="T33" fmla="*/ 434 h 852"/>
                <a:gd name="T34" fmla="*/ 1058 w 1830"/>
                <a:gd name="T35" fmla="*/ 426 h 852"/>
                <a:gd name="T36" fmla="*/ 1127 w 1830"/>
                <a:gd name="T37" fmla="*/ 416 h 852"/>
                <a:gd name="T38" fmla="*/ 1190 w 1830"/>
                <a:gd name="T39" fmla="*/ 405 h 852"/>
                <a:gd name="T40" fmla="*/ 1266 w 1830"/>
                <a:gd name="T41" fmla="*/ 384 h 852"/>
                <a:gd name="T42" fmla="*/ 1332 w 1830"/>
                <a:gd name="T43" fmla="*/ 346 h 852"/>
                <a:gd name="T44" fmla="*/ 1391 w 1830"/>
                <a:gd name="T45" fmla="*/ 276 h 852"/>
                <a:gd name="T46" fmla="*/ 1406 w 1830"/>
                <a:gd name="T47" fmla="*/ 213 h 852"/>
                <a:gd name="T48" fmla="*/ 1404 w 1830"/>
                <a:gd name="T49" fmla="*/ 143 h 852"/>
                <a:gd name="T50" fmla="*/ 1410 w 1830"/>
                <a:gd name="T51" fmla="*/ 72 h 852"/>
                <a:gd name="T52" fmla="*/ 1477 w 1830"/>
                <a:gd name="T53" fmla="*/ 88 h 852"/>
                <a:gd name="T54" fmla="*/ 1539 w 1830"/>
                <a:gd name="T55" fmla="*/ 84 h 852"/>
                <a:gd name="T56" fmla="*/ 1615 w 1830"/>
                <a:gd name="T57" fmla="*/ 69 h 852"/>
                <a:gd name="T58" fmla="*/ 1688 w 1830"/>
                <a:gd name="T59" fmla="*/ 46 h 852"/>
                <a:gd name="T60" fmla="*/ 1756 w 1830"/>
                <a:gd name="T61" fmla="*/ 19 h 852"/>
                <a:gd name="T62" fmla="*/ 1788 w 1830"/>
                <a:gd name="T63" fmla="*/ 59 h 852"/>
                <a:gd name="T64" fmla="*/ 1811 w 1830"/>
                <a:gd name="T65" fmla="*/ 114 h 852"/>
                <a:gd name="T66" fmla="*/ 1830 w 1830"/>
                <a:gd name="T67" fmla="*/ 185 h 852"/>
                <a:gd name="T68" fmla="*/ 1779 w 1830"/>
                <a:gd name="T69" fmla="*/ 154 h 852"/>
                <a:gd name="T70" fmla="*/ 1705 w 1830"/>
                <a:gd name="T71" fmla="*/ 101 h 852"/>
                <a:gd name="T72" fmla="*/ 1642 w 1830"/>
                <a:gd name="T73" fmla="*/ 126 h 852"/>
                <a:gd name="T74" fmla="*/ 1623 w 1830"/>
                <a:gd name="T75" fmla="*/ 173 h 852"/>
                <a:gd name="T76" fmla="*/ 1541 w 1830"/>
                <a:gd name="T77" fmla="*/ 213 h 852"/>
                <a:gd name="T78" fmla="*/ 1461 w 1830"/>
                <a:gd name="T79" fmla="*/ 259 h 852"/>
                <a:gd name="T80" fmla="*/ 1393 w 1830"/>
                <a:gd name="T81" fmla="*/ 306 h 852"/>
                <a:gd name="T82" fmla="*/ 1328 w 1830"/>
                <a:gd name="T83" fmla="*/ 350 h 852"/>
                <a:gd name="T84" fmla="*/ 1275 w 1830"/>
                <a:gd name="T85" fmla="*/ 396 h 852"/>
                <a:gd name="T86" fmla="*/ 1195 w 1830"/>
                <a:gd name="T87" fmla="*/ 466 h 852"/>
                <a:gd name="T88" fmla="*/ 1140 w 1830"/>
                <a:gd name="T89" fmla="*/ 517 h 852"/>
                <a:gd name="T90" fmla="*/ 1083 w 1830"/>
                <a:gd name="T91" fmla="*/ 572 h 852"/>
                <a:gd name="T92" fmla="*/ 1026 w 1830"/>
                <a:gd name="T93" fmla="*/ 567 h 852"/>
                <a:gd name="T94" fmla="*/ 967 w 1830"/>
                <a:gd name="T95" fmla="*/ 572 h 852"/>
                <a:gd name="T96" fmla="*/ 897 w 1830"/>
                <a:gd name="T97" fmla="*/ 605 h 852"/>
                <a:gd name="T98" fmla="*/ 855 w 1830"/>
                <a:gd name="T99" fmla="*/ 660 h 852"/>
                <a:gd name="T100" fmla="*/ 853 w 1830"/>
                <a:gd name="T101" fmla="*/ 721 h 852"/>
                <a:gd name="T102" fmla="*/ 861 w 1830"/>
                <a:gd name="T103" fmla="*/ 774 h 852"/>
                <a:gd name="T104" fmla="*/ 794 w 1830"/>
                <a:gd name="T105" fmla="*/ 837 h 852"/>
                <a:gd name="T106" fmla="*/ 770 w 1830"/>
                <a:gd name="T107" fmla="*/ 814 h 852"/>
                <a:gd name="T108" fmla="*/ 739 w 1830"/>
                <a:gd name="T109" fmla="*/ 736 h 852"/>
                <a:gd name="T110" fmla="*/ 686 w 1830"/>
                <a:gd name="T111" fmla="*/ 639 h 852"/>
                <a:gd name="T112" fmla="*/ 617 w 1830"/>
                <a:gd name="T113" fmla="*/ 540 h 852"/>
                <a:gd name="T114" fmla="*/ 532 w 1830"/>
                <a:gd name="T115" fmla="*/ 439 h 852"/>
                <a:gd name="T116" fmla="*/ 435 w 1830"/>
                <a:gd name="T117" fmla="*/ 358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30" h="852">
                  <a:moveTo>
                    <a:pt x="0" y="152"/>
                  </a:moveTo>
                  <a:lnTo>
                    <a:pt x="76" y="0"/>
                  </a:lnTo>
                  <a:lnTo>
                    <a:pt x="76" y="0"/>
                  </a:lnTo>
                  <a:lnTo>
                    <a:pt x="80" y="2"/>
                  </a:lnTo>
                  <a:lnTo>
                    <a:pt x="85" y="4"/>
                  </a:lnTo>
                  <a:lnTo>
                    <a:pt x="95" y="10"/>
                  </a:lnTo>
                  <a:lnTo>
                    <a:pt x="99" y="12"/>
                  </a:lnTo>
                  <a:lnTo>
                    <a:pt x="104" y="15"/>
                  </a:lnTo>
                  <a:lnTo>
                    <a:pt x="110" y="17"/>
                  </a:lnTo>
                  <a:lnTo>
                    <a:pt x="118" y="21"/>
                  </a:lnTo>
                  <a:lnTo>
                    <a:pt x="121" y="25"/>
                  </a:lnTo>
                  <a:lnTo>
                    <a:pt x="129" y="29"/>
                  </a:lnTo>
                  <a:lnTo>
                    <a:pt x="137" y="32"/>
                  </a:lnTo>
                  <a:lnTo>
                    <a:pt x="146" y="38"/>
                  </a:lnTo>
                  <a:lnTo>
                    <a:pt x="142" y="38"/>
                  </a:lnTo>
                  <a:lnTo>
                    <a:pt x="139" y="40"/>
                  </a:lnTo>
                  <a:lnTo>
                    <a:pt x="139" y="40"/>
                  </a:lnTo>
                  <a:lnTo>
                    <a:pt x="137" y="44"/>
                  </a:lnTo>
                  <a:lnTo>
                    <a:pt x="133" y="48"/>
                  </a:lnTo>
                  <a:lnTo>
                    <a:pt x="131" y="55"/>
                  </a:lnTo>
                  <a:lnTo>
                    <a:pt x="129" y="61"/>
                  </a:lnTo>
                  <a:lnTo>
                    <a:pt x="125" y="70"/>
                  </a:lnTo>
                  <a:lnTo>
                    <a:pt x="123" y="74"/>
                  </a:lnTo>
                  <a:lnTo>
                    <a:pt x="123" y="80"/>
                  </a:lnTo>
                  <a:lnTo>
                    <a:pt x="121" y="86"/>
                  </a:lnTo>
                  <a:lnTo>
                    <a:pt x="121" y="91"/>
                  </a:lnTo>
                  <a:lnTo>
                    <a:pt x="121" y="95"/>
                  </a:lnTo>
                  <a:lnTo>
                    <a:pt x="119" y="101"/>
                  </a:lnTo>
                  <a:lnTo>
                    <a:pt x="119" y="107"/>
                  </a:lnTo>
                  <a:lnTo>
                    <a:pt x="121" y="110"/>
                  </a:lnTo>
                  <a:lnTo>
                    <a:pt x="121" y="116"/>
                  </a:lnTo>
                  <a:lnTo>
                    <a:pt x="121" y="122"/>
                  </a:lnTo>
                  <a:lnTo>
                    <a:pt x="123" y="126"/>
                  </a:lnTo>
                  <a:lnTo>
                    <a:pt x="125" y="131"/>
                  </a:lnTo>
                  <a:lnTo>
                    <a:pt x="131" y="141"/>
                  </a:lnTo>
                  <a:lnTo>
                    <a:pt x="137" y="148"/>
                  </a:lnTo>
                  <a:lnTo>
                    <a:pt x="142" y="152"/>
                  </a:lnTo>
                  <a:lnTo>
                    <a:pt x="146" y="158"/>
                  </a:lnTo>
                  <a:lnTo>
                    <a:pt x="152" y="162"/>
                  </a:lnTo>
                  <a:lnTo>
                    <a:pt x="159" y="164"/>
                  </a:lnTo>
                  <a:lnTo>
                    <a:pt x="165" y="166"/>
                  </a:lnTo>
                  <a:lnTo>
                    <a:pt x="171" y="167"/>
                  </a:lnTo>
                  <a:lnTo>
                    <a:pt x="177" y="167"/>
                  </a:lnTo>
                  <a:lnTo>
                    <a:pt x="184" y="169"/>
                  </a:lnTo>
                  <a:lnTo>
                    <a:pt x="188" y="169"/>
                  </a:lnTo>
                  <a:lnTo>
                    <a:pt x="194" y="171"/>
                  </a:lnTo>
                  <a:lnTo>
                    <a:pt x="199" y="171"/>
                  </a:lnTo>
                  <a:lnTo>
                    <a:pt x="205" y="171"/>
                  </a:lnTo>
                  <a:lnTo>
                    <a:pt x="215" y="167"/>
                  </a:lnTo>
                  <a:lnTo>
                    <a:pt x="222" y="166"/>
                  </a:lnTo>
                  <a:lnTo>
                    <a:pt x="232" y="162"/>
                  </a:lnTo>
                  <a:lnTo>
                    <a:pt x="239" y="160"/>
                  </a:lnTo>
                  <a:lnTo>
                    <a:pt x="245" y="154"/>
                  </a:lnTo>
                  <a:lnTo>
                    <a:pt x="251" y="148"/>
                  </a:lnTo>
                  <a:lnTo>
                    <a:pt x="254" y="145"/>
                  </a:lnTo>
                  <a:lnTo>
                    <a:pt x="260" y="141"/>
                  </a:lnTo>
                  <a:lnTo>
                    <a:pt x="264" y="135"/>
                  </a:lnTo>
                  <a:lnTo>
                    <a:pt x="266" y="133"/>
                  </a:lnTo>
                  <a:lnTo>
                    <a:pt x="270" y="137"/>
                  </a:lnTo>
                  <a:lnTo>
                    <a:pt x="275" y="143"/>
                  </a:lnTo>
                  <a:lnTo>
                    <a:pt x="281" y="148"/>
                  </a:lnTo>
                  <a:lnTo>
                    <a:pt x="287" y="152"/>
                  </a:lnTo>
                  <a:lnTo>
                    <a:pt x="291" y="158"/>
                  </a:lnTo>
                  <a:lnTo>
                    <a:pt x="298" y="162"/>
                  </a:lnTo>
                  <a:lnTo>
                    <a:pt x="304" y="166"/>
                  </a:lnTo>
                  <a:lnTo>
                    <a:pt x="310" y="171"/>
                  </a:lnTo>
                  <a:lnTo>
                    <a:pt x="315" y="175"/>
                  </a:lnTo>
                  <a:lnTo>
                    <a:pt x="321" y="181"/>
                  </a:lnTo>
                  <a:lnTo>
                    <a:pt x="327" y="185"/>
                  </a:lnTo>
                  <a:lnTo>
                    <a:pt x="332" y="188"/>
                  </a:lnTo>
                  <a:lnTo>
                    <a:pt x="338" y="194"/>
                  </a:lnTo>
                  <a:lnTo>
                    <a:pt x="342" y="200"/>
                  </a:lnTo>
                  <a:lnTo>
                    <a:pt x="348" y="204"/>
                  </a:lnTo>
                  <a:lnTo>
                    <a:pt x="353" y="211"/>
                  </a:lnTo>
                  <a:lnTo>
                    <a:pt x="355" y="215"/>
                  </a:lnTo>
                  <a:lnTo>
                    <a:pt x="359" y="221"/>
                  </a:lnTo>
                  <a:lnTo>
                    <a:pt x="363" y="226"/>
                  </a:lnTo>
                  <a:lnTo>
                    <a:pt x="368" y="232"/>
                  </a:lnTo>
                  <a:lnTo>
                    <a:pt x="372" y="238"/>
                  </a:lnTo>
                  <a:lnTo>
                    <a:pt x="376" y="242"/>
                  </a:lnTo>
                  <a:lnTo>
                    <a:pt x="380" y="247"/>
                  </a:lnTo>
                  <a:lnTo>
                    <a:pt x="386" y="253"/>
                  </a:lnTo>
                  <a:lnTo>
                    <a:pt x="389" y="257"/>
                  </a:lnTo>
                  <a:lnTo>
                    <a:pt x="395" y="261"/>
                  </a:lnTo>
                  <a:lnTo>
                    <a:pt x="401" y="266"/>
                  </a:lnTo>
                  <a:lnTo>
                    <a:pt x="407" y="270"/>
                  </a:lnTo>
                  <a:lnTo>
                    <a:pt x="412" y="274"/>
                  </a:lnTo>
                  <a:lnTo>
                    <a:pt x="416" y="278"/>
                  </a:lnTo>
                  <a:lnTo>
                    <a:pt x="422" y="280"/>
                  </a:lnTo>
                  <a:lnTo>
                    <a:pt x="427" y="285"/>
                  </a:lnTo>
                  <a:lnTo>
                    <a:pt x="433" y="287"/>
                  </a:lnTo>
                  <a:lnTo>
                    <a:pt x="439" y="291"/>
                  </a:lnTo>
                  <a:lnTo>
                    <a:pt x="445" y="293"/>
                  </a:lnTo>
                  <a:lnTo>
                    <a:pt x="452" y="295"/>
                  </a:lnTo>
                  <a:lnTo>
                    <a:pt x="456" y="297"/>
                  </a:lnTo>
                  <a:lnTo>
                    <a:pt x="464" y="301"/>
                  </a:lnTo>
                  <a:lnTo>
                    <a:pt x="469" y="302"/>
                  </a:lnTo>
                  <a:lnTo>
                    <a:pt x="475" y="306"/>
                  </a:lnTo>
                  <a:lnTo>
                    <a:pt x="481" y="306"/>
                  </a:lnTo>
                  <a:lnTo>
                    <a:pt x="486" y="308"/>
                  </a:lnTo>
                  <a:lnTo>
                    <a:pt x="492" y="310"/>
                  </a:lnTo>
                  <a:lnTo>
                    <a:pt x="500" y="314"/>
                  </a:lnTo>
                  <a:lnTo>
                    <a:pt x="505" y="314"/>
                  </a:lnTo>
                  <a:lnTo>
                    <a:pt x="511" y="316"/>
                  </a:lnTo>
                  <a:lnTo>
                    <a:pt x="517" y="318"/>
                  </a:lnTo>
                  <a:lnTo>
                    <a:pt x="522" y="320"/>
                  </a:lnTo>
                  <a:lnTo>
                    <a:pt x="528" y="320"/>
                  </a:lnTo>
                  <a:lnTo>
                    <a:pt x="534" y="320"/>
                  </a:lnTo>
                  <a:lnTo>
                    <a:pt x="540" y="321"/>
                  </a:lnTo>
                  <a:lnTo>
                    <a:pt x="545" y="321"/>
                  </a:lnTo>
                  <a:lnTo>
                    <a:pt x="551" y="323"/>
                  </a:lnTo>
                  <a:lnTo>
                    <a:pt x="557" y="323"/>
                  </a:lnTo>
                  <a:lnTo>
                    <a:pt x="560" y="325"/>
                  </a:lnTo>
                  <a:lnTo>
                    <a:pt x="566" y="325"/>
                  </a:lnTo>
                  <a:lnTo>
                    <a:pt x="570" y="325"/>
                  </a:lnTo>
                  <a:lnTo>
                    <a:pt x="576" y="325"/>
                  </a:lnTo>
                  <a:lnTo>
                    <a:pt x="581" y="325"/>
                  </a:lnTo>
                  <a:lnTo>
                    <a:pt x="585" y="327"/>
                  </a:lnTo>
                  <a:lnTo>
                    <a:pt x="595" y="327"/>
                  </a:lnTo>
                  <a:lnTo>
                    <a:pt x="604" y="329"/>
                  </a:lnTo>
                  <a:lnTo>
                    <a:pt x="610" y="329"/>
                  </a:lnTo>
                  <a:lnTo>
                    <a:pt x="617" y="329"/>
                  </a:lnTo>
                  <a:lnTo>
                    <a:pt x="621" y="329"/>
                  </a:lnTo>
                  <a:lnTo>
                    <a:pt x="629" y="329"/>
                  </a:lnTo>
                  <a:lnTo>
                    <a:pt x="635" y="329"/>
                  </a:lnTo>
                  <a:lnTo>
                    <a:pt x="638" y="329"/>
                  </a:lnTo>
                  <a:lnTo>
                    <a:pt x="735" y="435"/>
                  </a:lnTo>
                  <a:lnTo>
                    <a:pt x="732" y="441"/>
                  </a:lnTo>
                  <a:lnTo>
                    <a:pt x="730" y="449"/>
                  </a:lnTo>
                  <a:lnTo>
                    <a:pt x="728" y="456"/>
                  </a:lnTo>
                  <a:lnTo>
                    <a:pt x="728" y="464"/>
                  </a:lnTo>
                  <a:lnTo>
                    <a:pt x="728" y="472"/>
                  </a:lnTo>
                  <a:lnTo>
                    <a:pt x="728" y="479"/>
                  </a:lnTo>
                  <a:lnTo>
                    <a:pt x="730" y="487"/>
                  </a:lnTo>
                  <a:lnTo>
                    <a:pt x="733" y="493"/>
                  </a:lnTo>
                  <a:lnTo>
                    <a:pt x="735" y="498"/>
                  </a:lnTo>
                  <a:lnTo>
                    <a:pt x="739" y="504"/>
                  </a:lnTo>
                  <a:lnTo>
                    <a:pt x="745" y="510"/>
                  </a:lnTo>
                  <a:lnTo>
                    <a:pt x="751" y="515"/>
                  </a:lnTo>
                  <a:lnTo>
                    <a:pt x="754" y="519"/>
                  </a:lnTo>
                  <a:lnTo>
                    <a:pt x="760" y="525"/>
                  </a:lnTo>
                  <a:lnTo>
                    <a:pt x="766" y="527"/>
                  </a:lnTo>
                  <a:lnTo>
                    <a:pt x="773" y="531"/>
                  </a:lnTo>
                  <a:lnTo>
                    <a:pt x="779" y="532"/>
                  </a:lnTo>
                  <a:lnTo>
                    <a:pt x="787" y="536"/>
                  </a:lnTo>
                  <a:lnTo>
                    <a:pt x="794" y="536"/>
                  </a:lnTo>
                  <a:lnTo>
                    <a:pt x="802" y="538"/>
                  </a:lnTo>
                  <a:lnTo>
                    <a:pt x="809" y="536"/>
                  </a:lnTo>
                  <a:lnTo>
                    <a:pt x="815" y="536"/>
                  </a:lnTo>
                  <a:lnTo>
                    <a:pt x="823" y="532"/>
                  </a:lnTo>
                  <a:lnTo>
                    <a:pt x="830" y="531"/>
                  </a:lnTo>
                  <a:lnTo>
                    <a:pt x="836" y="527"/>
                  </a:lnTo>
                  <a:lnTo>
                    <a:pt x="842" y="525"/>
                  </a:lnTo>
                  <a:lnTo>
                    <a:pt x="847" y="519"/>
                  </a:lnTo>
                  <a:lnTo>
                    <a:pt x="853" y="515"/>
                  </a:lnTo>
                  <a:lnTo>
                    <a:pt x="857" y="510"/>
                  </a:lnTo>
                  <a:lnTo>
                    <a:pt x="861" y="504"/>
                  </a:lnTo>
                  <a:lnTo>
                    <a:pt x="865" y="498"/>
                  </a:lnTo>
                  <a:lnTo>
                    <a:pt x="868" y="493"/>
                  </a:lnTo>
                  <a:lnTo>
                    <a:pt x="870" y="487"/>
                  </a:lnTo>
                  <a:lnTo>
                    <a:pt x="872" y="479"/>
                  </a:lnTo>
                  <a:lnTo>
                    <a:pt x="874" y="472"/>
                  </a:lnTo>
                  <a:lnTo>
                    <a:pt x="874" y="464"/>
                  </a:lnTo>
                  <a:lnTo>
                    <a:pt x="874" y="458"/>
                  </a:lnTo>
                  <a:lnTo>
                    <a:pt x="874" y="453"/>
                  </a:lnTo>
                  <a:lnTo>
                    <a:pt x="872" y="447"/>
                  </a:lnTo>
                  <a:lnTo>
                    <a:pt x="872" y="441"/>
                  </a:lnTo>
                  <a:lnTo>
                    <a:pt x="878" y="441"/>
                  </a:lnTo>
                  <a:lnTo>
                    <a:pt x="882" y="441"/>
                  </a:lnTo>
                  <a:lnTo>
                    <a:pt x="887" y="439"/>
                  </a:lnTo>
                  <a:lnTo>
                    <a:pt x="893" y="439"/>
                  </a:lnTo>
                  <a:lnTo>
                    <a:pt x="899" y="439"/>
                  </a:lnTo>
                  <a:lnTo>
                    <a:pt x="904" y="439"/>
                  </a:lnTo>
                  <a:lnTo>
                    <a:pt x="910" y="439"/>
                  </a:lnTo>
                  <a:lnTo>
                    <a:pt x="916" y="439"/>
                  </a:lnTo>
                  <a:lnTo>
                    <a:pt x="922" y="437"/>
                  </a:lnTo>
                  <a:lnTo>
                    <a:pt x="927" y="437"/>
                  </a:lnTo>
                  <a:lnTo>
                    <a:pt x="933" y="437"/>
                  </a:lnTo>
                  <a:lnTo>
                    <a:pt x="941" y="437"/>
                  </a:lnTo>
                  <a:lnTo>
                    <a:pt x="944" y="437"/>
                  </a:lnTo>
                  <a:lnTo>
                    <a:pt x="952" y="437"/>
                  </a:lnTo>
                  <a:lnTo>
                    <a:pt x="958" y="437"/>
                  </a:lnTo>
                  <a:lnTo>
                    <a:pt x="965" y="437"/>
                  </a:lnTo>
                  <a:lnTo>
                    <a:pt x="969" y="435"/>
                  </a:lnTo>
                  <a:lnTo>
                    <a:pt x="977" y="435"/>
                  </a:lnTo>
                  <a:lnTo>
                    <a:pt x="982" y="434"/>
                  </a:lnTo>
                  <a:lnTo>
                    <a:pt x="988" y="434"/>
                  </a:lnTo>
                  <a:lnTo>
                    <a:pt x="996" y="434"/>
                  </a:lnTo>
                  <a:lnTo>
                    <a:pt x="1001" y="434"/>
                  </a:lnTo>
                  <a:lnTo>
                    <a:pt x="1007" y="432"/>
                  </a:lnTo>
                  <a:lnTo>
                    <a:pt x="1015" y="432"/>
                  </a:lnTo>
                  <a:lnTo>
                    <a:pt x="1020" y="432"/>
                  </a:lnTo>
                  <a:lnTo>
                    <a:pt x="1026" y="430"/>
                  </a:lnTo>
                  <a:lnTo>
                    <a:pt x="1034" y="430"/>
                  </a:lnTo>
                  <a:lnTo>
                    <a:pt x="1039" y="430"/>
                  </a:lnTo>
                  <a:lnTo>
                    <a:pt x="1045" y="428"/>
                  </a:lnTo>
                  <a:lnTo>
                    <a:pt x="1053" y="428"/>
                  </a:lnTo>
                  <a:lnTo>
                    <a:pt x="1058" y="426"/>
                  </a:lnTo>
                  <a:lnTo>
                    <a:pt x="1066" y="426"/>
                  </a:lnTo>
                  <a:lnTo>
                    <a:pt x="1072" y="424"/>
                  </a:lnTo>
                  <a:lnTo>
                    <a:pt x="1077" y="424"/>
                  </a:lnTo>
                  <a:lnTo>
                    <a:pt x="1083" y="424"/>
                  </a:lnTo>
                  <a:lnTo>
                    <a:pt x="1091" y="424"/>
                  </a:lnTo>
                  <a:lnTo>
                    <a:pt x="1096" y="422"/>
                  </a:lnTo>
                  <a:lnTo>
                    <a:pt x="1102" y="420"/>
                  </a:lnTo>
                  <a:lnTo>
                    <a:pt x="1108" y="420"/>
                  </a:lnTo>
                  <a:lnTo>
                    <a:pt x="1115" y="420"/>
                  </a:lnTo>
                  <a:lnTo>
                    <a:pt x="1121" y="418"/>
                  </a:lnTo>
                  <a:lnTo>
                    <a:pt x="1127" y="416"/>
                  </a:lnTo>
                  <a:lnTo>
                    <a:pt x="1133" y="416"/>
                  </a:lnTo>
                  <a:lnTo>
                    <a:pt x="1138" y="415"/>
                  </a:lnTo>
                  <a:lnTo>
                    <a:pt x="1144" y="413"/>
                  </a:lnTo>
                  <a:lnTo>
                    <a:pt x="1150" y="413"/>
                  </a:lnTo>
                  <a:lnTo>
                    <a:pt x="1155" y="411"/>
                  </a:lnTo>
                  <a:lnTo>
                    <a:pt x="1163" y="411"/>
                  </a:lnTo>
                  <a:lnTo>
                    <a:pt x="1167" y="411"/>
                  </a:lnTo>
                  <a:lnTo>
                    <a:pt x="1172" y="409"/>
                  </a:lnTo>
                  <a:lnTo>
                    <a:pt x="1178" y="407"/>
                  </a:lnTo>
                  <a:lnTo>
                    <a:pt x="1184" y="407"/>
                  </a:lnTo>
                  <a:lnTo>
                    <a:pt x="1190" y="405"/>
                  </a:lnTo>
                  <a:lnTo>
                    <a:pt x="1193" y="405"/>
                  </a:lnTo>
                  <a:lnTo>
                    <a:pt x="1199" y="403"/>
                  </a:lnTo>
                  <a:lnTo>
                    <a:pt x="1205" y="403"/>
                  </a:lnTo>
                  <a:lnTo>
                    <a:pt x="1214" y="399"/>
                  </a:lnTo>
                  <a:lnTo>
                    <a:pt x="1224" y="397"/>
                  </a:lnTo>
                  <a:lnTo>
                    <a:pt x="1231" y="396"/>
                  </a:lnTo>
                  <a:lnTo>
                    <a:pt x="1241" y="394"/>
                  </a:lnTo>
                  <a:lnTo>
                    <a:pt x="1247" y="392"/>
                  </a:lnTo>
                  <a:lnTo>
                    <a:pt x="1252" y="388"/>
                  </a:lnTo>
                  <a:lnTo>
                    <a:pt x="1260" y="386"/>
                  </a:lnTo>
                  <a:lnTo>
                    <a:pt x="1266" y="384"/>
                  </a:lnTo>
                  <a:lnTo>
                    <a:pt x="1271" y="382"/>
                  </a:lnTo>
                  <a:lnTo>
                    <a:pt x="1277" y="378"/>
                  </a:lnTo>
                  <a:lnTo>
                    <a:pt x="1283" y="377"/>
                  </a:lnTo>
                  <a:lnTo>
                    <a:pt x="1288" y="375"/>
                  </a:lnTo>
                  <a:lnTo>
                    <a:pt x="1292" y="371"/>
                  </a:lnTo>
                  <a:lnTo>
                    <a:pt x="1298" y="369"/>
                  </a:lnTo>
                  <a:lnTo>
                    <a:pt x="1304" y="365"/>
                  </a:lnTo>
                  <a:lnTo>
                    <a:pt x="1307" y="363"/>
                  </a:lnTo>
                  <a:lnTo>
                    <a:pt x="1317" y="358"/>
                  </a:lnTo>
                  <a:lnTo>
                    <a:pt x="1326" y="352"/>
                  </a:lnTo>
                  <a:lnTo>
                    <a:pt x="1332" y="346"/>
                  </a:lnTo>
                  <a:lnTo>
                    <a:pt x="1342" y="340"/>
                  </a:lnTo>
                  <a:lnTo>
                    <a:pt x="1347" y="333"/>
                  </a:lnTo>
                  <a:lnTo>
                    <a:pt x="1355" y="327"/>
                  </a:lnTo>
                  <a:lnTo>
                    <a:pt x="1361" y="320"/>
                  </a:lnTo>
                  <a:lnTo>
                    <a:pt x="1366" y="316"/>
                  </a:lnTo>
                  <a:lnTo>
                    <a:pt x="1370" y="308"/>
                  </a:lnTo>
                  <a:lnTo>
                    <a:pt x="1376" y="302"/>
                  </a:lnTo>
                  <a:lnTo>
                    <a:pt x="1380" y="295"/>
                  </a:lnTo>
                  <a:lnTo>
                    <a:pt x="1383" y="289"/>
                  </a:lnTo>
                  <a:lnTo>
                    <a:pt x="1387" y="282"/>
                  </a:lnTo>
                  <a:lnTo>
                    <a:pt x="1391" y="276"/>
                  </a:lnTo>
                  <a:lnTo>
                    <a:pt x="1393" y="268"/>
                  </a:lnTo>
                  <a:lnTo>
                    <a:pt x="1395" y="262"/>
                  </a:lnTo>
                  <a:lnTo>
                    <a:pt x="1397" y="257"/>
                  </a:lnTo>
                  <a:lnTo>
                    <a:pt x="1401" y="251"/>
                  </a:lnTo>
                  <a:lnTo>
                    <a:pt x="1401" y="245"/>
                  </a:lnTo>
                  <a:lnTo>
                    <a:pt x="1402" y="238"/>
                  </a:lnTo>
                  <a:lnTo>
                    <a:pt x="1402" y="234"/>
                  </a:lnTo>
                  <a:lnTo>
                    <a:pt x="1404" y="228"/>
                  </a:lnTo>
                  <a:lnTo>
                    <a:pt x="1404" y="223"/>
                  </a:lnTo>
                  <a:lnTo>
                    <a:pt x="1406" y="217"/>
                  </a:lnTo>
                  <a:lnTo>
                    <a:pt x="1406" y="213"/>
                  </a:lnTo>
                  <a:lnTo>
                    <a:pt x="1406" y="207"/>
                  </a:lnTo>
                  <a:lnTo>
                    <a:pt x="1406" y="202"/>
                  </a:lnTo>
                  <a:lnTo>
                    <a:pt x="1406" y="196"/>
                  </a:lnTo>
                  <a:lnTo>
                    <a:pt x="1406" y="190"/>
                  </a:lnTo>
                  <a:lnTo>
                    <a:pt x="1406" y="185"/>
                  </a:lnTo>
                  <a:lnTo>
                    <a:pt x="1404" y="177"/>
                  </a:lnTo>
                  <a:lnTo>
                    <a:pt x="1404" y="171"/>
                  </a:lnTo>
                  <a:lnTo>
                    <a:pt x="1404" y="164"/>
                  </a:lnTo>
                  <a:lnTo>
                    <a:pt x="1404" y="158"/>
                  </a:lnTo>
                  <a:lnTo>
                    <a:pt x="1404" y="150"/>
                  </a:lnTo>
                  <a:lnTo>
                    <a:pt x="1404" y="143"/>
                  </a:lnTo>
                  <a:lnTo>
                    <a:pt x="1404" y="135"/>
                  </a:lnTo>
                  <a:lnTo>
                    <a:pt x="1404" y="129"/>
                  </a:lnTo>
                  <a:lnTo>
                    <a:pt x="1404" y="122"/>
                  </a:lnTo>
                  <a:lnTo>
                    <a:pt x="1404" y="116"/>
                  </a:lnTo>
                  <a:lnTo>
                    <a:pt x="1404" y="109"/>
                  </a:lnTo>
                  <a:lnTo>
                    <a:pt x="1406" y="103"/>
                  </a:lnTo>
                  <a:lnTo>
                    <a:pt x="1406" y="95"/>
                  </a:lnTo>
                  <a:lnTo>
                    <a:pt x="1406" y="91"/>
                  </a:lnTo>
                  <a:lnTo>
                    <a:pt x="1406" y="86"/>
                  </a:lnTo>
                  <a:lnTo>
                    <a:pt x="1408" y="82"/>
                  </a:lnTo>
                  <a:lnTo>
                    <a:pt x="1410" y="72"/>
                  </a:lnTo>
                  <a:lnTo>
                    <a:pt x="1416" y="67"/>
                  </a:lnTo>
                  <a:lnTo>
                    <a:pt x="1421" y="63"/>
                  </a:lnTo>
                  <a:lnTo>
                    <a:pt x="1429" y="63"/>
                  </a:lnTo>
                  <a:lnTo>
                    <a:pt x="1433" y="65"/>
                  </a:lnTo>
                  <a:lnTo>
                    <a:pt x="1437" y="67"/>
                  </a:lnTo>
                  <a:lnTo>
                    <a:pt x="1442" y="70"/>
                  </a:lnTo>
                  <a:lnTo>
                    <a:pt x="1448" y="76"/>
                  </a:lnTo>
                  <a:lnTo>
                    <a:pt x="1454" y="80"/>
                  </a:lnTo>
                  <a:lnTo>
                    <a:pt x="1459" y="84"/>
                  </a:lnTo>
                  <a:lnTo>
                    <a:pt x="1467" y="84"/>
                  </a:lnTo>
                  <a:lnTo>
                    <a:pt x="1477" y="88"/>
                  </a:lnTo>
                  <a:lnTo>
                    <a:pt x="1482" y="88"/>
                  </a:lnTo>
                  <a:lnTo>
                    <a:pt x="1486" y="88"/>
                  </a:lnTo>
                  <a:lnTo>
                    <a:pt x="1492" y="88"/>
                  </a:lnTo>
                  <a:lnTo>
                    <a:pt x="1498" y="88"/>
                  </a:lnTo>
                  <a:lnTo>
                    <a:pt x="1503" y="88"/>
                  </a:lnTo>
                  <a:lnTo>
                    <a:pt x="1509" y="88"/>
                  </a:lnTo>
                  <a:lnTo>
                    <a:pt x="1515" y="88"/>
                  </a:lnTo>
                  <a:lnTo>
                    <a:pt x="1522" y="88"/>
                  </a:lnTo>
                  <a:lnTo>
                    <a:pt x="1526" y="86"/>
                  </a:lnTo>
                  <a:lnTo>
                    <a:pt x="1534" y="86"/>
                  </a:lnTo>
                  <a:lnTo>
                    <a:pt x="1539" y="84"/>
                  </a:lnTo>
                  <a:lnTo>
                    <a:pt x="1547" y="84"/>
                  </a:lnTo>
                  <a:lnTo>
                    <a:pt x="1553" y="82"/>
                  </a:lnTo>
                  <a:lnTo>
                    <a:pt x="1560" y="82"/>
                  </a:lnTo>
                  <a:lnTo>
                    <a:pt x="1566" y="80"/>
                  </a:lnTo>
                  <a:lnTo>
                    <a:pt x="1574" y="78"/>
                  </a:lnTo>
                  <a:lnTo>
                    <a:pt x="1579" y="76"/>
                  </a:lnTo>
                  <a:lnTo>
                    <a:pt x="1587" y="74"/>
                  </a:lnTo>
                  <a:lnTo>
                    <a:pt x="1594" y="72"/>
                  </a:lnTo>
                  <a:lnTo>
                    <a:pt x="1602" y="72"/>
                  </a:lnTo>
                  <a:lnTo>
                    <a:pt x="1608" y="69"/>
                  </a:lnTo>
                  <a:lnTo>
                    <a:pt x="1615" y="69"/>
                  </a:lnTo>
                  <a:lnTo>
                    <a:pt x="1621" y="67"/>
                  </a:lnTo>
                  <a:lnTo>
                    <a:pt x="1629" y="65"/>
                  </a:lnTo>
                  <a:lnTo>
                    <a:pt x="1636" y="63"/>
                  </a:lnTo>
                  <a:lnTo>
                    <a:pt x="1642" y="61"/>
                  </a:lnTo>
                  <a:lnTo>
                    <a:pt x="1648" y="57"/>
                  </a:lnTo>
                  <a:lnTo>
                    <a:pt x="1655" y="57"/>
                  </a:lnTo>
                  <a:lnTo>
                    <a:pt x="1661" y="53"/>
                  </a:lnTo>
                  <a:lnTo>
                    <a:pt x="1669" y="51"/>
                  </a:lnTo>
                  <a:lnTo>
                    <a:pt x="1674" y="50"/>
                  </a:lnTo>
                  <a:lnTo>
                    <a:pt x="1682" y="48"/>
                  </a:lnTo>
                  <a:lnTo>
                    <a:pt x="1688" y="46"/>
                  </a:lnTo>
                  <a:lnTo>
                    <a:pt x="1693" y="42"/>
                  </a:lnTo>
                  <a:lnTo>
                    <a:pt x="1699" y="42"/>
                  </a:lnTo>
                  <a:lnTo>
                    <a:pt x="1705" y="40"/>
                  </a:lnTo>
                  <a:lnTo>
                    <a:pt x="1710" y="36"/>
                  </a:lnTo>
                  <a:lnTo>
                    <a:pt x="1716" y="34"/>
                  </a:lnTo>
                  <a:lnTo>
                    <a:pt x="1720" y="32"/>
                  </a:lnTo>
                  <a:lnTo>
                    <a:pt x="1726" y="32"/>
                  </a:lnTo>
                  <a:lnTo>
                    <a:pt x="1733" y="29"/>
                  </a:lnTo>
                  <a:lnTo>
                    <a:pt x="1743" y="25"/>
                  </a:lnTo>
                  <a:lnTo>
                    <a:pt x="1750" y="23"/>
                  </a:lnTo>
                  <a:lnTo>
                    <a:pt x="1756" y="19"/>
                  </a:lnTo>
                  <a:lnTo>
                    <a:pt x="1760" y="17"/>
                  </a:lnTo>
                  <a:lnTo>
                    <a:pt x="1766" y="17"/>
                  </a:lnTo>
                  <a:lnTo>
                    <a:pt x="1767" y="17"/>
                  </a:lnTo>
                  <a:lnTo>
                    <a:pt x="1769" y="17"/>
                  </a:lnTo>
                  <a:lnTo>
                    <a:pt x="1769" y="19"/>
                  </a:lnTo>
                  <a:lnTo>
                    <a:pt x="1771" y="23"/>
                  </a:lnTo>
                  <a:lnTo>
                    <a:pt x="1773" y="29"/>
                  </a:lnTo>
                  <a:lnTo>
                    <a:pt x="1777" y="32"/>
                  </a:lnTo>
                  <a:lnTo>
                    <a:pt x="1781" y="42"/>
                  </a:lnTo>
                  <a:lnTo>
                    <a:pt x="1783" y="50"/>
                  </a:lnTo>
                  <a:lnTo>
                    <a:pt x="1788" y="59"/>
                  </a:lnTo>
                  <a:lnTo>
                    <a:pt x="1790" y="63"/>
                  </a:lnTo>
                  <a:lnTo>
                    <a:pt x="1792" y="69"/>
                  </a:lnTo>
                  <a:lnTo>
                    <a:pt x="1794" y="72"/>
                  </a:lnTo>
                  <a:lnTo>
                    <a:pt x="1796" y="78"/>
                  </a:lnTo>
                  <a:lnTo>
                    <a:pt x="1798" y="84"/>
                  </a:lnTo>
                  <a:lnTo>
                    <a:pt x="1802" y="90"/>
                  </a:lnTo>
                  <a:lnTo>
                    <a:pt x="1804" y="95"/>
                  </a:lnTo>
                  <a:lnTo>
                    <a:pt x="1807" y="99"/>
                  </a:lnTo>
                  <a:lnTo>
                    <a:pt x="1807" y="105"/>
                  </a:lnTo>
                  <a:lnTo>
                    <a:pt x="1809" y="109"/>
                  </a:lnTo>
                  <a:lnTo>
                    <a:pt x="1811" y="114"/>
                  </a:lnTo>
                  <a:lnTo>
                    <a:pt x="1815" y="120"/>
                  </a:lnTo>
                  <a:lnTo>
                    <a:pt x="1817" y="126"/>
                  </a:lnTo>
                  <a:lnTo>
                    <a:pt x="1819" y="131"/>
                  </a:lnTo>
                  <a:lnTo>
                    <a:pt x="1819" y="135"/>
                  </a:lnTo>
                  <a:lnTo>
                    <a:pt x="1823" y="141"/>
                  </a:lnTo>
                  <a:lnTo>
                    <a:pt x="1824" y="150"/>
                  </a:lnTo>
                  <a:lnTo>
                    <a:pt x="1828" y="160"/>
                  </a:lnTo>
                  <a:lnTo>
                    <a:pt x="1828" y="166"/>
                  </a:lnTo>
                  <a:lnTo>
                    <a:pt x="1830" y="173"/>
                  </a:lnTo>
                  <a:lnTo>
                    <a:pt x="1830" y="179"/>
                  </a:lnTo>
                  <a:lnTo>
                    <a:pt x="1830" y="185"/>
                  </a:lnTo>
                  <a:lnTo>
                    <a:pt x="1828" y="188"/>
                  </a:lnTo>
                  <a:lnTo>
                    <a:pt x="1826" y="190"/>
                  </a:lnTo>
                  <a:lnTo>
                    <a:pt x="1823" y="188"/>
                  </a:lnTo>
                  <a:lnTo>
                    <a:pt x="1819" y="188"/>
                  </a:lnTo>
                  <a:lnTo>
                    <a:pt x="1811" y="185"/>
                  </a:lnTo>
                  <a:lnTo>
                    <a:pt x="1805" y="179"/>
                  </a:lnTo>
                  <a:lnTo>
                    <a:pt x="1800" y="175"/>
                  </a:lnTo>
                  <a:lnTo>
                    <a:pt x="1796" y="171"/>
                  </a:lnTo>
                  <a:lnTo>
                    <a:pt x="1790" y="166"/>
                  </a:lnTo>
                  <a:lnTo>
                    <a:pt x="1785" y="162"/>
                  </a:lnTo>
                  <a:lnTo>
                    <a:pt x="1779" y="154"/>
                  </a:lnTo>
                  <a:lnTo>
                    <a:pt x="1773" y="148"/>
                  </a:lnTo>
                  <a:lnTo>
                    <a:pt x="1767" y="141"/>
                  </a:lnTo>
                  <a:lnTo>
                    <a:pt x="1760" y="135"/>
                  </a:lnTo>
                  <a:lnTo>
                    <a:pt x="1735" y="145"/>
                  </a:lnTo>
                  <a:lnTo>
                    <a:pt x="1733" y="139"/>
                  </a:lnTo>
                  <a:lnTo>
                    <a:pt x="1731" y="133"/>
                  </a:lnTo>
                  <a:lnTo>
                    <a:pt x="1727" y="126"/>
                  </a:lnTo>
                  <a:lnTo>
                    <a:pt x="1724" y="120"/>
                  </a:lnTo>
                  <a:lnTo>
                    <a:pt x="1716" y="110"/>
                  </a:lnTo>
                  <a:lnTo>
                    <a:pt x="1710" y="107"/>
                  </a:lnTo>
                  <a:lnTo>
                    <a:pt x="1705" y="101"/>
                  </a:lnTo>
                  <a:lnTo>
                    <a:pt x="1697" y="101"/>
                  </a:lnTo>
                  <a:lnTo>
                    <a:pt x="1689" y="99"/>
                  </a:lnTo>
                  <a:lnTo>
                    <a:pt x="1684" y="99"/>
                  </a:lnTo>
                  <a:lnTo>
                    <a:pt x="1678" y="101"/>
                  </a:lnTo>
                  <a:lnTo>
                    <a:pt x="1672" y="101"/>
                  </a:lnTo>
                  <a:lnTo>
                    <a:pt x="1665" y="103"/>
                  </a:lnTo>
                  <a:lnTo>
                    <a:pt x="1657" y="107"/>
                  </a:lnTo>
                  <a:lnTo>
                    <a:pt x="1651" y="109"/>
                  </a:lnTo>
                  <a:lnTo>
                    <a:pt x="1646" y="114"/>
                  </a:lnTo>
                  <a:lnTo>
                    <a:pt x="1642" y="120"/>
                  </a:lnTo>
                  <a:lnTo>
                    <a:pt x="1642" y="126"/>
                  </a:lnTo>
                  <a:lnTo>
                    <a:pt x="1640" y="131"/>
                  </a:lnTo>
                  <a:lnTo>
                    <a:pt x="1640" y="135"/>
                  </a:lnTo>
                  <a:lnTo>
                    <a:pt x="1640" y="141"/>
                  </a:lnTo>
                  <a:lnTo>
                    <a:pt x="1640" y="148"/>
                  </a:lnTo>
                  <a:lnTo>
                    <a:pt x="1640" y="152"/>
                  </a:lnTo>
                  <a:lnTo>
                    <a:pt x="1642" y="158"/>
                  </a:lnTo>
                  <a:lnTo>
                    <a:pt x="1642" y="162"/>
                  </a:lnTo>
                  <a:lnTo>
                    <a:pt x="1644" y="164"/>
                  </a:lnTo>
                  <a:lnTo>
                    <a:pt x="1636" y="167"/>
                  </a:lnTo>
                  <a:lnTo>
                    <a:pt x="1629" y="169"/>
                  </a:lnTo>
                  <a:lnTo>
                    <a:pt x="1623" y="173"/>
                  </a:lnTo>
                  <a:lnTo>
                    <a:pt x="1615" y="175"/>
                  </a:lnTo>
                  <a:lnTo>
                    <a:pt x="1608" y="179"/>
                  </a:lnTo>
                  <a:lnTo>
                    <a:pt x="1600" y="183"/>
                  </a:lnTo>
                  <a:lnTo>
                    <a:pt x="1593" y="186"/>
                  </a:lnTo>
                  <a:lnTo>
                    <a:pt x="1587" y="190"/>
                  </a:lnTo>
                  <a:lnTo>
                    <a:pt x="1577" y="192"/>
                  </a:lnTo>
                  <a:lnTo>
                    <a:pt x="1572" y="198"/>
                  </a:lnTo>
                  <a:lnTo>
                    <a:pt x="1564" y="200"/>
                  </a:lnTo>
                  <a:lnTo>
                    <a:pt x="1556" y="205"/>
                  </a:lnTo>
                  <a:lnTo>
                    <a:pt x="1549" y="209"/>
                  </a:lnTo>
                  <a:lnTo>
                    <a:pt x="1541" y="213"/>
                  </a:lnTo>
                  <a:lnTo>
                    <a:pt x="1536" y="217"/>
                  </a:lnTo>
                  <a:lnTo>
                    <a:pt x="1528" y="223"/>
                  </a:lnTo>
                  <a:lnTo>
                    <a:pt x="1520" y="226"/>
                  </a:lnTo>
                  <a:lnTo>
                    <a:pt x="1513" y="230"/>
                  </a:lnTo>
                  <a:lnTo>
                    <a:pt x="1505" y="234"/>
                  </a:lnTo>
                  <a:lnTo>
                    <a:pt x="1498" y="238"/>
                  </a:lnTo>
                  <a:lnTo>
                    <a:pt x="1490" y="242"/>
                  </a:lnTo>
                  <a:lnTo>
                    <a:pt x="1484" y="247"/>
                  </a:lnTo>
                  <a:lnTo>
                    <a:pt x="1477" y="251"/>
                  </a:lnTo>
                  <a:lnTo>
                    <a:pt x="1471" y="255"/>
                  </a:lnTo>
                  <a:lnTo>
                    <a:pt x="1461" y="259"/>
                  </a:lnTo>
                  <a:lnTo>
                    <a:pt x="1456" y="264"/>
                  </a:lnTo>
                  <a:lnTo>
                    <a:pt x="1448" y="268"/>
                  </a:lnTo>
                  <a:lnTo>
                    <a:pt x="1442" y="272"/>
                  </a:lnTo>
                  <a:lnTo>
                    <a:pt x="1435" y="276"/>
                  </a:lnTo>
                  <a:lnTo>
                    <a:pt x="1429" y="282"/>
                  </a:lnTo>
                  <a:lnTo>
                    <a:pt x="1423" y="285"/>
                  </a:lnTo>
                  <a:lnTo>
                    <a:pt x="1418" y="291"/>
                  </a:lnTo>
                  <a:lnTo>
                    <a:pt x="1410" y="293"/>
                  </a:lnTo>
                  <a:lnTo>
                    <a:pt x="1404" y="297"/>
                  </a:lnTo>
                  <a:lnTo>
                    <a:pt x="1399" y="301"/>
                  </a:lnTo>
                  <a:lnTo>
                    <a:pt x="1393" y="306"/>
                  </a:lnTo>
                  <a:lnTo>
                    <a:pt x="1387" y="308"/>
                  </a:lnTo>
                  <a:lnTo>
                    <a:pt x="1382" y="312"/>
                  </a:lnTo>
                  <a:lnTo>
                    <a:pt x="1378" y="316"/>
                  </a:lnTo>
                  <a:lnTo>
                    <a:pt x="1372" y="320"/>
                  </a:lnTo>
                  <a:lnTo>
                    <a:pt x="1366" y="323"/>
                  </a:lnTo>
                  <a:lnTo>
                    <a:pt x="1361" y="327"/>
                  </a:lnTo>
                  <a:lnTo>
                    <a:pt x="1357" y="331"/>
                  </a:lnTo>
                  <a:lnTo>
                    <a:pt x="1353" y="333"/>
                  </a:lnTo>
                  <a:lnTo>
                    <a:pt x="1344" y="340"/>
                  </a:lnTo>
                  <a:lnTo>
                    <a:pt x="1336" y="346"/>
                  </a:lnTo>
                  <a:lnTo>
                    <a:pt x="1328" y="350"/>
                  </a:lnTo>
                  <a:lnTo>
                    <a:pt x="1323" y="356"/>
                  </a:lnTo>
                  <a:lnTo>
                    <a:pt x="1317" y="358"/>
                  </a:lnTo>
                  <a:lnTo>
                    <a:pt x="1313" y="363"/>
                  </a:lnTo>
                  <a:lnTo>
                    <a:pt x="1307" y="367"/>
                  </a:lnTo>
                  <a:lnTo>
                    <a:pt x="1306" y="371"/>
                  </a:lnTo>
                  <a:lnTo>
                    <a:pt x="1304" y="371"/>
                  </a:lnTo>
                  <a:lnTo>
                    <a:pt x="1300" y="375"/>
                  </a:lnTo>
                  <a:lnTo>
                    <a:pt x="1294" y="378"/>
                  </a:lnTo>
                  <a:lnTo>
                    <a:pt x="1287" y="386"/>
                  </a:lnTo>
                  <a:lnTo>
                    <a:pt x="1281" y="390"/>
                  </a:lnTo>
                  <a:lnTo>
                    <a:pt x="1275" y="396"/>
                  </a:lnTo>
                  <a:lnTo>
                    <a:pt x="1269" y="399"/>
                  </a:lnTo>
                  <a:lnTo>
                    <a:pt x="1264" y="407"/>
                  </a:lnTo>
                  <a:lnTo>
                    <a:pt x="1256" y="411"/>
                  </a:lnTo>
                  <a:lnTo>
                    <a:pt x="1250" y="418"/>
                  </a:lnTo>
                  <a:lnTo>
                    <a:pt x="1243" y="424"/>
                  </a:lnTo>
                  <a:lnTo>
                    <a:pt x="1235" y="434"/>
                  </a:lnTo>
                  <a:lnTo>
                    <a:pt x="1228" y="439"/>
                  </a:lnTo>
                  <a:lnTo>
                    <a:pt x="1218" y="447"/>
                  </a:lnTo>
                  <a:lnTo>
                    <a:pt x="1211" y="454"/>
                  </a:lnTo>
                  <a:lnTo>
                    <a:pt x="1201" y="462"/>
                  </a:lnTo>
                  <a:lnTo>
                    <a:pt x="1195" y="466"/>
                  </a:lnTo>
                  <a:lnTo>
                    <a:pt x="1191" y="472"/>
                  </a:lnTo>
                  <a:lnTo>
                    <a:pt x="1186" y="475"/>
                  </a:lnTo>
                  <a:lnTo>
                    <a:pt x="1182" y="479"/>
                  </a:lnTo>
                  <a:lnTo>
                    <a:pt x="1176" y="485"/>
                  </a:lnTo>
                  <a:lnTo>
                    <a:pt x="1172" y="489"/>
                  </a:lnTo>
                  <a:lnTo>
                    <a:pt x="1167" y="493"/>
                  </a:lnTo>
                  <a:lnTo>
                    <a:pt x="1163" y="498"/>
                  </a:lnTo>
                  <a:lnTo>
                    <a:pt x="1157" y="504"/>
                  </a:lnTo>
                  <a:lnTo>
                    <a:pt x="1152" y="508"/>
                  </a:lnTo>
                  <a:lnTo>
                    <a:pt x="1146" y="512"/>
                  </a:lnTo>
                  <a:lnTo>
                    <a:pt x="1140" y="517"/>
                  </a:lnTo>
                  <a:lnTo>
                    <a:pt x="1136" y="521"/>
                  </a:lnTo>
                  <a:lnTo>
                    <a:pt x="1131" y="527"/>
                  </a:lnTo>
                  <a:lnTo>
                    <a:pt x="1125" y="531"/>
                  </a:lnTo>
                  <a:lnTo>
                    <a:pt x="1121" y="536"/>
                  </a:lnTo>
                  <a:lnTo>
                    <a:pt x="1115" y="542"/>
                  </a:lnTo>
                  <a:lnTo>
                    <a:pt x="1110" y="546"/>
                  </a:lnTo>
                  <a:lnTo>
                    <a:pt x="1104" y="551"/>
                  </a:lnTo>
                  <a:lnTo>
                    <a:pt x="1098" y="557"/>
                  </a:lnTo>
                  <a:lnTo>
                    <a:pt x="1095" y="563"/>
                  </a:lnTo>
                  <a:lnTo>
                    <a:pt x="1089" y="569"/>
                  </a:lnTo>
                  <a:lnTo>
                    <a:pt x="1083" y="572"/>
                  </a:lnTo>
                  <a:lnTo>
                    <a:pt x="1077" y="578"/>
                  </a:lnTo>
                  <a:lnTo>
                    <a:pt x="1072" y="576"/>
                  </a:lnTo>
                  <a:lnTo>
                    <a:pt x="1068" y="574"/>
                  </a:lnTo>
                  <a:lnTo>
                    <a:pt x="1062" y="572"/>
                  </a:lnTo>
                  <a:lnTo>
                    <a:pt x="1058" y="572"/>
                  </a:lnTo>
                  <a:lnTo>
                    <a:pt x="1053" y="570"/>
                  </a:lnTo>
                  <a:lnTo>
                    <a:pt x="1047" y="569"/>
                  </a:lnTo>
                  <a:lnTo>
                    <a:pt x="1041" y="569"/>
                  </a:lnTo>
                  <a:lnTo>
                    <a:pt x="1038" y="569"/>
                  </a:lnTo>
                  <a:lnTo>
                    <a:pt x="1032" y="569"/>
                  </a:lnTo>
                  <a:lnTo>
                    <a:pt x="1026" y="567"/>
                  </a:lnTo>
                  <a:lnTo>
                    <a:pt x="1020" y="567"/>
                  </a:lnTo>
                  <a:lnTo>
                    <a:pt x="1015" y="567"/>
                  </a:lnTo>
                  <a:lnTo>
                    <a:pt x="1009" y="567"/>
                  </a:lnTo>
                  <a:lnTo>
                    <a:pt x="1005" y="567"/>
                  </a:lnTo>
                  <a:lnTo>
                    <a:pt x="1000" y="569"/>
                  </a:lnTo>
                  <a:lnTo>
                    <a:pt x="994" y="569"/>
                  </a:lnTo>
                  <a:lnTo>
                    <a:pt x="988" y="569"/>
                  </a:lnTo>
                  <a:lnTo>
                    <a:pt x="982" y="569"/>
                  </a:lnTo>
                  <a:lnTo>
                    <a:pt x="977" y="570"/>
                  </a:lnTo>
                  <a:lnTo>
                    <a:pt x="971" y="570"/>
                  </a:lnTo>
                  <a:lnTo>
                    <a:pt x="967" y="572"/>
                  </a:lnTo>
                  <a:lnTo>
                    <a:pt x="962" y="574"/>
                  </a:lnTo>
                  <a:lnTo>
                    <a:pt x="956" y="574"/>
                  </a:lnTo>
                  <a:lnTo>
                    <a:pt x="950" y="578"/>
                  </a:lnTo>
                  <a:lnTo>
                    <a:pt x="944" y="580"/>
                  </a:lnTo>
                  <a:lnTo>
                    <a:pt x="941" y="582"/>
                  </a:lnTo>
                  <a:lnTo>
                    <a:pt x="935" y="582"/>
                  </a:lnTo>
                  <a:lnTo>
                    <a:pt x="929" y="586"/>
                  </a:lnTo>
                  <a:lnTo>
                    <a:pt x="920" y="591"/>
                  </a:lnTo>
                  <a:lnTo>
                    <a:pt x="910" y="597"/>
                  </a:lnTo>
                  <a:lnTo>
                    <a:pt x="904" y="601"/>
                  </a:lnTo>
                  <a:lnTo>
                    <a:pt x="897" y="605"/>
                  </a:lnTo>
                  <a:lnTo>
                    <a:pt x="893" y="608"/>
                  </a:lnTo>
                  <a:lnTo>
                    <a:pt x="887" y="614"/>
                  </a:lnTo>
                  <a:lnTo>
                    <a:pt x="882" y="618"/>
                  </a:lnTo>
                  <a:lnTo>
                    <a:pt x="878" y="622"/>
                  </a:lnTo>
                  <a:lnTo>
                    <a:pt x="872" y="627"/>
                  </a:lnTo>
                  <a:lnTo>
                    <a:pt x="870" y="633"/>
                  </a:lnTo>
                  <a:lnTo>
                    <a:pt x="866" y="639"/>
                  </a:lnTo>
                  <a:lnTo>
                    <a:pt x="863" y="645"/>
                  </a:lnTo>
                  <a:lnTo>
                    <a:pt x="859" y="648"/>
                  </a:lnTo>
                  <a:lnTo>
                    <a:pt x="857" y="654"/>
                  </a:lnTo>
                  <a:lnTo>
                    <a:pt x="855" y="660"/>
                  </a:lnTo>
                  <a:lnTo>
                    <a:pt x="853" y="666"/>
                  </a:lnTo>
                  <a:lnTo>
                    <a:pt x="851" y="671"/>
                  </a:lnTo>
                  <a:lnTo>
                    <a:pt x="851" y="677"/>
                  </a:lnTo>
                  <a:lnTo>
                    <a:pt x="849" y="683"/>
                  </a:lnTo>
                  <a:lnTo>
                    <a:pt x="849" y="686"/>
                  </a:lnTo>
                  <a:lnTo>
                    <a:pt x="849" y="692"/>
                  </a:lnTo>
                  <a:lnTo>
                    <a:pt x="849" y="700"/>
                  </a:lnTo>
                  <a:lnTo>
                    <a:pt x="849" y="704"/>
                  </a:lnTo>
                  <a:lnTo>
                    <a:pt x="849" y="709"/>
                  </a:lnTo>
                  <a:lnTo>
                    <a:pt x="851" y="715"/>
                  </a:lnTo>
                  <a:lnTo>
                    <a:pt x="853" y="721"/>
                  </a:lnTo>
                  <a:lnTo>
                    <a:pt x="853" y="724"/>
                  </a:lnTo>
                  <a:lnTo>
                    <a:pt x="857" y="730"/>
                  </a:lnTo>
                  <a:lnTo>
                    <a:pt x="859" y="736"/>
                  </a:lnTo>
                  <a:lnTo>
                    <a:pt x="863" y="742"/>
                  </a:lnTo>
                  <a:lnTo>
                    <a:pt x="865" y="745"/>
                  </a:lnTo>
                  <a:lnTo>
                    <a:pt x="868" y="751"/>
                  </a:lnTo>
                  <a:lnTo>
                    <a:pt x="872" y="755"/>
                  </a:lnTo>
                  <a:lnTo>
                    <a:pt x="878" y="761"/>
                  </a:lnTo>
                  <a:lnTo>
                    <a:pt x="872" y="766"/>
                  </a:lnTo>
                  <a:lnTo>
                    <a:pt x="866" y="770"/>
                  </a:lnTo>
                  <a:lnTo>
                    <a:pt x="861" y="774"/>
                  </a:lnTo>
                  <a:lnTo>
                    <a:pt x="855" y="780"/>
                  </a:lnTo>
                  <a:lnTo>
                    <a:pt x="851" y="783"/>
                  </a:lnTo>
                  <a:lnTo>
                    <a:pt x="846" y="789"/>
                  </a:lnTo>
                  <a:lnTo>
                    <a:pt x="840" y="793"/>
                  </a:lnTo>
                  <a:lnTo>
                    <a:pt x="836" y="797"/>
                  </a:lnTo>
                  <a:lnTo>
                    <a:pt x="828" y="804"/>
                  </a:lnTo>
                  <a:lnTo>
                    <a:pt x="819" y="812"/>
                  </a:lnTo>
                  <a:lnTo>
                    <a:pt x="811" y="818"/>
                  </a:lnTo>
                  <a:lnTo>
                    <a:pt x="806" y="825"/>
                  </a:lnTo>
                  <a:lnTo>
                    <a:pt x="798" y="831"/>
                  </a:lnTo>
                  <a:lnTo>
                    <a:pt x="794" y="837"/>
                  </a:lnTo>
                  <a:lnTo>
                    <a:pt x="789" y="840"/>
                  </a:lnTo>
                  <a:lnTo>
                    <a:pt x="785" y="844"/>
                  </a:lnTo>
                  <a:lnTo>
                    <a:pt x="779" y="848"/>
                  </a:lnTo>
                  <a:lnTo>
                    <a:pt x="779" y="852"/>
                  </a:lnTo>
                  <a:lnTo>
                    <a:pt x="777" y="846"/>
                  </a:lnTo>
                  <a:lnTo>
                    <a:pt x="777" y="840"/>
                  </a:lnTo>
                  <a:lnTo>
                    <a:pt x="775" y="835"/>
                  </a:lnTo>
                  <a:lnTo>
                    <a:pt x="775" y="831"/>
                  </a:lnTo>
                  <a:lnTo>
                    <a:pt x="773" y="825"/>
                  </a:lnTo>
                  <a:lnTo>
                    <a:pt x="771" y="819"/>
                  </a:lnTo>
                  <a:lnTo>
                    <a:pt x="770" y="814"/>
                  </a:lnTo>
                  <a:lnTo>
                    <a:pt x="770" y="808"/>
                  </a:lnTo>
                  <a:lnTo>
                    <a:pt x="766" y="800"/>
                  </a:lnTo>
                  <a:lnTo>
                    <a:pt x="764" y="793"/>
                  </a:lnTo>
                  <a:lnTo>
                    <a:pt x="762" y="787"/>
                  </a:lnTo>
                  <a:lnTo>
                    <a:pt x="760" y="780"/>
                  </a:lnTo>
                  <a:lnTo>
                    <a:pt x="756" y="772"/>
                  </a:lnTo>
                  <a:lnTo>
                    <a:pt x="752" y="766"/>
                  </a:lnTo>
                  <a:lnTo>
                    <a:pt x="751" y="759"/>
                  </a:lnTo>
                  <a:lnTo>
                    <a:pt x="747" y="751"/>
                  </a:lnTo>
                  <a:lnTo>
                    <a:pt x="743" y="743"/>
                  </a:lnTo>
                  <a:lnTo>
                    <a:pt x="739" y="736"/>
                  </a:lnTo>
                  <a:lnTo>
                    <a:pt x="735" y="726"/>
                  </a:lnTo>
                  <a:lnTo>
                    <a:pt x="732" y="719"/>
                  </a:lnTo>
                  <a:lnTo>
                    <a:pt x="726" y="711"/>
                  </a:lnTo>
                  <a:lnTo>
                    <a:pt x="722" y="702"/>
                  </a:lnTo>
                  <a:lnTo>
                    <a:pt x="716" y="692"/>
                  </a:lnTo>
                  <a:lnTo>
                    <a:pt x="713" y="685"/>
                  </a:lnTo>
                  <a:lnTo>
                    <a:pt x="709" y="675"/>
                  </a:lnTo>
                  <a:lnTo>
                    <a:pt x="703" y="667"/>
                  </a:lnTo>
                  <a:lnTo>
                    <a:pt x="697" y="658"/>
                  </a:lnTo>
                  <a:lnTo>
                    <a:pt x="692" y="648"/>
                  </a:lnTo>
                  <a:lnTo>
                    <a:pt x="686" y="639"/>
                  </a:lnTo>
                  <a:lnTo>
                    <a:pt x="680" y="631"/>
                  </a:lnTo>
                  <a:lnTo>
                    <a:pt x="675" y="622"/>
                  </a:lnTo>
                  <a:lnTo>
                    <a:pt x="671" y="614"/>
                  </a:lnTo>
                  <a:lnTo>
                    <a:pt x="663" y="605"/>
                  </a:lnTo>
                  <a:lnTo>
                    <a:pt x="657" y="593"/>
                  </a:lnTo>
                  <a:lnTo>
                    <a:pt x="650" y="584"/>
                  </a:lnTo>
                  <a:lnTo>
                    <a:pt x="644" y="576"/>
                  </a:lnTo>
                  <a:lnTo>
                    <a:pt x="636" y="567"/>
                  </a:lnTo>
                  <a:lnTo>
                    <a:pt x="631" y="557"/>
                  </a:lnTo>
                  <a:lnTo>
                    <a:pt x="623" y="548"/>
                  </a:lnTo>
                  <a:lnTo>
                    <a:pt x="617" y="540"/>
                  </a:lnTo>
                  <a:lnTo>
                    <a:pt x="608" y="529"/>
                  </a:lnTo>
                  <a:lnTo>
                    <a:pt x="602" y="521"/>
                  </a:lnTo>
                  <a:lnTo>
                    <a:pt x="595" y="512"/>
                  </a:lnTo>
                  <a:lnTo>
                    <a:pt x="587" y="502"/>
                  </a:lnTo>
                  <a:lnTo>
                    <a:pt x="579" y="493"/>
                  </a:lnTo>
                  <a:lnTo>
                    <a:pt x="572" y="485"/>
                  </a:lnTo>
                  <a:lnTo>
                    <a:pt x="564" y="475"/>
                  </a:lnTo>
                  <a:lnTo>
                    <a:pt x="557" y="468"/>
                  </a:lnTo>
                  <a:lnTo>
                    <a:pt x="547" y="458"/>
                  </a:lnTo>
                  <a:lnTo>
                    <a:pt x="540" y="449"/>
                  </a:lnTo>
                  <a:lnTo>
                    <a:pt x="532" y="439"/>
                  </a:lnTo>
                  <a:lnTo>
                    <a:pt x="522" y="432"/>
                  </a:lnTo>
                  <a:lnTo>
                    <a:pt x="515" y="424"/>
                  </a:lnTo>
                  <a:lnTo>
                    <a:pt x="505" y="416"/>
                  </a:lnTo>
                  <a:lnTo>
                    <a:pt x="498" y="409"/>
                  </a:lnTo>
                  <a:lnTo>
                    <a:pt x="490" y="399"/>
                  </a:lnTo>
                  <a:lnTo>
                    <a:pt x="481" y="392"/>
                  </a:lnTo>
                  <a:lnTo>
                    <a:pt x="471" y="384"/>
                  </a:lnTo>
                  <a:lnTo>
                    <a:pt x="462" y="377"/>
                  </a:lnTo>
                  <a:lnTo>
                    <a:pt x="454" y="371"/>
                  </a:lnTo>
                  <a:lnTo>
                    <a:pt x="445" y="363"/>
                  </a:lnTo>
                  <a:lnTo>
                    <a:pt x="435" y="358"/>
                  </a:lnTo>
                  <a:lnTo>
                    <a:pt x="427" y="350"/>
                  </a:lnTo>
                  <a:lnTo>
                    <a:pt x="418" y="344"/>
                  </a:lnTo>
                  <a:lnTo>
                    <a:pt x="0" y="152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78" name="Freeform 62"/>
            <p:cNvSpPr>
              <a:spLocks/>
            </p:cNvSpPr>
            <p:nvPr/>
          </p:nvSpPr>
          <p:spPr bwMode="auto">
            <a:xfrm>
              <a:off x="3825" y="1939"/>
              <a:ext cx="626" cy="449"/>
            </a:xfrm>
            <a:custGeom>
              <a:avLst/>
              <a:gdLst>
                <a:gd name="T0" fmla="*/ 453 w 1253"/>
                <a:gd name="T1" fmla="*/ 886 h 900"/>
                <a:gd name="T2" fmla="*/ 447 w 1253"/>
                <a:gd name="T3" fmla="*/ 856 h 900"/>
                <a:gd name="T4" fmla="*/ 443 w 1253"/>
                <a:gd name="T5" fmla="*/ 826 h 900"/>
                <a:gd name="T6" fmla="*/ 439 w 1253"/>
                <a:gd name="T7" fmla="*/ 791 h 900"/>
                <a:gd name="T8" fmla="*/ 437 w 1253"/>
                <a:gd name="T9" fmla="*/ 751 h 900"/>
                <a:gd name="T10" fmla="*/ 435 w 1253"/>
                <a:gd name="T11" fmla="*/ 710 h 900"/>
                <a:gd name="T12" fmla="*/ 435 w 1253"/>
                <a:gd name="T13" fmla="*/ 668 h 900"/>
                <a:gd name="T14" fmla="*/ 435 w 1253"/>
                <a:gd name="T15" fmla="*/ 622 h 900"/>
                <a:gd name="T16" fmla="*/ 439 w 1253"/>
                <a:gd name="T17" fmla="*/ 580 h 900"/>
                <a:gd name="T18" fmla="*/ 443 w 1253"/>
                <a:gd name="T19" fmla="*/ 538 h 900"/>
                <a:gd name="T20" fmla="*/ 453 w 1253"/>
                <a:gd name="T21" fmla="*/ 502 h 900"/>
                <a:gd name="T22" fmla="*/ 464 w 1253"/>
                <a:gd name="T23" fmla="*/ 468 h 900"/>
                <a:gd name="T24" fmla="*/ 475 w 1253"/>
                <a:gd name="T25" fmla="*/ 440 h 900"/>
                <a:gd name="T26" fmla="*/ 489 w 1253"/>
                <a:gd name="T27" fmla="*/ 415 h 900"/>
                <a:gd name="T28" fmla="*/ 510 w 1253"/>
                <a:gd name="T29" fmla="*/ 377 h 900"/>
                <a:gd name="T30" fmla="*/ 529 w 1253"/>
                <a:gd name="T31" fmla="*/ 346 h 900"/>
                <a:gd name="T32" fmla="*/ 557 w 1253"/>
                <a:gd name="T33" fmla="*/ 318 h 900"/>
                <a:gd name="T34" fmla="*/ 561 w 1253"/>
                <a:gd name="T35" fmla="*/ 293 h 900"/>
                <a:gd name="T36" fmla="*/ 557 w 1253"/>
                <a:gd name="T37" fmla="*/ 253 h 900"/>
                <a:gd name="T38" fmla="*/ 557 w 1253"/>
                <a:gd name="T39" fmla="*/ 227 h 900"/>
                <a:gd name="T40" fmla="*/ 559 w 1253"/>
                <a:gd name="T41" fmla="*/ 198 h 900"/>
                <a:gd name="T42" fmla="*/ 565 w 1253"/>
                <a:gd name="T43" fmla="*/ 170 h 900"/>
                <a:gd name="T44" fmla="*/ 574 w 1253"/>
                <a:gd name="T45" fmla="*/ 143 h 900"/>
                <a:gd name="T46" fmla="*/ 588 w 1253"/>
                <a:gd name="T47" fmla="*/ 116 h 900"/>
                <a:gd name="T48" fmla="*/ 618 w 1253"/>
                <a:gd name="T49" fmla="*/ 84 h 900"/>
                <a:gd name="T50" fmla="*/ 646 w 1253"/>
                <a:gd name="T51" fmla="*/ 69 h 900"/>
                <a:gd name="T52" fmla="*/ 684 w 1253"/>
                <a:gd name="T53" fmla="*/ 59 h 900"/>
                <a:gd name="T54" fmla="*/ 730 w 1253"/>
                <a:gd name="T55" fmla="*/ 56 h 900"/>
                <a:gd name="T56" fmla="*/ 781 w 1253"/>
                <a:gd name="T57" fmla="*/ 56 h 900"/>
                <a:gd name="T58" fmla="*/ 835 w 1253"/>
                <a:gd name="T59" fmla="*/ 58 h 900"/>
                <a:gd name="T60" fmla="*/ 890 w 1253"/>
                <a:gd name="T61" fmla="*/ 63 h 900"/>
                <a:gd name="T62" fmla="*/ 947 w 1253"/>
                <a:gd name="T63" fmla="*/ 69 h 900"/>
                <a:gd name="T64" fmla="*/ 1002 w 1253"/>
                <a:gd name="T65" fmla="*/ 77 h 900"/>
                <a:gd name="T66" fmla="*/ 1055 w 1253"/>
                <a:gd name="T67" fmla="*/ 82 h 900"/>
                <a:gd name="T68" fmla="*/ 1103 w 1253"/>
                <a:gd name="T69" fmla="*/ 90 h 900"/>
                <a:gd name="T70" fmla="*/ 1148 w 1253"/>
                <a:gd name="T71" fmla="*/ 97 h 900"/>
                <a:gd name="T72" fmla="*/ 1186 w 1253"/>
                <a:gd name="T73" fmla="*/ 105 h 900"/>
                <a:gd name="T74" fmla="*/ 1213 w 1253"/>
                <a:gd name="T75" fmla="*/ 109 h 900"/>
                <a:gd name="T76" fmla="*/ 1238 w 1253"/>
                <a:gd name="T77" fmla="*/ 115 h 900"/>
                <a:gd name="T78" fmla="*/ 1249 w 1253"/>
                <a:gd name="T79" fmla="*/ 109 h 900"/>
                <a:gd name="T80" fmla="*/ 1217 w 1253"/>
                <a:gd name="T81" fmla="*/ 96 h 900"/>
                <a:gd name="T82" fmla="*/ 1182 w 1253"/>
                <a:gd name="T83" fmla="*/ 84 h 900"/>
                <a:gd name="T84" fmla="*/ 1135 w 1253"/>
                <a:gd name="T85" fmla="*/ 69 h 900"/>
                <a:gd name="T86" fmla="*/ 1080 w 1253"/>
                <a:gd name="T87" fmla="*/ 54 h 900"/>
                <a:gd name="T88" fmla="*/ 1019 w 1253"/>
                <a:gd name="T89" fmla="*/ 39 h 900"/>
                <a:gd name="T90" fmla="*/ 954 w 1253"/>
                <a:gd name="T91" fmla="*/ 23 h 900"/>
                <a:gd name="T92" fmla="*/ 886 w 1253"/>
                <a:gd name="T93" fmla="*/ 10 h 900"/>
                <a:gd name="T94" fmla="*/ 816 w 1253"/>
                <a:gd name="T95" fmla="*/ 2 h 900"/>
                <a:gd name="T96" fmla="*/ 747 w 1253"/>
                <a:gd name="T97" fmla="*/ 0 h 900"/>
                <a:gd name="T98" fmla="*/ 683 w 1253"/>
                <a:gd name="T99" fmla="*/ 4 h 900"/>
                <a:gd name="T100" fmla="*/ 620 w 1253"/>
                <a:gd name="T101" fmla="*/ 18 h 900"/>
                <a:gd name="T102" fmla="*/ 580 w 1253"/>
                <a:gd name="T103" fmla="*/ 31 h 900"/>
                <a:gd name="T104" fmla="*/ 557 w 1253"/>
                <a:gd name="T105" fmla="*/ 44 h 900"/>
                <a:gd name="T106" fmla="*/ 529 w 1253"/>
                <a:gd name="T107" fmla="*/ 69 h 900"/>
                <a:gd name="T108" fmla="*/ 504 w 1253"/>
                <a:gd name="T109" fmla="*/ 103 h 900"/>
                <a:gd name="T110" fmla="*/ 493 w 1253"/>
                <a:gd name="T111" fmla="*/ 130 h 900"/>
                <a:gd name="T112" fmla="*/ 487 w 1253"/>
                <a:gd name="T113" fmla="*/ 158 h 900"/>
                <a:gd name="T114" fmla="*/ 485 w 1253"/>
                <a:gd name="T115" fmla="*/ 192 h 900"/>
                <a:gd name="T116" fmla="*/ 489 w 1253"/>
                <a:gd name="T117" fmla="*/ 231 h 900"/>
                <a:gd name="T118" fmla="*/ 500 w 1253"/>
                <a:gd name="T119" fmla="*/ 274 h 900"/>
                <a:gd name="T120" fmla="*/ 454 w 1253"/>
                <a:gd name="T121" fmla="*/ 900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53" h="900">
                  <a:moveTo>
                    <a:pt x="454" y="900"/>
                  </a:moveTo>
                  <a:lnTo>
                    <a:pt x="453" y="898"/>
                  </a:lnTo>
                  <a:lnTo>
                    <a:pt x="453" y="896"/>
                  </a:lnTo>
                  <a:lnTo>
                    <a:pt x="453" y="890"/>
                  </a:lnTo>
                  <a:lnTo>
                    <a:pt x="453" y="886"/>
                  </a:lnTo>
                  <a:lnTo>
                    <a:pt x="451" y="879"/>
                  </a:lnTo>
                  <a:lnTo>
                    <a:pt x="449" y="869"/>
                  </a:lnTo>
                  <a:lnTo>
                    <a:pt x="449" y="865"/>
                  </a:lnTo>
                  <a:lnTo>
                    <a:pt x="449" y="860"/>
                  </a:lnTo>
                  <a:lnTo>
                    <a:pt x="447" y="856"/>
                  </a:lnTo>
                  <a:lnTo>
                    <a:pt x="447" y="850"/>
                  </a:lnTo>
                  <a:lnTo>
                    <a:pt x="445" y="845"/>
                  </a:lnTo>
                  <a:lnTo>
                    <a:pt x="445" y="839"/>
                  </a:lnTo>
                  <a:lnTo>
                    <a:pt x="443" y="831"/>
                  </a:lnTo>
                  <a:lnTo>
                    <a:pt x="443" y="826"/>
                  </a:lnTo>
                  <a:lnTo>
                    <a:pt x="443" y="818"/>
                  </a:lnTo>
                  <a:lnTo>
                    <a:pt x="441" y="812"/>
                  </a:lnTo>
                  <a:lnTo>
                    <a:pt x="441" y="805"/>
                  </a:lnTo>
                  <a:lnTo>
                    <a:pt x="441" y="799"/>
                  </a:lnTo>
                  <a:lnTo>
                    <a:pt x="439" y="791"/>
                  </a:lnTo>
                  <a:lnTo>
                    <a:pt x="439" y="784"/>
                  </a:lnTo>
                  <a:lnTo>
                    <a:pt x="439" y="776"/>
                  </a:lnTo>
                  <a:lnTo>
                    <a:pt x="439" y="768"/>
                  </a:lnTo>
                  <a:lnTo>
                    <a:pt x="437" y="761"/>
                  </a:lnTo>
                  <a:lnTo>
                    <a:pt x="437" y="751"/>
                  </a:lnTo>
                  <a:lnTo>
                    <a:pt x="437" y="744"/>
                  </a:lnTo>
                  <a:lnTo>
                    <a:pt x="437" y="736"/>
                  </a:lnTo>
                  <a:lnTo>
                    <a:pt x="437" y="727"/>
                  </a:lnTo>
                  <a:lnTo>
                    <a:pt x="435" y="719"/>
                  </a:lnTo>
                  <a:lnTo>
                    <a:pt x="435" y="710"/>
                  </a:lnTo>
                  <a:lnTo>
                    <a:pt x="435" y="702"/>
                  </a:lnTo>
                  <a:lnTo>
                    <a:pt x="435" y="692"/>
                  </a:lnTo>
                  <a:lnTo>
                    <a:pt x="435" y="685"/>
                  </a:lnTo>
                  <a:lnTo>
                    <a:pt x="435" y="675"/>
                  </a:lnTo>
                  <a:lnTo>
                    <a:pt x="435" y="668"/>
                  </a:lnTo>
                  <a:lnTo>
                    <a:pt x="435" y="658"/>
                  </a:lnTo>
                  <a:lnTo>
                    <a:pt x="435" y="649"/>
                  </a:lnTo>
                  <a:lnTo>
                    <a:pt x="435" y="639"/>
                  </a:lnTo>
                  <a:lnTo>
                    <a:pt x="435" y="632"/>
                  </a:lnTo>
                  <a:lnTo>
                    <a:pt x="435" y="622"/>
                  </a:lnTo>
                  <a:lnTo>
                    <a:pt x="435" y="615"/>
                  </a:lnTo>
                  <a:lnTo>
                    <a:pt x="437" y="605"/>
                  </a:lnTo>
                  <a:lnTo>
                    <a:pt x="437" y="597"/>
                  </a:lnTo>
                  <a:lnTo>
                    <a:pt x="437" y="588"/>
                  </a:lnTo>
                  <a:lnTo>
                    <a:pt x="439" y="580"/>
                  </a:lnTo>
                  <a:lnTo>
                    <a:pt x="439" y="571"/>
                  </a:lnTo>
                  <a:lnTo>
                    <a:pt x="439" y="563"/>
                  </a:lnTo>
                  <a:lnTo>
                    <a:pt x="441" y="554"/>
                  </a:lnTo>
                  <a:lnTo>
                    <a:pt x="443" y="546"/>
                  </a:lnTo>
                  <a:lnTo>
                    <a:pt x="443" y="538"/>
                  </a:lnTo>
                  <a:lnTo>
                    <a:pt x="445" y="531"/>
                  </a:lnTo>
                  <a:lnTo>
                    <a:pt x="447" y="523"/>
                  </a:lnTo>
                  <a:lnTo>
                    <a:pt x="449" y="514"/>
                  </a:lnTo>
                  <a:lnTo>
                    <a:pt x="451" y="508"/>
                  </a:lnTo>
                  <a:lnTo>
                    <a:pt x="453" y="502"/>
                  </a:lnTo>
                  <a:lnTo>
                    <a:pt x="454" y="493"/>
                  </a:lnTo>
                  <a:lnTo>
                    <a:pt x="456" y="487"/>
                  </a:lnTo>
                  <a:lnTo>
                    <a:pt x="460" y="481"/>
                  </a:lnTo>
                  <a:lnTo>
                    <a:pt x="462" y="476"/>
                  </a:lnTo>
                  <a:lnTo>
                    <a:pt x="464" y="468"/>
                  </a:lnTo>
                  <a:lnTo>
                    <a:pt x="466" y="462"/>
                  </a:lnTo>
                  <a:lnTo>
                    <a:pt x="468" y="457"/>
                  </a:lnTo>
                  <a:lnTo>
                    <a:pt x="472" y="451"/>
                  </a:lnTo>
                  <a:lnTo>
                    <a:pt x="473" y="445"/>
                  </a:lnTo>
                  <a:lnTo>
                    <a:pt x="475" y="440"/>
                  </a:lnTo>
                  <a:lnTo>
                    <a:pt x="479" y="436"/>
                  </a:lnTo>
                  <a:lnTo>
                    <a:pt x="481" y="430"/>
                  </a:lnTo>
                  <a:lnTo>
                    <a:pt x="483" y="424"/>
                  </a:lnTo>
                  <a:lnTo>
                    <a:pt x="485" y="419"/>
                  </a:lnTo>
                  <a:lnTo>
                    <a:pt x="489" y="415"/>
                  </a:lnTo>
                  <a:lnTo>
                    <a:pt x="491" y="409"/>
                  </a:lnTo>
                  <a:lnTo>
                    <a:pt x="494" y="402"/>
                  </a:lnTo>
                  <a:lnTo>
                    <a:pt x="500" y="394"/>
                  </a:lnTo>
                  <a:lnTo>
                    <a:pt x="504" y="384"/>
                  </a:lnTo>
                  <a:lnTo>
                    <a:pt x="510" y="377"/>
                  </a:lnTo>
                  <a:lnTo>
                    <a:pt x="513" y="369"/>
                  </a:lnTo>
                  <a:lnTo>
                    <a:pt x="517" y="364"/>
                  </a:lnTo>
                  <a:lnTo>
                    <a:pt x="521" y="358"/>
                  </a:lnTo>
                  <a:lnTo>
                    <a:pt x="527" y="352"/>
                  </a:lnTo>
                  <a:lnTo>
                    <a:pt x="529" y="346"/>
                  </a:lnTo>
                  <a:lnTo>
                    <a:pt x="534" y="343"/>
                  </a:lnTo>
                  <a:lnTo>
                    <a:pt x="540" y="333"/>
                  </a:lnTo>
                  <a:lnTo>
                    <a:pt x="546" y="327"/>
                  </a:lnTo>
                  <a:lnTo>
                    <a:pt x="551" y="320"/>
                  </a:lnTo>
                  <a:lnTo>
                    <a:pt x="557" y="318"/>
                  </a:lnTo>
                  <a:lnTo>
                    <a:pt x="563" y="310"/>
                  </a:lnTo>
                  <a:lnTo>
                    <a:pt x="567" y="310"/>
                  </a:lnTo>
                  <a:lnTo>
                    <a:pt x="565" y="307"/>
                  </a:lnTo>
                  <a:lnTo>
                    <a:pt x="563" y="299"/>
                  </a:lnTo>
                  <a:lnTo>
                    <a:pt x="561" y="293"/>
                  </a:lnTo>
                  <a:lnTo>
                    <a:pt x="561" y="288"/>
                  </a:lnTo>
                  <a:lnTo>
                    <a:pt x="559" y="280"/>
                  </a:lnTo>
                  <a:lnTo>
                    <a:pt x="559" y="272"/>
                  </a:lnTo>
                  <a:lnTo>
                    <a:pt x="559" y="263"/>
                  </a:lnTo>
                  <a:lnTo>
                    <a:pt x="557" y="253"/>
                  </a:lnTo>
                  <a:lnTo>
                    <a:pt x="557" y="248"/>
                  </a:lnTo>
                  <a:lnTo>
                    <a:pt x="557" y="242"/>
                  </a:lnTo>
                  <a:lnTo>
                    <a:pt x="557" y="238"/>
                  </a:lnTo>
                  <a:lnTo>
                    <a:pt x="557" y="232"/>
                  </a:lnTo>
                  <a:lnTo>
                    <a:pt x="557" y="227"/>
                  </a:lnTo>
                  <a:lnTo>
                    <a:pt x="557" y="221"/>
                  </a:lnTo>
                  <a:lnTo>
                    <a:pt x="557" y="215"/>
                  </a:lnTo>
                  <a:lnTo>
                    <a:pt x="559" y="211"/>
                  </a:lnTo>
                  <a:lnTo>
                    <a:pt x="559" y="204"/>
                  </a:lnTo>
                  <a:lnTo>
                    <a:pt x="559" y="198"/>
                  </a:lnTo>
                  <a:lnTo>
                    <a:pt x="561" y="194"/>
                  </a:lnTo>
                  <a:lnTo>
                    <a:pt x="563" y="189"/>
                  </a:lnTo>
                  <a:lnTo>
                    <a:pt x="563" y="183"/>
                  </a:lnTo>
                  <a:lnTo>
                    <a:pt x="565" y="175"/>
                  </a:lnTo>
                  <a:lnTo>
                    <a:pt x="565" y="170"/>
                  </a:lnTo>
                  <a:lnTo>
                    <a:pt x="567" y="164"/>
                  </a:lnTo>
                  <a:lnTo>
                    <a:pt x="569" y="158"/>
                  </a:lnTo>
                  <a:lnTo>
                    <a:pt x="569" y="153"/>
                  </a:lnTo>
                  <a:lnTo>
                    <a:pt x="572" y="149"/>
                  </a:lnTo>
                  <a:lnTo>
                    <a:pt x="574" y="143"/>
                  </a:lnTo>
                  <a:lnTo>
                    <a:pt x="576" y="137"/>
                  </a:lnTo>
                  <a:lnTo>
                    <a:pt x="580" y="132"/>
                  </a:lnTo>
                  <a:lnTo>
                    <a:pt x="582" y="126"/>
                  </a:lnTo>
                  <a:lnTo>
                    <a:pt x="586" y="122"/>
                  </a:lnTo>
                  <a:lnTo>
                    <a:pt x="588" y="116"/>
                  </a:lnTo>
                  <a:lnTo>
                    <a:pt x="591" y="111"/>
                  </a:lnTo>
                  <a:lnTo>
                    <a:pt x="595" y="107"/>
                  </a:lnTo>
                  <a:lnTo>
                    <a:pt x="601" y="103"/>
                  </a:lnTo>
                  <a:lnTo>
                    <a:pt x="608" y="94"/>
                  </a:lnTo>
                  <a:lnTo>
                    <a:pt x="618" y="84"/>
                  </a:lnTo>
                  <a:lnTo>
                    <a:pt x="624" y="82"/>
                  </a:lnTo>
                  <a:lnTo>
                    <a:pt x="629" y="78"/>
                  </a:lnTo>
                  <a:lnTo>
                    <a:pt x="635" y="75"/>
                  </a:lnTo>
                  <a:lnTo>
                    <a:pt x="643" y="73"/>
                  </a:lnTo>
                  <a:lnTo>
                    <a:pt x="646" y="69"/>
                  </a:lnTo>
                  <a:lnTo>
                    <a:pt x="654" y="67"/>
                  </a:lnTo>
                  <a:lnTo>
                    <a:pt x="662" y="63"/>
                  </a:lnTo>
                  <a:lnTo>
                    <a:pt x="669" y="63"/>
                  </a:lnTo>
                  <a:lnTo>
                    <a:pt x="677" y="59"/>
                  </a:lnTo>
                  <a:lnTo>
                    <a:pt x="684" y="59"/>
                  </a:lnTo>
                  <a:lnTo>
                    <a:pt x="694" y="58"/>
                  </a:lnTo>
                  <a:lnTo>
                    <a:pt x="703" y="58"/>
                  </a:lnTo>
                  <a:lnTo>
                    <a:pt x="711" y="58"/>
                  </a:lnTo>
                  <a:lnTo>
                    <a:pt x="722" y="56"/>
                  </a:lnTo>
                  <a:lnTo>
                    <a:pt x="730" y="56"/>
                  </a:lnTo>
                  <a:lnTo>
                    <a:pt x="741" y="56"/>
                  </a:lnTo>
                  <a:lnTo>
                    <a:pt x="749" y="56"/>
                  </a:lnTo>
                  <a:lnTo>
                    <a:pt x="761" y="56"/>
                  </a:lnTo>
                  <a:lnTo>
                    <a:pt x="772" y="56"/>
                  </a:lnTo>
                  <a:lnTo>
                    <a:pt x="781" y="56"/>
                  </a:lnTo>
                  <a:lnTo>
                    <a:pt x="791" y="56"/>
                  </a:lnTo>
                  <a:lnTo>
                    <a:pt x="802" y="56"/>
                  </a:lnTo>
                  <a:lnTo>
                    <a:pt x="814" y="58"/>
                  </a:lnTo>
                  <a:lnTo>
                    <a:pt x="823" y="58"/>
                  </a:lnTo>
                  <a:lnTo>
                    <a:pt x="835" y="58"/>
                  </a:lnTo>
                  <a:lnTo>
                    <a:pt x="846" y="59"/>
                  </a:lnTo>
                  <a:lnTo>
                    <a:pt x="857" y="59"/>
                  </a:lnTo>
                  <a:lnTo>
                    <a:pt x="869" y="61"/>
                  </a:lnTo>
                  <a:lnTo>
                    <a:pt x="878" y="61"/>
                  </a:lnTo>
                  <a:lnTo>
                    <a:pt x="890" y="63"/>
                  </a:lnTo>
                  <a:lnTo>
                    <a:pt x="901" y="63"/>
                  </a:lnTo>
                  <a:lnTo>
                    <a:pt x="913" y="65"/>
                  </a:lnTo>
                  <a:lnTo>
                    <a:pt x="924" y="67"/>
                  </a:lnTo>
                  <a:lnTo>
                    <a:pt x="935" y="67"/>
                  </a:lnTo>
                  <a:lnTo>
                    <a:pt x="947" y="69"/>
                  </a:lnTo>
                  <a:lnTo>
                    <a:pt x="958" y="71"/>
                  </a:lnTo>
                  <a:lnTo>
                    <a:pt x="968" y="71"/>
                  </a:lnTo>
                  <a:lnTo>
                    <a:pt x="979" y="73"/>
                  </a:lnTo>
                  <a:lnTo>
                    <a:pt x="990" y="75"/>
                  </a:lnTo>
                  <a:lnTo>
                    <a:pt x="1002" y="77"/>
                  </a:lnTo>
                  <a:lnTo>
                    <a:pt x="1011" y="77"/>
                  </a:lnTo>
                  <a:lnTo>
                    <a:pt x="1023" y="78"/>
                  </a:lnTo>
                  <a:lnTo>
                    <a:pt x="1032" y="80"/>
                  </a:lnTo>
                  <a:lnTo>
                    <a:pt x="1046" y="82"/>
                  </a:lnTo>
                  <a:lnTo>
                    <a:pt x="1055" y="82"/>
                  </a:lnTo>
                  <a:lnTo>
                    <a:pt x="1065" y="84"/>
                  </a:lnTo>
                  <a:lnTo>
                    <a:pt x="1074" y="86"/>
                  </a:lnTo>
                  <a:lnTo>
                    <a:pt x="1084" y="88"/>
                  </a:lnTo>
                  <a:lnTo>
                    <a:pt x="1093" y="88"/>
                  </a:lnTo>
                  <a:lnTo>
                    <a:pt x="1103" y="90"/>
                  </a:lnTo>
                  <a:lnTo>
                    <a:pt x="1112" y="92"/>
                  </a:lnTo>
                  <a:lnTo>
                    <a:pt x="1122" y="94"/>
                  </a:lnTo>
                  <a:lnTo>
                    <a:pt x="1131" y="96"/>
                  </a:lnTo>
                  <a:lnTo>
                    <a:pt x="1139" y="96"/>
                  </a:lnTo>
                  <a:lnTo>
                    <a:pt x="1148" y="97"/>
                  </a:lnTo>
                  <a:lnTo>
                    <a:pt x="1156" y="99"/>
                  </a:lnTo>
                  <a:lnTo>
                    <a:pt x="1163" y="99"/>
                  </a:lnTo>
                  <a:lnTo>
                    <a:pt x="1171" y="101"/>
                  </a:lnTo>
                  <a:lnTo>
                    <a:pt x="1179" y="103"/>
                  </a:lnTo>
                  <a:lnTo>
                    <a:pt x="1186" y="105"/>
                  </a:lnTo>
                  <a:lnTo>
                    <a:pt x="1192" y="105"/>
                  </a:lnTo>
                  <a:lnTo>
                    <a:pt x="1198" y="107"/>
                  </a:lnTo>
                  <a:lnTo>
                    <a:pt x="1203" y="107"/>
                  </a:lnTo>
                  <a:lnTo>
                    <a:pt x="1209" y="109"/>
                  </a:lnTo>
                  <a:lnTo>
                    <a:pt x="1213" y="109"/>
                  </a:lnTo>
                  <a:lnTo>
                    <a:pt x="1219" y="111"/>
                  </a:lnTo>
                  <a:lnTo>
                    <a:pt x="1222" y="111"/>
                  </a:lnTo>
                  <a:lnTo>
                    <a:pt x="1226" y="113"/>
                  </a:lnTo>
                  <a:lnTo>
                    <a:pt x="1234" y="113"/>
                  </a:lnTo>
                  <a:lnTo>
                    <a:pt x="1238" y="115"/>
                  </a:lnTo>
                  <a:lnTo>
                    <a:pt x="1241" y="115"/>
                  </a:lnTo>
                  <a:lnTo>
                    <a:pt x="1243" y="116"/>
                  </a:lnTo>
                  <a:lnTo>
                    <a:pt x="1253" y="111"/>
                  </a:lnTo>
                  <a:lnTo>
                    <a:pt x="1251" y="111"/>
                  </a:lnTo>
                  <a:lnTo>
                    <a:pt x="1249" y="109"/>
                  </a:lnTo>
                  <a:lnTo>
                    <a:pt x="1241" y="107"/>
                  </a:lnTo>
                  <a:lnTo>
                    <a:pt x="1234" y="103"/>
                  </a:lnTo>
                  <a:lnTo>
                    <a:pt x="1228" y="101"/>
                  </a:lnTo>
                  <a:lnTo>
                    <a:pt x="1224" y="99"/>
                  </a:lnTo>
                  <a:lnTo>
                    <a:pt x="1217" y="96"/>
                  </a:lnTo>
                  <a:lnTo>
                    <a:pt x="1211" y="96"/>
                  </a:lnTo>
                  <a:lnTo>
                    <a:pt x="1203" y="92"/>
                  </a:lnTo>
                  <a:lnTo>
                    <a:pt x="1198" y="90"/>
                  </a:lnTo>
                  <a:lnTo>
                    <a:pt x="1188" y="86"/>
                  </a:lnTo>
                  <a:lnTo>
                    <a:pt x="1182" y="84"/>
                  </a:lnTo>
                  <a:lnTo>
                    <a:pt x="1173" y="82"/>
                  </a:lnTo>
                  <a:lnTo>
                    <a:pt x="1163" y="78"/>
                  </a:lnTo>
                  <a:lnTo>
                    <a:pt x="1154" y="75"/>
                  </a:lnTo>
                  <a:lnTo>
                    <a:pt x="1144" y="73"/>
                  </a:lnTo>
                  <a:lnTo>
                    <a:pt x="1135" y="69"/>
                  </a:lnTo>
                  <a:lnTo>
                    <a:pt x="1124" y="67"/>
                  </a:lnTo>
                  <a:lnTo>
                    <a:pt x="1114" y="63"/>
                  </a:lnTo>
                  <a:lnTo>
                    <a:pt x="1103" y="59"/>
                  </a:lnTo>
                  <a:lnTo>
                    <a:pt x="1091" y="56"/>
                  </a:lnTo>
                  <a:lnTo>
                    <a:pt x="1080" y="54"/>
                  </a:lnTo>
                  <a:lnTo>
                    <a:pt x="1068" y="50"/>
                  </a:lnTo>
                  <a:lnTo>
                    <a:pt x="1057" y="46"/>
                  </a:lnTo>
                  <a:lnTo>
                    <a:pt x="1044" y="42"/>
                  </a:lnTo>
                  <a:lnTo>
                    <a:pt x="1032" y="40"/>
                  </a:lnTo>
                  <a:lnTo>
                    <a:pt x="1019" y="39"/>
                  </a:lnTo>
                  <a:lnTo>
                    <a:pt x="1008" y="35"/>
                  </a:lnTo>
                  <a:lnTo>
                    <a:pt x="994" y="31"/>
                  </a:lnTo>
                  <a:lnTo>
                    <a:pt x="981" y="29"/>
                  </a:lnTo>
                  <a:lnTo>
                    <a:pt x="968" y="25"/>
                  </a:lnTo>
                  <a:lnTo>
                    <a:pt x="954" y="23"/>
                  </a:lnTo>
                  <a:lnTo>
                    <a:pt x="941" y="19"/>
                  </a:lnTo>
                  <a:lnTo>
                    <a:pt x="928" y="18"/>
                  </a:lnTo>
                  <a:lnTo>
                    <a:pt x="913" y="16"/>
                  </a:lnTo>
                  <a:lnTo>
                    <a:pt x="899" y="14"/>
                  </a:lnTo>
                  <a:lnTo>
                    <a:pt x="886" y="10"/>
                  </a:lnTo>
                  <a:lnTo>
                    <a:pt x="871" y="8"/>
                  </a:lnTo>
                  <a:lnTo>
                    <a:pt x="857" y="6"/>
                  </a:lnTo>
                  <a:lnTo>
                    <a:pt x="844" y="4"/>
                  </a:lnTo>
                  <a:lnTo>
                    <a:pt x="829" y="2"/>
                  </a:lnTo>
                  <a:lnTo>
                    <a:pt x="816" y="2"/>
                  </a:lnTo>
                  <a:lnTo>
                    <a:pt x="802" y="2"/>
                  </a:lnTo>
                  <a:lnTo>
                    <a:pt x="789" y="2"/>
                  </a:lnTo>
                  <a:lnTo>
                    <a:pt x="776" y="0"/>
                  </a:lnTo>
                  <a:lnTo>
                    <a:pt x="761" y="0"/>
                  </a:lnTo>
                  <a:lnTo>
                    <a:pt x="747" y="0"/>
                  </a:lnTo>
                  <a:lnTo>
                    <a:pt x="734" y="0"/>
                  </a:lnTo>
                  <a:lnTo>
                    <a:pt x="721" y="0"/>
                  </a:lnTo>
                  <a:lnTo>
                    <a:pt x="707" y="2"/>
                  </a:lnTo>
                  <a:lnTo>
                    <a:pt x="694" y="2"/>
                  </a:lnTo>
                  <a:lnTo>
                    <a:pt x="683" y="4"/>
                  </a:lnTo>
                  <a:lnTo>
                    <a:pt x="669" y="6"/>
                  </a:lnTo>
                  <a:lnTo>
                    <a:pt x="656" y="8"/>
                  </a:lnTo>
                  <a:lnTo>
                    <a:pt x="643" y="10"/>
                  </a:lnTo>
                  <a:lnTo>
                    <a:pt x="631" y="14"/>
                  </a:lnTo>
                  <a:lnTo>
                    <a:pt x="620" y="18"/>
                  </a:lnTo>
                  <a:lnTo>
                    <a:pt x="608" y="19"/>
                  </a:lnTo>
                  <a:lnTo>
                    <a:pt x="597" y="23"/>
                  </a:lnTo>
                  <a:lnTo>
                    <a:pt x="588" y="29"/>
                  </a:lnTo>
                  <a:lnTo>
                    <a:pt x="584" y="29"/>
                  </a:lnTo>
                  <a:lnTo>
                    <a:pt x="580" y="31"/>
                  </a:lnTo>
                  <a:lnTo>
                    <a:pt x="576" y="33"/>
                  </a:lnTo>
                  <a:lnTo>
                    <a:pt x="572" y="35"/>
                  </a:lnTo>
                  <a:lnTo>
                    <a:pt x="569" y="39"/>
                  </a:lnTo>
                  <a:lnTo>
                    <a:pt x="563" y="40"/>
                  </a:lnTo>
                  <a:lnTo>
                    <a:pt x="557" y="44"/>
                  </a:lnTo>
                  <a:lnTo>
                    <a:pt x="551" y="48"/>
                  </a:lnTo>
                  <a:lnTo>
                    <a:pt x="546" y="54"/>
                  </a:lnTo>
                  <a:lnTo>
                    <a:pt x="542" y="58"/>
                  </a:lnTo>
                  <a:lnTo>
                    <a:pt x="534" y="63"/>
                  </a:lnTo>
                  <a:lnTo>
                    <a:pt x="529" y="69"/>
                  </a:lnTo>
                  <a:lnTo>
                    <a:pt x="523" y="77"/>
                  </a:lnTo>
                  <a:lnTo>
                    <a:pt x="517" y="84"/>
                  </a:lnTo>
                  <a:lnTo>
                    <a:pt x="512" y="92"/>
                  </a:lnTo>
                  <a:lnTo>
                    <a:pt x="506" y="99"/>
                  </a:lnTo>
                  <a:lnTo>
                    <a:pt x="504" y="103"/>
                  </a:lnTo>
                  <a:lnTo>
                    <a:pt x="502" y="109"/>
                  </a:lnTo>
                  <a:lnTo>
                    <a:pt x="500" y="115"/>
                  </a:lnTo>
                  <a:lnTo>
                    <a:pt x="498" y="120"/>
                  </a:lnTo>
                  <a:lnTo>
                    <a:pt x="494" y="124"/>
                  </a:lnTo>
                  <a:lnTo>
                    <a:pt x="493" y="130"/>
                  </a:lnTo>
                  <a:lnTo>
                    <a:pt x="491" y="134"/>
                  </a:lnTo>
                  <a:lnTo>
                    <a:pt x="491" y="141"/>
                  </a:lnTo>
                  <a:lnTo>
                    <a:pt x="489" y="147"/>
                  </a:lnTo>
                  <a:lnTo>
                    <a:pt x="489" y="153"/>
                  </a:lnTo>
                  <a:lnTo>
                    <a:pt x="487" y="158"/>
                  </a:lnTo>
                  <a:lnTo>
                    <a:pt x="487" y="166"/>
                  </a:lnTo>
                  <a:lnTo>
                    <a:pt x="485" y="172"/>
                  </a:lnTo>
                  <a:lnTo>
                    <a:pt x="485" y="177"/>
                  </a:lnTo>
                  <a:lnTo>
                    <a:pt x="485" y="185"/>
                  </a:lnTo>
                  <a:lnTo>
                    <a:pt x="485" y="192"/>
                  </a:lnTo>
                  <a:lnTo>
                    <a:pt x="485" y="198"/>
                  </a:lnTo>
                  <a:lnTo>
                    <a:pt x="485" y="208"/>
                  </a:lnTo>
                  <a:lnTo>
                    <a:pt x="485" y="215"/>
                  </a:lnTo>
                  <a:lnTo>
                    <a:pt x="487" y="223"/>
                  </a:lnTo>
                  <a:lnTo>
                    <a:pt x="489" y="231"/>
                  </a:lnTo>
                  <a:lnTo>
                    <a:pt x="491" y="240"/>
                  </a:lnTo>
                  <a:lnTo>
                    <a:pt x="491" y="248"/>
                  </a:lnTo>
                  <a:lnTo>
                    <a:pt x="494" y="257"/>
                  </a:lnTo>
                  <a:lnTo>
                    <a:pt x="496" y="265"/>
                  </a:lnTo>
                  <a:lnTo>
                    <a:pt x="500" y="274"/>
                  </a:lnTo>
                  <a:lnTo>
                    <a:pt x="502" y="284"/>
                  </a:lnTo>
                  <a:lnTo>
                    <a:pt x="506" y="293"/>
                  </a:lnTo>
                  <a:lnTo>
                    <a:pt x="0" y="607"/>
                  </a:lnTo>
                  <a:lnTo>
                    <a:pt x="454" y="900"/>
                  </a:lnTo>
                  <a:lnTo>
                    <a:pt x="454" y="900"/>
                  </a:lnTo>
                  <a:close/>
                </a:path>
              </a:pathLst>
            </a:custGeom>
            <a:solidFill>
              <a:srgbClr val="FFDB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79" name="Freeform 63"/>
            <p:cNvSpPr>
              <a:spLocks/>
            </p:cNvSpPr>
            <p:nvPr/>
          </p:nvSpPr>
          <p:spPr bwMode="auto">
            <a:xfrm>
              <a:off x="4025" y="2174"/>
              <a:ext cx="57" cy="24"/>
            </a:xfrm>
            <a:custGeom>
              <a:avLst/>
              <a:gdLst>
                <a:gd name="T0" fmla="*/ 55 w 114"/>
                <a:gd name="T1" fmla="*/ 47 h 47"/>
                <a:gd name="T2" fmla="*/ 61 w 114"/>
                <a:gd name="T3" fmla="*/ 46 h 47"/>
                <a:gd name="T4" fmla="*/ 67 w 114"/>
                <a:gd name="T5" fmla="*/ 46 h 47"/>
                <a:gd name="T6" fmla="*/ 72 w 114"/>
                <a:gd name="T7" fmla="*/ 46 h 47"/>
                <a:gd name="T8" fmla="*/ 78 w 114"/>
                <a:gd name="T9" fmla="*/ 44 h 47"/>
                <a:gd name="T10" fmla="*/ 82 w 114"/>
                <a:gd name="T11" fmla="*/ 42 h 47"/>
                <a:gd name="T12" fmla="*/ 88 w 114"/>
                <a:gd name="T13" fmla="*/ 42 h 47"/>
                <a:gd name="T14" fmla="*/ 92 w 114"/>
                <a:gd name="T15" fmla="*/ 42 h 47"/>
                <a:gd name="T16" fmla="*/ 95 w 114"/>
                <a:gd name="T17" fmla="*/ 40 h 47"/>
                <a:gd name="T18" fmla="*/ 103 w 114"/>
                <a:gd name="T19" fmla="*/ 36 h 47"/>
                <a:gd name="T20" fmla="*/ 109 w 114"/>
                <a:gd name="T21" fmla="*/ 32 h 47"/>
                <a:gd name="T22" fmla="*/ 112 w 114"/>
                <a:gd name="T23" fmla="*/ 28 h 47"/>
                <a:gd name="T24" fmla="*/ 114 w 114"/>
                <a:gd name="T25" fmla="*/ 25 h 47"/>
                <a:gd name="T26" fmla="*/ 112 w 114"/>
                <a:gd name="T27" fmla="*/ 19 h 47"/>
                <a:gd name="T28" fmla="*/ 109 w 114"/>
                <a:gd name="T29" fmla="*/ 15 h 47"/>
                <a:gd name="T30" fmla="*/ 103 w 114"/>
                <a:gd name="T31" fmla="*/ 9 h 47"/>
                <a:gd name="T32" fmla="*/ 95 w 114"/>
                <a:gd name="T33" fmla="*/ 8 h 47"/>
                <a:gd name="T34" fmla="*/ 92 w 114"/>
                <a:gd name="T35" fmla="*/ 4 h 47"/>
                <a:gd name="T36" fmla="*/ 88 w 114"/>
                <a:gd name="T37" fmla="*/ 4 h 47"/>
                <a:gd name="T38" fmla="*/ 82 w 114"/>
                <a:gd name="T39" fmla="*/ 2 h 47"/>
                <a:gd name="T40" fmla="*/ 78 w 114"/>
                <a:gd name="T41" fmla="*/ 2 h 47"/>
                <a:gd name="T42" fmla="*/ 72 w 114"/>
                <a:gd name="T43" fmla="*/ 0 h 47"/>
                <a:gd name="T44" fmla="*/ 67 w 114"/>
                <a:gd name="T45" fmla="*/ 0 h 47"/>
                <a:gd name="T46" fmla="*/ 61 w 114"/>
                <a:gd name="T47" fmla="*/ 0 h 47"/>
                <a:gd name="T48" fmla="*/ 55 w 114"/>
                <a:gd name="T49" fmla="*/ 0 h 47"/>
                <a:gd name="T50" fmla="*/ 50 w 114"/>
                <a:gd name="T51" fmla="*/ 0 h 47"/>
                <a:gd name="T52" fmla="*/ 44 w 114"/>
                <a:gd name="T53" fmla="*/ 0 h 47"/>
                <a:gd name="T54" fmla="*/ 38 w 114"/>
                <a:gd name="T55" fmla="*/ 0 h 47"/>
                <a:gd name="T56" fmla="*/ 33 w 114"/>
                <a:gd name="T57" fmla="*/ 2 h 47"/>
                <a:gd name="T58" fmla="*/ 23 w 114"/>
                <a:gd name="T59" fmla="*/ 4 h 47"/>
                <a:gd name="T60" fmla="*/ 15 w 114"/>
                <a:gd name="T61" fmla="*/ 8 h 47"/>
                <a:gd name="T62" fmla="*/ 8 w 114"/>
                <a:gd name="T63" fmla="*/ 9 h 47"/>
                <a:gd name="T64" fmla="*/ 2 w 114"/>
                <a:gd name="T65" fmla="*/ 15 h 47"/>
                <a:gd name="T66" fmla="*/ 0 w 114"/>
                <a:gd name="T67" fmla="*/ 19 h 47"/>
                <a:gd name="T68" fmla="*/ 0 w 114"/>
                <a:gd name="T69" fmla="*/ 25 h 47"/>
                <a:gd name="T70" fmla="*/ 0 w 114"/>
                <a:gd name="T71" fmla="*/ 28 h 47"/>
                <a:gd name="T72" fmla="*/ 2 w 114"/>
                <a:gd name="T73" fmla="*/ 32 h 47"/>
                <a:gd name="T74" fmla="*/ 8 w 114"/>
                <a:gd name="T75" fmla="*/ 36 h 47"/>
                <a:gd name="T76" fmla="*/ 15 w 114"/>
                <a:gd name="T77" fmla="*/ 40 h 47"/>
                <a:gd name="T78" fmla="*/ 23 w 114"/>
                <a:gd name="T79" fmla="*/ 42 h 47"/>
                <a:gd name="T80" fmla="*/ 33 w 114"/>
                <a:gd name="T81" fmla="*/ 44 h 47"/>
                <a:gd name="T82" fmla="*/ 38 w 114"/>
                <a:gd name="T83" fmla="*/ 46 h 47"/>
                <a:gd name="T84" fmla="*/ 44 w 114"/>
                <a:gd name="T85" fmla="*/ 46 h 47"/>
                <a:gd name="T86" fmla="*/ 50 w 114"/>
                <a:gd name="T87" fmla="*/ 46 h 47"/>
                <a:gd name="T88" fmla="*/ 55 w 114"/>
                <a:gd name="T89" fmla="*/ 47 h 47"/>
                <a:gd name="T90" fmla="*/ 55 w 114"/>
                <a:gd name="T91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4" h="47">
                  <a:moveTo>
                    <a:pt x="55" y="47"/>
                  </a:moveTo>
                  <a:lnTo>
                    <a:pt x="61" y="46"/>
                  </a:lnTo>
                  <a:lnTo>
                    <a:pt x="67" y="46"/>
                  </a:lnTo>
                  <a:lnTo>
                    <a:pt x="72" y="46"/>
                  </a:lnTo>
                  <a:lnTo>
                    <a:pt x="78" y="44"/>
                  </a:lnTo>
                  <a:lnTo>
                    <a:pt x="82" y="42"/>
                  </a:lnTo>
                  <a:lnTo>
                    <a:pt x="88" y="42"/>
                  </a:lnTo>
                  <a:lnTo>
                    <a:pt x="92" y="42"/>
                  </a:lnTo>
                  <a:lnTo>
                    <a:pt x="95" y="40"/>
                  </a:lnTo>
                  <a:lnTo>
                    <a:pt x="103" y="36"/>
                  </a:lnTo>
                  <a:lnTo>
                    <a:pt x="109" y="32"/>
                  </a:lnTo>
                  <a:lnTo>
                    <a:pt x="112" y="28"/>
                  </a:lnTo>
                  <a:lnTo>
                    <a:pt x="114" y="25"/>
                  </a:lnTo>
                  <a:lnTo>
                    <a:pt x="112" y="19"/>
                  </a:lnTo>
                  <a:lnTo>
                    <a:pt x="109" y="15"/>
                  </a:lnTo>
                  <a:lnTo>
                    <a:pt x="103" y="9"/>
                  </a:lnTo>
                  <a:lnTo>
                    <a:pt x="95" y="8"/>
                  </a:lnTo>
                  <a:lnTo>
                    <a:pt x="92" y="4"/>
                  </a:lnTo>
                  <a:lnTo>
                    <a:pt x="88" y="4"/>
                  </a:lnTo>
                  <a:lnTo>
                    <a:pt x="82" y="2"/>
                  </a:lnTo>
                  <a:lnTo>
                    <a:pt x="78" y="2"/>
                  </a:lnTo>
                  <a:lnTo>
                    <a:pt x="72" y="0"/>
                  </a:lnTo>
                  <a:lnTo>
                    <a:pt x="67" y="0"/>
                  </a:lnTo>
                  <a:lnTo>
                    <a:pt x="61" y="0"/>
                  </a:lnTo>
                  <a:lnTo>
                    <a:pt x="55" y="0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38" y="0"/>
                  </a:lnTo>
                  <a:lnTo>
                    <a:pt x="33" y="2"/>
                  </a:lnTo>
                  <a:lnTo>
                    <a:pt x="23" y="4"/>
                  </a:lnTo>
                  <a:lnTo>
                    <a:pt x="15" y="8"/>
                  </a:lnTo>
                  <a:lnTo>
                    <a:pt x="8" y="9"/>
                  </a:lnTo>
                  <a:lnTo>
                    <a:pt x="2" y="15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28"/>
                  </a:lnTo>
                  <a:lnTo>
                    <a:pt x="2" y="32"/>
                  </a:lnTo>
                  <a:lnTo>
                    <a:pt x="8" y="36"/>
                  </a:lnTo>
                  <a:lnTo>
                    <a:pt x="15" y="40"/>
                  </a:lnTo>
                  <a:lnTo>
                    <a:pt x="23" y="42"/>
                  </a:lnTo>
                  <a:lnTo>
                    <a:pt x="33" y="44"/>
                  </a:lnTo>
                  <a:lnTo>
                    <a:pt x="38" y="46"/>
                  </a:lnTo>
                  <a:lnTo>
                    <a:pt x="44" y="46"/>
                  </a:lnTo>
                  <a:lnTo>
                    <a:pt x="50" y="46"/>
                  </a:lnTo>
                  <a:lnTo>
                    <a:pt x="55" y="47"/>
                  </a:lnTo>
                  <a:lnTo>
                    <a:pt x="55" y="47"/>
                  </a:lnTo>
                  <a:close/>
                </a:path>
              </a:pathLst>
            </a:custGeom>
            <a:solidFill>
              <a:srgbClr val="CC8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80" name="Freeform 64"/>
            <p:cNvSpPr>
              <a:spLocks/>
            </p:cNvSpPr>
            <p:nvPr/>
          </p:nvSpPr>
          <p:spPr bwMode="auto">
            <a:xfrm>
              <a:off x="4133" y="2031"/>
              <a:ext cx="52" cy="27"/>
            </a:xfrm>
            <a:custGeom>
              <a:avLst/>
              <a:gdLst>
                <a:gd name="T0" fmla="*/ 51 w 103"/>
                <a:gd name="T1" fmla="*/ 53 h 53"/>
                <a:gd name="T2" fmla="*/ 55 w 103"/>
                <a:gd name="T3" fmla="*/ 53 h 53"/>
                <a:gd name="T4" fmla="*/ 61 w 103"/>
                <a:gd name="T5" fmla="*/ 53 h 53"/>
                <a:gd name="T6" fmla="*/ 66 w 103"/>
                <a:gd name="T7" fmla="*/ 51 h 53"/>
                <a:gd name="T8" fmla="*/ 70 w 103"/>
                <a:gd name="T9" fmla="*/ 51 h 53"/>
                <a:gd name="T10" fmla="*/ 80 w 103"/>
                <a:gd name="T11" fmla="*/ 47 h 53"/>
                <a:gd name="T12" fmla="*/ 87 w 103"/>
                <a:gd name="T13" fmla="*/ 46 h 53"/>
                <a:gd name="T14" fmla="*/ 93 w 103"/>
                <a:gd name="T15" fmla="*/ 40 h 53"/>
                <a:gd name="T16" fmla="*/ 99 w 103"/>
                <a:gd name="T17" fmla="*/ 38 h 53"/>
                <a:gd name="T18" fmla="*/ 101 w 103"/>
                <a:gd name="T19" fmla="*/ 32 h 53"/>
                <a:gd name="T20" fmla="*/ 103 w 103"/>
                <a:gd name="T21" fmla="*/ 26 h 53"/>
                <a:gd name="T22" fmla="*/ 101 w 103"/>
                <a:gd name="T23" fmla="*/ 21 h 53"/>
                <a:gd name="T24" fmla="*/ 99 w 103"/>
                <a:gd name="T25" fmla="*/ 15 h 53"/>
                <a:gd name="T26" fmla="*/ 93 w 103"/>
                <a:gd name="T27" fmla="*/ 9 h 53"/>
                <a:gd name="T28" fmla="*/ 87 w 103"/>
                <a:gd name="T29" fmla="*/ 7 h 53"/>
                <a:gd name="T30" fmla="*/ 80 w 103"/>
                <a:gd name="T31" fmla="*/ 2 h 53"/>
                <a:gd name="T32" fmla="*/ 70 w 103"/>
                <a:gd name="T33" fmla="*/ 2 h 53"/>
                <a:gd name="T34" fmla="*/ 66 w 103"/>
                <a:gd name="T35" fmla="*/ 0 h 53"/>
                <a:gd name="T36" fmla="*/ 61 w 103"/>
                <a:gd name="T37" fmla="*/ 0 h 53"/>
                <a:gd name="T38" fmla="*/ 55 w 103"/>
                <a:gd name="T39" fmla="*/ 0 h 53"/>
                <a:gd name="T40" fmla="*/ 51 w 103"/>
                <a:gd name="T41" fmla="*/ 0 h 53"/>
                <a:gd name="T42" fmla="*/ 46 w 103"/>
                <a:gd name="T43" fmla="*/ 0 h 53"/>
                <a:gd name="T44" fmla="*/ 40 w 103"/>
                <a:gd name="T45" fmla="*/ 0 h 53"/>
                <a:gd name="T46" fmla="*/ 36 w 103"/>
                <a:gd name="T47" fmla="*/ 0 h 53"/>
                <a:gd name="T48" fmla="*/ 30 w 103"/>
                <a:gd name="T49" fmla="*/ 2 h 53"/>
                <a:gd name="T50" fmla="*/ 23 w 103"/>
                <a:gd name="T51" fmla="*/ 2 h 53"/>
                <a:gd name="T52" fmla="*/ 15 w 103"/>
                <a:gd name="T53" fmla="*/ 7 h 53"/>
                <a:gd name="T54" fmla="*/ 8 w 103"/>
                <a:gd name="T55" fmla="*/ 9 h 53"/>
                <a:gd name="T56" fmla="*/ 4 w 103"/>
                <a:gd name="T57" fmla="*/ 15 h 53"/>
                <a:gd name="T58" fmla="*/ 0 w 103"/>
                <a:gd name="T59" fmla="*/ 21 h 53"/>
                <a:gd name="T60" fmla="*/ 0 w 103"/>
                <a:gd name="T61" fmla="*/ 26 h 53"/>
                <a:gd name="T62" fmla="*/ 0 w 103"/>
                <a:gd name="T63" fmla="*/ 32 h 53"/>
                <a:gd name="T64" fmla="*/ 4 w 103"/>
                <a:gd name="T65" fmla="*/ 38 h 53"/>
                <a:gd name="T66" fmla="*/ 8 w 103"/>
                <a:gd name="T67" fmla="*/ 40 h 53"/>
                <a:gd name="T68" fmla="*/ 15 w 103"/>
                <a:gd name="T69" fmla="*/ 46 h 53"/>
                <a:gd name="T70" fmla="*/ 23 w 103"/>
                <a:gd name="T71" fmla="*/ 47 h 53"/>
                <a:gd name="T72" fmla="*/ 30 w 103"/>
                <a:gd name="T73" fmla="*/ 51 h 53"/>
                <a:gd name="T74" fmla="*/ 36 w 103"/>
                <a:gd name="T75" fmla="*/ 51 h 53"/>
                <a:gd name="T76" fmla="*/ 40 w 103"/>
                <a:gd name="T77" fmla="*/ 53 h 53"/>
                <a:gd name="T78" fmla="*/ 46 w 103"/>
                <a:gd name="T79" fmla="*/ 53 h 53"/>
                <a:gd name="T80" fmla="*/ 51 w 103"/>
                <a:gd name="T81" fmla="*/ 53 h 53"/>
                <a:gd name="T82" fmla="*/ 51 w 103"/>
                <a:gd name="T83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3" h="53">
                  <a:moveTo>
                    <a:pt x="51" y="53"/>
                  </a:moveTo>
                  <a:lnTo>
                    <a:pt x="55" y="53"/>
                  </a:lnTo>
                  <a:lnTo>
                    <a:pt x="61" y="53"/>
                  </a:lnTo>
                  <a:lnTo>
                    <a:pt x="66" y="51"/>
                  </a:lnTo>
                  <a:lnTo>
                    <a:pt x="70" y="51"/>
                  </a:lnTo>
                  <a:lnTo>
                    <a:pt x="80" y="47"/>
                  </a:lnTo>
                  <a:lnTo>
                    <a:pt x="87" y="46"/>
                  </a:lnTo>
                  <a:lnTo>
                    <a:pt x="93" y="40"/>
                  </a:lnTo>
                  <a:lnTo>
                    <a:pt x="99" y="38"/>
                  </a:lnTo>
                  <a:lnTo>
                    <a:pt x="101" y="32"/>
                  </a:lnTo>
                  <a:lnTo>
                    <a:pt x="103" y="26"/>
                  </a:lnTo>
                  <a:lnTo>
                    <a:pt x="101" y="21"/>
                  </a:lnTo>
                  <a:lnTo>
                    <a:pt x="99" y="15"/>
                  </a:lnTo>
                  <a:lnTo>
                    <a:pt x="93" y="9"/>
                  </a:lnTo>
                  <a:lnTo>
                    <a:pt x="87" y="7"/>
                  </a:lnTo>
                  <a:lnTo>
                    <a:pt x="80" y="2"/>
                  </a:lnTo>
                  <a:lnTo>
                    <a:pt x="70" y="2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0" y="2"/>
                  </a:lnTo>
                  <a:lnTo>
                    <a:pt x="23" y="2"/>
                  </a:lnTo>
                  <a:lnTo>
                    <a:pt x="15" y="7"/>
                  </a:lnTo>
                  <a:lnTo>
                    <a:pt x="8" y="9"/>
                  </a:lnTo>
                  <a:lnTo>
                    <a:pt x="4" y="15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4" y="38"/>
                  </a:lnTo>
                  <a:lnTo>
                    <a:pt x="8" y="40"/>
                  </a:lnTo>
                  <a:lnTo>
                    <a:pt x="15" y="46"/>
                  </a:lnTo>
                  <a:lnTo>
                    <a:pt x="23" y="47"/>
                  </a:lnTo>
                  <a:lnTo>
                    <a:pt x="30" y="51"/>
                  </a:lnTo>
                  <a:lnTo>
                    <a:pt x="36" y="51"/>
                  </a:lnTo>
                  <a:lnTo>
                    <a:pt x="40" y="53"/>
                  </a:lnTo>
                  <a:lnTo>
                    <a:pt x="46" y="53"/>
                  </a:lnTo>
                  <a:lnTo>
                    <a:pt x="51" y="53"/>
                  </a:lnTo>
                  <a:lnTo>
                    <a:pt x="51" y="53"/>
                  </a:lnTo>
                  <a:close/>
                </a:path>
              </a:pathLst>
            </a:custGeom>
            <a:solidFill>
              <a:srgbClr val="CC8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81" name="Freeform 65"/>
            <p:cNvSpPr>
              <a:spLocks/>
            </p:cNvSpPr>
            <p:nvPr/>
          </p:nvSpPr>
          <p:spPr bwMode="auto">
            <a:xfrm>
              <a:off x="4217" y="1960"/>
              <a:ext cx="50" cy="27"/>
            </a:xfrm>
            <a:custGeom>
              <a:avLst/>
              <a:gdLst>
                <a:gd name="T0" fmla="*/ 50 w 101"/>
                <a:gd name="T1" fmla="*/ 55 h 55"/>
                <a:gd name="T2" fmla="*/ 55 w 101"/>
                <a:gd name="T3" fmla="*/ 54 h 55"/>
                <a:gd name="T4" fmla="*/ 59 w 101"/>
                <a:gd name="T5" fmla="*/ 54 h 55"/>
                <a:gd name="T6" fmla="*/ 65 w 101"/>
                <a:gd name="T7" fmla="*/ 54 h 55"/>
                <a:gd name="T8" fmla="*/ 69 w 101"/>
                <a:gd name="T9" fmla="*/ 54 h 55"/>
                <a:gd name="T10" fmla="*/ 78 w 101"/>
                <a:gd name="T11" fmla="*/ 50 h 55"/>
                <a:gd name="T12" fmla="*/ 86 w 101"/>
                <a:gd name="T13" fmla="*/ 46 h 55"/>
                <a:gd name="T14" fmla="*/ 91 w 101"/>
                <a:gd name="T15" fmla="*/ 42 h 55"/>
                <a:gd name="T16" fmla="*/ 97 w 101"/>
                <a:gd name="T17" fmla="*/ 38 h 55"/>
                <a:gd name="T18" fmla="*/ 99 w 101"/>
                <a:gd name="T19" fmla="*/ 33 h 55"/>
                <a:gd name="T20" fmla="*/ 101 w 101"/>
                <a:gd name="T21" fmla="*/ 27 h 55"/>
                <a:gd name="T22" fmla="*/ 99 w 101"/>
                <a:gd name="T23" fmla="*/ 21 h 55"/>
                <a:gd name="T24" fmla="*/ 97 w 101"/>
                <a:gd name="T25" fmla="*/ 16 h 55"/>
                <a:gd name="T26" fmla="*/ 91 w 101"/>
                <a:gd name="T27" fmla="*/ 12 h 55"/>
                <a:gd name="T28" fmla="*/ 86 w 101"/>
                <a:gd name="T29" fmla="*/ 8 h 55"/>
                <a:gd name="T30" fmla="*/ 78 w 101"/>
                <a:gd name="T31" fmla="*/ 4 h 55"/>
                <a:gd name="T32" fmla="*/ 69 w 101"/>
                <a:gd name="T33" fmla="*/ 2 h 55"/>
                <a:gd name="T34" fmla="*/ 65 w 101"/>
                <a:gd name="T35" fmla="*/ 0 h 55"/>
                <a:gd name="T36" fmla="*/ 59 w 101"/>
                <a:gd name="T37" fmla="*/ 0 h 55"/>
                <a:gd name="T38" fmla="*/ 55 w 101"/>
                <a:gd name="T39" fmla="*/ 0 h 55"/>
                <a:gd name="T40" fmla="*/ 50 w 101"/>
                <a:gd name="T41" fmla="*/ 0 h 55"/>
                <a:gd name="T42" fmla="*/ 44 w 101"/>
                <a:gd name="T43" fmla="*/ 0 h 55"/>
                <a:gd name="T44" fmla="*/ 40 w 101"/>
                <a:gd name="T45" fmla="*/ 0 h 55"/>
                <a:gd name="T46" fmla="*/ 34 w 101"/>
                <a:gd name="T47" fmla="*/ 0 h 55"/>
                <a:gd name="T48" fmla="*/ 29 w 101"/>
                <a:gd name="T49" fmla="*/ 2 h 55"/>
                <a:gd name="T50" fmla="*/ 21 w 101"/>
                <a:gd name="T51" fmla="*/ 4 h 55"/>
                <a:gd name="T52" fmla="*/ 14 w 101"/>
                <a:gd name="T53" fmla="*/ 8 h 55"/>
                <a:gd name="T54" fmla="*/ 8 w 101"/>
                <a:gd name="T55" fmla="*/ 12 h 55"/>
                <a:gd name="T56" fmla="*/ 2 w 101"/>
                <a:gd name="T57" fmla="*/ 16 h 55"/>
                <a:gd name="T58" fmla="*/ 0 w 101"/>
                <a:gd name="T59" fmla="*/ 21 h 55"/>
                <a:gd name="T60" fmla="*/ 0 w 101"/>
                <a:gd name="T61" fmla="*/ 27 h 55"/>
                <a:gd name="T62" fmla="*/ 0 w 101"/>
                <a:gd name="T63" fmla="*/ 33 h 55"/>
                <a:gd name="T64" fmla="*/ 2 w 101"/>
                <a:gd name="T65" fmla="*/ 38 h 55"/>
                <a:gd name="T66" fmla="*/ 8 w 101"/>
                <a:gd name="T67" fmla="*/ 42 h 55"/>
                <a:gd name="T68" fmla="*/ 14 w 101"/>
                <a:gd name="T69" fmla="*/ 46 h 55"/>
                <a:gd name="T70" fmla="*/ 21 w 101"/>
                <a:gd name="T71" fmla="*/ 50 h 55"/>
                <a:gd name="T72" fmla="*/ 29 w 101"/>
                <a:gd name="T73" fmla="*/ 54 h 55"/>
                <a:gd name="T74" fmla="*/ 34 w 101"/>
                <a:gd name="T75" fmla="*/ 54 h 55"/>
                <a:gd name="T76" fmla="*/ 40 w 101"/>
                <a:gd name="T77" fmla="*/ 54 h 55"/>
                <a:gd name="T78" fmla="*/ 44 w 101"/>
                <a:gd name="T79" fmla="*/ 54 h 55"/>
                <a:gd name="T80" fmla="*/ 50 w 101"/>
                <a:gd name="T81" fmla="*/ 55 h 55"/>
                <a:gd name="T82" fmla="*/ 50 w 101"/>
                <a:gd name="T8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1" h="55">
                  <a:moveTo>
                    <a:pt x="50" y="55"/>
                  </a:moveTo>
                  <a:lnTo>
                    <a:pt x="55" y="54"/>
                  </a:lnTo>
                  <a:lnTo>
                    <a:pt x="59" y="54"/>
                  </a:lnTo>
                  <a:lnTo>
                    <a:pt x="65" y="54"/>
                  </a:lnTo>
                  <a:lnTo>
                    <a:pt x="69" y="54"/>
                  </a:lnTo>
                  <a:lnTo>
                    <a:pt x="78" y="50"/>
                  </a:lnTo>
                  <a:lnTo>
                    <a:pt x="86" y="46"/>
                  </a:lnTo>
                  <a:lnTo>
                    <a:pt x="91" y="42"/>
                  </a:lnTo>
                  <a:lnTo>
                    <a:pt x="97" y="38"/>
                  </a:lnTo>
                  <a:lnTo>
                    <a:pt x="99" y="33"/>
                  </a:lnTo>
                  <a:lnTo>
                    <a:pt x="101" y="27"/>
                  </a:lnTo>
                  <a:lnTo>
                    <a:pt x="99" y="21"/>
                  </a:lnTo>
                  <a:lnTo>
                    <a:pt x="97" y="16"/>
                  </a:lnTo>
                  <a:lnTo>
                    <a:pt x="91" y="12"/>
                  </a:lnTo>
                  <a:lnTo>
                    <a:pt x="86" y="8"/>
                  </a:lnTo>
                  <a:lnTo>
                    <a:pt x="78" y="4"/>
                  </a:lnTo>
                  <a:lnTo>
                    <a:pt x="69" y="2"/>
                  </a:lnTo>
                  <a:lnTo>
                    <a:pt x="65" y="0"/>
                  </a:lnTo>
                  <a:lnTo>
                    <a:pt x="59" y="0"/>
                  </a:lnTo>
                  <a:lnTo>
                    <a:pt x="55" y="0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40" y="0"/>
                  </a:lnTo>
                  <a:lnTo>
                    <a:pt x="34" y="0"/>
                  </a:lnTo>
                  <a:lnTo>
                    <a:pt x="29" y="2"/>
                  </a:lnTo>
                  <a:lnTo>
                    <a:pt x="21" y="4"/>
                  </a:lnTo>
                  <a:lnTo>
                    <a:pt x="14" y="8"/>
                  </a:lnTo>
                  <a:lnTo>
                    <a:pt x="8" y="12"/>
                  </a:lnTo>
                  <a:lnTo>
                    <a:pt x="2" y="16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33"/>
                  </a:lnTo>
                  <a:lnTo>
                    <a:pt x="2" y="38"/>
                  </a:lnTo>
                  <a:lnTo>
                    <a:pt x="8" y="42"/>
                  </a:lnTo>
                  <a:lnTo>
                    <a:pt x="14" y="46"/>
                  </a:lnTo>
                  <a:lnTo>
                    <a:pt x="21" y="50"/>
                  </a:lnTo>
                  <a:lnTo>
                    <a:pt x="29" y="54"/>
                  </a:lnTo>
                  <a:lnTo>
                    <a:pt x="34" y="54"/>
                  </a:lnTo>
                  <a:lnTo>
                    <a:pt x="40" y="54"/>
                  </a:lnTo>
                  <a:lnTo>
                    <a:pt x="44" y="54"/>
                  </a:lnTo>
                  <a:lnTo>
                    <a:pt x="50" y="55"/>
                  </a:lnTo>
                  <a:lnTo>
                    <a:pt x="50" y="55"/>
                  </a:lnTo>
                  <a:close/>
                </a:path>
              </a:pathLst>
            </a:custGeom>
            <a:solidFill>
              <a:srgbClr val="CC8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82" name="Freeform 66"/>
            <p:cNvSpPr>
              <a:spLocks/>
            </p:cNvSpPr>
            <p:nvPr/>
          </p:nvSpPr>
          <p:spPr bwMode="auto">
            <a:xfrm>
              <a:off x="3907" y="2226"/>
              <a:ext cx="58" cy="24"/>
            </a:xfrm>
            <a:custGeom>
              <a:avLst/>
              <a:gdLst>
                <a:gd name="T0" fmla="*/ 57 w 116"/>
                <a:gd name="T1" fmla="*/ 47 h 47"/>
                <a:gd name="T2" fmla="*/ 62 w 116"/>
                <a:gd name="T3" fmla="*/ 47 h 47"/>
                <a:gd name="T4" fmla="*/ 68 w 116"/>
                <a:gd name="T5" fmla="*/ 47 h 47"/>
                <a:gd name="T6" fmla="*/ 74 w 116"/>
                <a:gd name="T7" fmla="*/ 45 h 47"/>
                <a:gd name="T8" fmla="*/ 79 w 116"/>
                <a:gd name="T9" fmla="*/ 45 h 47"/>
                <a:gd name="T10" fmla="*/ 83 w 116"/>
                <a:gd name="T11" fmla="*/ 43 h 47"/>
                <a:gd name="T12" fmla="*/ 89 w 116"/>
                <a:gd name="T13" fmla="*/ 43 h 47"/>
                <a:gd name="T14" fmla="*/ 93 w 116"/>
                <a:gd name="T15" fmla="*/ 41 h 47"/>
                <a:gd name="T16" fmla="*/ 97 w 116"/>
                <a:gd name="T17" fmla="*/ 41 h 47"/>
                <a:gd name="T18" fmla="*/ 104 w 116"/>
                <a:gd name="T19" fmla="*/ 36 h 47"/>
                <a:gd name="T20" fmla="*/ 110 w 116"/>
                <a:gd name="T21" fmla="*/ 32 h 47"/>
                <a:gd name="T22" fmla="*/ 114 w 116"/>
                <a:gd name="T23" fmla="*/ 28 h 47"/>
                <a:gd name="T24" fmla="*/ 116 w 116"/>
                <a:gd name="T25" fmla="*/ 22 h 47"/>
                <a:gd name="T26" fmla="*/ 114 w 116"/>
                <a:gd name="T27" fmla="*/ 17 h 47"/>
                <a:gd name="T28" fmla="*/ 110 w 116"/>
                <a:gd name="T29" fmla="*/ 13 h 47"/>
                <a:gd name="T30" fmla="*/ 104 w 116"/>
                <a:gd name="T31" fmla="*/ 9 h 47"/>
                <a:gd name="T32" fmla="*/ 97 w 116"/>
                <a:gd name="T33" fmla="*/ 5 h 47"/>
                <a:gd name="T34" fmla="*/ 93 w 116"/>
                <a:gd name="T35" fmla="*/ 5 h 47"/>
                <a:gd name="T36" fmla="*/ 89 w 116"/>
                <a:gd name="T37" fmla="*/ 3 h 47"/>
                <a:gd name="T38" fmla="*/ 83 w 116"/>
                <a:gd name="T39" fmla="*/ 1 h 47"/>
                <a:gd name="T40" fmla="*/ 79 w 116"/>
                <a:gd name="T41" fmla="*/ 1 h 47"/>
                <a:gd name="T42" fmla="*/ 74 w 116"/>
                <a:gd name="T43" fmla="*/ 0 h 47"/>
                <a:gd name="T44" fmla="*/ 68 w 116"/>
                <a:gd name="T45" fmla="*/ 0 h 47"/>
                <a:gd name="T46" fmla="*/ 62 w 116"/>
                <a:gd name="T47" fmla="*/ 0 h 47"/>
                <a:gd name="T48" fmla="*/ 57 w 116"/>
                <a:gd name="T49" fmla="*/ 0 h 47"/>
                <a:gd name="T50" fmla="*/ 51 w 116"/>
                <a:gd name="T51" fmla="*/ 0 h 47"/>
                <a:gd name="T52" fmla="*/ 43 w 116"/>
                <a:gd name="T53" fmla="*/ 0 h 47"/>
                <a:gd name="T54" fmla="*/ 39 w 116"/>
                <a:gd name="T55" fmla="*/ 0 h 47"/>
                <a:gd name="T56" fmla="*/ 34 w 116"/>
                <a:gd name="T57" fmla="*/ 1 h 47"/>
                <a:gd name="T58" fmla="*/ 24 w 116"/>
                <a:gd name="T59" fmla="*/ 3 h 47"/>
                <a:gd name="T60" fmla="*/ 15 w 116"/>
                <a:gd name="T61" fmla="*/ 5 h 47"/>
                <a:gd name="T62" fmla="*/ 9 w 116"/>
                <a:gd name="T63" fmla="*/ 9 h 47"/>
                <a:gd name="T64" fmla="*/ 3 w 116"/>
                <a:gd name="T65" fmla="*/ 13 h 47"/>
                <a:gd name="T66" fmla="*/ 0 w 116"/>
                <a:gd name="T67" fmla="*/ 17 h 47"/>
                <a:gd name="T68" fmla="*/ 0 w 116"/>
                <a:gd name="T69" fmla="*/ 22 h 47"/>
                <a:gd name="T70" fmla="*/ 0 w 116"/>
                <a:gd name="T71" fmla="*/ 28 h 47"/>
                <a:gd name="T72" fmla="*/ 3 w 116"/>
                <a:gd name="T73" fmla="*/ 32 h 47"/>
                <a:gd name="T74" fmla="*/ 9 w 116"/>
                <a:gd name="T75" fmla="*/ 36 h 47"/>
                <a:gd name="T76" fmla="*/ 15 w 116"/>
                <a:gd name="T77" fmla="*/ 41 h 47"/>
                <a:gd name="T78" fmla="*/ 24 w 116"/>
                <a:gd name="T79" fmla="*/ 43 h 47"/>
                <a:gd name="T80" fmla="*/ 34 w 116"/>
                <a:gd name="T81" fmla="*/ 45 h 47"/>
                <a:gd name="T82" fmla="*/ 39 w 116"/>
                <a:gd name="T83" fmla="*/ 45 h 47"/>
                <a:gd name="T84" fmla="*/ 43 w 116"/>
                <a:gd name="T85" fmla="*/ 47 h 47"/>
                <a:gd name="T86" fmla="*/ 51 w 116"/>
                <a:gd name="T87" fmla="*/ 47 h 47"/>
                <a:gd name="T88" fmla="*/ 57 w 116"/>
                <a:gd name="T89" fmla="*/ 47 h 47"/>
                <a:gd name="T90" fmla="*/ 57 w 116"/>
                <a:gd name="T91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6" h="47">
                  <a:moveTo>
                    <a:pt x="57" y="47"/>
                  </a:moveTo>
                  <a:lnTo>
                    <a:pt x="62" y="47"/>
                  </a:lnTo>
                  <a:lnTo>
                    <a:pt x="68" y="47"/>
                  </a:lnTo>
                  <a:lnTo>
                    <a:pt x="74" y="45"/>
                  </a:lnTo>
                  <a:lnTo>
                    <a:pt x="79" y="45"/>
                  </a:lnTo>
                  <a:lnTo>
                    <a:pt x="83" y="43"/>
                  </a:lnTo>
                  <a:lnTo>
                    <a:pt x="89" y="43"/>
                  </a:lnTo>
                  <a:lnTo>
                    <a:pt x="93" y="41"/>
                  </a:lnTo>
                  <a:lnTo>
                    <a:pt x="97" y="41"/>
                  </a:lnTo>
                  <a:lnTo>
                    <a:pt x="104" y="36"/>
                  </a:lnTo>
                  <a:lnTo>
                    <a:pt x="110" y="32"/>
                  </a:lnTo>
                  <a:lnTo>
                    <a:pt x="114" y="28"/>
                  </a:lnTo>
                  <a:lnTo>
                    <a:pt x="116" y="22"/>
                  </a:lnTo>
                  <a:lnTo>
                    <a:pt x="114" y="17"/>
                  </a:lnTo>
                  <a:lnTo>
                    <a:pt x="110" y="13"/>
                  </a:lnTo>
                  <a:lnTo>
                    <a:pt x="104" y="9"/>
                  </a:lnTo>
                  <a:lnTo>
                    <a:pt x="97" y="5"/>
                  </a:lnTo>
                  <a:lnTo>
                    <a:pt x="93" y="5"/>
                  </a:lnTo>
                  <a:lnTo>
                    <a:pt x="89" y="3"/>
                  </a:lnTo>
                  <a:lnTo>
                    <a:pt x="83" y="1"/>
                  </a:lnTo>
                  <a:lnTo>
                    <a:pt x="79" y="1"/>
                  </a:lnTo>
                  <a:lnTo>
                    <a:pt x="74" y="0"/>
                  </a:lnTo>
                  <a:lnTo>
                    <a:pt x="68" y="0"/>
                  </a:lnTo>
                  <a:lnTo>
                    <a:pt x="62" y="0"/>
                  </a:lnTo>
                  <a:lnTo>
                    <a:pt x="57" y="0"/>
                  </a:lnTo>
                  <a:lnTo>
                    <a:pt x="51" y="0"/>
                  </a:lnTo>
                  <a:lnTo>
                    <a:pt x="43" y="0"/>
                  </a:lnTo>
                  <a:lnTo>
                    <a:pt x="39" y="0"/>
                  </a:lnTo>
                  <a:lnTo>
                    <a:pt x="34" y="1"/>
                  </a:lnTo>
                  <a:lnTo>
                    <a:pt x="24" y="3"/>
                  </a:lnTo>
                  <a:lnTo>
                    <a:pt x="15" y="5"/>
                  </a:lnTo>
                  <a:lnTo>
                    <a:pt x="9" y="9"/>
                  </a:lnTo>
                  <a:lnTo>
                    <a:pt x="3" y="13"/>
                  </a:lnTo>
                  <a:lnTo>
                    <a:pt x="0" y="17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3" y="32"/>
                  </a:lnTo>
                  <a:lnTo>
                    <a:pt x="9" y="36"/>
                  </a:lnTo>
                  <a:lnTo>
                    <a:pt x="15" y="41"/>
                  </a:lnTo>
                  <a:lnTo>
                    <a:pt x="24" y="43"/>
                  </a:lnTo>
                  <a:lnTo>
                    <a:pt x="34" y="45"/>
                  </a:lnTo>
                  <a:lnTo>
                    <a:pt x="39" y="45"/>
                  </a:lnTo>
                  <a:lnTo>
                    <a:pt x="43" y="47"/>
                  </a:lnTo>
                  <a:lnTo>
                    <a:pt x="51" y="47"/>
                  </a:lnTo>
                  <a:lnTo>
                    <a:pt x="57" y="47"/>
                  </a:lnTo>
                  <a:lnTo>
                    <a:pt x="57" y="47"/>
                  </a:lnTo>
                  <a:close/>
                </a:path>
              </a:pathLst>
            </a:custGeom>
            <a:solidFill>
              <a:srgbClr val="FFA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93" name="Freeform 77"/>
            <p:cNvSpPr>
              <a:spLocks/>
            </p:cNvSpPr>
            <p:nvPr/>
          </p:nvSpPr>
          <p:spPr bwMode="auto">
            <a:xfrm>
              <a:off x="3957" y="2664"/>
              <a:ext cx="207" cy="232"/>
            </a:xfrm>
            <a:custGeom>
              <a:avLst/>
              <a:gdLst>
                <a:gd name="T0" fmla="*/ 135 w 415"/>
                <a:gd name="T1" fmla="*/ 114 h 464"/>
                <a:gd name="T2" fmla="*/ 4 w 415"/>
                <a:gd name="T3" fmla="*/ 2 h 464"/>
                <a:gd name="T4" fmla="*/ 14 w 415"/>
                <a:gd name="T5" fmla="*/ 6 h 464"/>
                <a:gd name="T6" fmla="*/ 23 w 415"/>
                <a:gd name="T7" fmla="*/ 9 h 464"/>
                <a:gd name="T8" fmla="*/ 35 w 415"/>
                <a:gd name="T9" fmla="*/ 15 h 464"/>
                <a:gd name="T10" fmla="*/ 46 w 415"/>
                <a:gd name="T11" fmla="*/ 21 h 464"/>
                <a:gd name="T12" fmla="*/ 59 w 415"/>
                <a:gd name="T13" fmla="*/ 27 h 464"/>
                <a:gd name="T14" fmla="*/ 75 w 415"/>
                <a:gd name="T15" fmla="*/ 34 h 464"/>
                <a:gd name="T16" fmla="*/ 92 w 415"/>
                <a:gd name="T17" fmla="*/ 44 h 464"/>
                <a:gd name="T18" fmla="*/ 109 w 415"/>
                <a:gd name="T19" fmla="*/ 51 h 464"/>
                <a:gd name="T20" fmla="*/ 124 w 415"/>
                <a:gd name="T21" fmla="*/ 61 h 464"/>
                <a:gd name="T22" fmla="*/ 141 w 415"/>
                <a:gd name="T23" fmla="*/ 72 h 464"/>
                <a:gd name="T24" fmla="*/ 158 w 415"/>
                <a:gd name="T25" fmla="*/ 82 h 464"/>
                <a:gd name="T26" fmla="*/ 175 w 415"/>
                <a:gd name="T27" fmla="*/ 93 h 464"/>
                <a:gd name="T28" fmla="*/ 194 w 415"/>
                <a:gd name="T29" fmla="*/ 103 h 464"/>
                <a:gd name="T30" fmla="*/ 213 w 415"/>
                <a:gd name="T31" fmla="*/ 114 h 464"/>
                <a:gd name="T32" fmla="*/ 232 w 415"/>
                <a:gd name="T33" fmla="*/ 125 h 464"/>
                <a:gd name="T34" fmla="*/ 242 w 415"/>
                <a:gd name="T35" fmla="*/ 137 h 464"/>
                <a:gd name="T36" fmla="*/ 242 w 415"/>
                <a:gd name="T37" fmla="*/ 146 h 464"/>
                <a:gd name="T38" fmla="*/ 244 w 415"/>
                <a:gd name="T39" fmla="*/ 156 h 464"/>
                <a:gd name="T40" fmla="*/ 248 w 415"/>
                <a:gd name="T41" fmla="*/ 165 h 464"/>
                <a:gd name="T42" fmla="*/ 255 w 415"/>
                <a:gd name="T43" fmla="*/ 179 h 464"/>
                <a:gd name="T44" fmla="*/ 267 w 415"/>
                <a:gd name="T45" fmla="*/ 196 h 464"/>
                <a:gd name="T46" fmla="*/ 280 w 415"/>
                <a:gd name="T47" fmla="*/ 209 h 464"/>
                <a:gd name="T48" fmla="*/ 297 w 415"/>
                <a:gd name="T49" fmla="*/ 220 h 464"/>
                <a:gd name="T50" fmla="*/ 312 w 415"/>
                <a:gd name="T51" fmla="*/ 226 h 464"/>
                <a:gd name="T52" fmla="*/ 322 w 415"/>
                <a:gd name="T53" fmla="*/ 230 h 464"/>
                <a:gd name="T54" fmla="*/ 331 w 415"/>
                <a:gd name="T55" fmla="*/ 232 h 464"/>
                <a:gd name="T56" fmla="*/ 343 w 415"/>
                <a:gd name="T57" fmla="*/ 234 h 464"/>
                <a:gd name="T58" fmla="*/ 356 w 415"/>
                <a:gd name="T59" fmla="*/ 234 h 464"/>
                <a:gd name="T60" fmla="*/ 371 w 415"/>
                <a:gd name="T61" fmla="*/ 232 h 464"/>
                <a:gd name="T62" fmla="*/ 384 w 415"/>
                <a:gd name="T63" fmla="*/ 234 h 464"/>
                <a:gd name="T64" fmla="*/ 394 w 415"/>
                <a:gd name="T65" fmla="*/ 245 h 464"/>
                <a:gd name="T66" fmla="*/ 407 w 415"/>
                <a:gd name="T67" fmla="*/ 258 h 464"/>
                <a:gd name="T68" fmla="*/ 343 w 415"/>
                <a:gd name="T69" fmla="*/ 464 h 464"/>
                <a:gd name="T70" fmla="*/ 280 w 415"/>
                <a:gd name="T71" fmla="*/ 276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15" h="464">
                  <a:moveTo>
                    <a:pt x="280" y="276"/>
                  </a:moveTo>
                  <a:lnTo>
                    <a:pt x="135" y="114"/>
                  </a:lnTo>
                  <a:lnTo>
                    <a:pt x="0" y="0"/>
                  </a:lnTo>
                  <a:lnTo>
                    <a:pt x="4" y="2"/>
                  </a:lnTo>
                  <a:lnTo>
                    <a:pt x="8" y="4"/>
                  </a:lnTo>
                  <a:lnTo>
                    <a:pt x="14" y="6"/>
                  </a:lnTo>
                  <a:lnTo>
                    <a:pt x="19" y="8"/>
                  </a:lnTo>
                  <a:lnTo>
                    <a:pt x="23" y="9"/>
                  </a:lnTo>
                  <a:lnTo>
                    <a:pt x="29" y="11"/>
                  </a:lnTo>
                  <a:lnTo>
                    <a:pt x="35" y="15"/>
                  </a:lnTo>
                  <a:lnTo>
                    <a:pt x="42" y="19"/>
                  </a:lnTo>
                  <a:lnTo>
                    <a:pt x="46" y="21"/>
                  </a:lnTo>
                  <a:lnTo>
                    <a:pt x="54" y="23"/>
                  </a:lnTo>
                  <a:lnTo>
                    <a:pt x="59" y="27"/>
                  </a:lnTo>
                  <a:lnTo>
                    <a:pt x="69" y="32"/>
                  </a:lnTo>
                  <a:lnTo>
                    <a:pt x="75" y="34"/>
                  </a:lnTo>
                  <a:lnTo>
                    <a:pt x="84" y="40"/>
                  </a:lnTo>
                  <a:lnTo>
                    <a:pt x="92" y="44"/>
                  </a:lnTo>
                  <a:lnTo>
                    <a:pt x="99" y="47"/>
                  </a:lnTo>
                  <a:lnTo>
                    <a:pt x="109" y="51"/>
                  </a:lnTo>
                  <a:lnTo>
                    <a:pt x="116" y="57"/>
                  </a:lnTo>
                  <a:lnTo>
                    <a:pt x="124" y="61"/>
                  </a:lnTo>
                  <a:lnTo>
                    <a:pt x="133" y="66"/>
                  </a:lnTo>
                  <a:lnTo>
                    <a:pt x="141" y="72"/>
                  </a:lnTo>
                  <a:lnTo>
                    <a:pt x="151" y="76"/>
                  </a:lnTo>
                  <a:lnTo>
                    <a:pt x="158" y="82"/>
                  </a:lnTo>
                  <a:lnTo>
                    <a:pt x="168" y="87"/>
                  </a:lnTo>
                  <a:lnTo>
                    <a:pt x="175" y="93"/>
                  </a:lnTo>
                  <a:lnTo>
                    <a:pt x="187" y="99"/>
                  </a:lnTo>
                  <a:lnTo>
                    <a:pt x="194" y="103"/>
                  </a:lnTo>
                  <a:lnTo>
                    <a:pt x="204" y="108"/>
                  </a:lnTo>
                  <a:lnTo>
                    <a:pt x="213" y="114"/>
                  </a:lnTo>
                  <a:lnTo>
                    <a:pt x="223" y="120"/>
                  </a:lnTo>
                  <a:lnTo>
                    <a:pt x="232" y="125"/>
                  </a:lnTo>
                  <a:lnTo>
                    <a:pt x="242" y="131"/>
                  </a:lnTo>
                  <a:lnTo>
                    <a:pt x="242" y="137"/>
                  </a:lnTo>
                  <a:lnTo>
                    <a:pt x="242" y="141"/>
                  </a:lnTo>
                  <a:lnTo>
                    <a:pt x="242" y="146"/>
                  </a:lnTo>
                  <a:lnTo>
                    <a:pt x="244" y="152"/>
                  </a:lnTo>
                  <a:lnTo>
                    <a:pt x="244" y="156"/>
                  </a:lnTo>
                  <a:lnTo>
                    <a:pt x="246" y="162"/>
                  </a:lnTo>
                  <a:lnTo>
                    <a:pt x="248" y="165"/>
                  </a:lnTo>
                  <a:lnTo>
                    <a:pt x="251" y="171"/>
                  </a:lnTo>
                  <a:lnTo>
                    <a:pt x="255" y="179"/>
                  </a:lnTo>
                  <a:lnTo>
                    <a:pt x="261" y="188"/>
                  </a:lnTo>
                  <a:lnTo>
                    <a:pt x="267" y="196"/>
                  </a:lnTo>
                  <a:lnTo>
                    <a:pt x="274" y="203"/>
                  </a:lnTo>
                  <a:lnTo>
                    <a:pt x="280" y="209"/>
                  </a:lnTo>
                  <a:lnTo>
                    <a:pt x="289" y="217"/>
                  </a:lnTo>
                  <a:lnTo>
                    <a:pt x="297" y="220"/>
                  </a:lnTo>
                  <a:lnTo>
                    <a:pt x="306" y="226"/>
                  </a:lnTo>
                  <a:lnTo>
                    <a:pt x="312" y="226"/>
                  </a:lnTo>
                  <a:lnTo>
                    <a:pt x="316" y="228"/>
                  </a:lnTo>
                  <a:lnTo>
                    <a:pt x="322" y="230"/>
                  </a:lnTo>
                  <a:lnTo>
                    <a:pt x="327" y="232"/>
                  </a:lnTo>
                  <a:lnTo>
                    <a:pt x="331" y="232"/>
                  </a:lnTo>
                  <a:lnTo>
                    <a:pt x="337" y="234"/>
                  </a:lnTo>
                  <a:lnTo>
                    <a:pt x="343" y="234"/>
                  </a:lnTo>
                  <a:lnTo>
                    <a:pt x="348" y="234"/>
                  </a:lnTo>
                  <a:lnTo>
                    <a:pt x="356" y="234"/>
                  </a:lnTo>
                  <a:lnTo>
                    <a:pt x="363" y="232"/>
                  </a:lnTo>
                  <a:lnTo>
                    <a:pt x="371" y="232"/>
                  </a:lnTo>
                  <a:lnTo>
                    <a:pt x="379" y="230"/>
                  </a:lnTo>
                  <a:lnTo>
                    <a:pt x="384" y="234"/>
                  </a:lnTo>
                  <a:lnTo>
                    <a:pt x="390" y="239"/>
                  </a:lnTo>
                  <a:lnTo>
                    <a:pt x="394" y="245"/>
                  </a:lnTo>
                  <a:lnTo>
                    <a:pt x="400" y="251"/>
                  </a:lnTo>
                  <a:lnTo>
                    <a:pt x="407" y="258"/>
                  </a:lnTo>
                  <a:lnTo>
                    <a:pt x="415" y="268"/>
                  </a:lnTo>
                  <a:lnTo>
                    <a:pt x="343" y="464"/>
                  </a:lnTo>
                  <a:lnTo>
                    <a:pt x="280" y="276"/>
                  </a:lnTo>
                  <a:lnTo>
                    <a:pt x="280" y="276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94" name="Freeform 78"/>
            <p:cNvSpPr>
              <a:spLocks/>
            </p:cNvSpPr>
            <p:nvPr/>
          </p:nvSpPr>
          <p:spPr bwMode="auto">
            <a:xfrm>
              <a:off x="4023" y="2174"/>
              <a:ext cx="33" cy="25"/>
            </a:xfrm>
            <a:custGeom>
              <a:avLst/>
              <a:gdLst>
                <a:gd name="T0" fmla="*/ 67 w 67"/>
                <a:gd name="T1" fmla="*/ 2 h 51"/>
                <a:gd name="T2" fmla="*/ 65 w 67"/>
                <a:gd name="T3" fmla="*/ 2 h 51"/>
                <a:gd name="T4" fmla="*/ 63 w 67"/>
                <a:gd name="T5" fmla="*/ 6 h 51"/>
                <a:gd name="T6" fmla="*/ 61 w 67"/>
                <a:gd name="T7" fmla="*/ 11 h 51"/>
                <a:gd name="T8" fmla="*/ 59 w 67"/>
                <a:gd name="T9" fmla="*/ 19 h 51"/>
                <a:gd name="T10" fmla="*/ 56 w 67"/>
                <a:gd name="T11" fmla="*/ 29 h 51"/>
                <a:gd name="T12" fmla="*/ 54 w 67"/>
                <a:gd name="T13" fmla="*/ 36 h 51"/>
                <a:gd name="T14" fmla="*/ 52 w 67"/>
                <a:gd name="T15" fmla="*/ 44 h 51"/>
                <a:gd name="T16" fmla="*/ 52 w 67"/>
                <a:gd name="T17" fmla="*/ 51 h 51"/>
                <a:gd name="T18" fmla="*/ 48 w 67"/>
                <a:gd name="T19" fmla="*/ 49 h 51"/>
                <a:gd name="T20" fmla="*/ 42 w 67"/>
                <a:gd name="T21" fmla="*/ 49 h 51"/>
                <a:gd name="T22" fmla="*/ 37 w 67"/>
                <a:gd name="T23" fmla="*/ 48 h 51"/>
                <a:gd name="T24" fmla="*/ 33 w 67"/>
                <a:gd name="T25" fmla="*/ 48 h 51"/>
                <a:gd name="T26" fmla="*/ 29 w 67"/>
                <a:gd name="T27" fmla="*/ 46 h 51"/>
                <a:gd name="T28" fmla="*/ 23 w 67"/>
                <a:gd name="T29" fmla="*/ 46 h 51"/>
                <a:gd name="T30" fmla="*/ 18 w 67"/>
                <a:gd name="T31" fmla="*/ 44 h 51"/>
                <a:gd name="T32" fmla="*/ 14 w 67"/>
                <a:gd name="T33" fmla="*/ 42 h 51"/>
                <a:gd name="T34" fmla="*/ 8 w 67"/>
                <a:gd name="T35" fmla="*/ 38 h 51"/>
                <a:gd name="T36" fmla="*/ 6 w 67"/>
                <a:gd name="T37" fmla="*/ 36 h 51"/>
                <a:gd name="T38" fmla="*/ 0 w 67"/>
                <a:gd name="T39" fmla="*/ 29 h 51"/>
                <a:gd name="T40" fmla="*/ 2 w 67"/>
                <a:gd name="T41" fmla="*/ 21 h 51"/>
                <a:gd name="T42" fmla="*/ 4 w 67"/>
                <a:gd name="T43" fmla="*/ 11 h 51"/>
                <a:gd name="T44" fmla="*/ 14 w 67"/>
                <a:gd name="T45" fmla="*/ 6 h 51"/>
                <a:gd name="T46" fmla="*/ 18 w 67"/>
                <a:gd name="T47" fmla="*/ 4 h 51"/>
                <a:gd name="T48" fmla="*/ 23 w 67"/>
                <a:gd name="T49" fmla="*/ 4 h 51"/>
                <a:gd name="T50" fmla="*/ 29 w 67"/>
                <a:gd name="T51" fmla="*/ 2 h 51"/>
                <a:gd name="T52" fmla="*/ 37 w 67"/>
                <a:gd name="T53" fmla="*/ 2 h 51"/>
                <a:gd name="T54" fmla="*/ 42 w 67"/>
                <a:gd name="T55" fmla="*/ 0 h 51"/>
                <a:gd name="T56" fmla="*/ 46 w 67"/>
                <a:gd name="T57" fmla="*/ 0 h 51"/>
                <a:gd name="T58" fmla="*/ 52 w 67"/>
                <a:gd name="T59" fmla="*/ 0 h 51"/>
                <a:gd name="T60" fmla="*/ 56 w 67"/>
                <a:gd name="T61" fmla="*/ 0 h 51"/>
                <a:gd name="T62" fmla="*/ 63 w 67"/>
                <a:gd name="T63" fmla="*/ 0 h 51"/>
                <a:gd name="T64" fmla="*/ 67 w 67"/>
                <a:gd name="T65" fmla="*/ 2 h 51"/>
                <a:gd name="T66" fmla="*/ 67 w 67"/>
                <a:gd name="T67" fmla="*/ 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7" h="51">
                  <a:moveTo>
                    <a:pt x="67" y="2"/>
                  </a:moveTo>
                  <a:lnTo>
                    <a:pt x="65" y="2"/>
                  </a:lnTo>
                  <a:lnTo>
                    <a:pt x="63" y="6"/>
                  </a:lnTo>
                  <a:lnTo>
                    <a:pt x="61" y="11"/>
                  </a:lnTo>
                  <a:lnTo>
                    <a:pt x="59" y="19"/>
                  </a:lnTo>
                  <a:lnTo>
                    <a:pt x="56" y="29"/>
                  </a:lnTo>
                  <a:lnTo>
                    <a:pt x="54" y="36"/>
                  </a:lnTo>
                  <a:lnTo>
                    <a:pt x="52" y="44"/>
                  </a:lnTo>
                  <a:lnTo>
                    <a:pt x="52" y="51"/>
                  </a:lnTo>
                  <a:lnTo>
                    <a:pt x="48" y="49"/>
                  </a:lnTo>
                  <a:lnTo>
                    <a:pt x="42" y="49"/>
                  </a:lnTo>
                  <a:lnTo>
                    <a:pt x="37" y="48"/>
                  </a:lnTo>
                  <a:lnTo>
                    <a:pt x="33" y="48"/>
                  </a:lnTo>
                  <a:lnTo>
                    <a:pt x="29" y="46"/>
                  </a:lnTo>
                  <a:lnTo>
                    <a:pt x="23" y="46"/>
                  </a:lnTo>
                  <a:lnTo>
                    <a:pt x="18" y="44"/>
                  </a:lnTo>
                  <a:lnTo>
                    <a:pt x="14" y="42"/>
                  </a:lnTo>
                  <a:lnTo>
                    <a:pt x="8" y="38"/>
                  </a:lnTo>
                  <a:lnTo>
                    <a:pt x="6" y="36"/>
                  </a:lnTo>
                  <a:lnTo>
                    <a:pt x="0" y="29"/>
                  </a:lnTo>
                  <a:lnTo>
                    <a:pt x="2" y="21"/>
                  </a:lnTo>
                  <a:lnTo>
                    <a:pt x="4" y="11"/>
                  </a:lnTo>
                  <a:lnTo>
                    <a:pt x="14" y="6"/>
                  </a:lnTo>
                  <a:lnTo>
                    <a:pt x="18" y="4"/>
                  </a:lnTo>
                  <a:lnTo>
                    <a:pt x="23" y="4"/>
                  </a:lnTo>
                  <a:lnTo>
                    <a:pt x="29" y="2"/>
                  </a:lnTo>
                  <a:lnTo>
                    <a:pt x="37" y="2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63" y="0"/>
                  </a:lnTo>
                  <a:lnTo>
                    <a:pt x="67" y="2"/>
                  </a:lnTo>
                  <a:lnTo>
                    <a:pt x="67" y="2"/>
                  </a:lnTo>
                  <a:close/>
                </a:path>
              </a:pathLst>
            </a:custGeom>
            <a:solidFill>
              <a:srgbClr val="FFA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pic>
        <p:nvPicPr>
          <p:cNvPr id="9301" name="Picture 85" descr="monitor">
            <a:hlinkClick r:id="rId2" action="ppaction://hlinksldjump">
              <a:snd r:embed="rId3" name="click.wav"/>
            </a:hlinkClick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981200"/>
            <a:ext cx="2970213" cy="32385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36" name="Group 72"/>
          <p:cNvGrpSpPr>
            <a:grpSpLocks/>
          </p:cNvGrpSpPr>
          <p:nvPr/>
        </p:nvGrpSpPr>
        <p:grpSpPr bwMode="auto">
          <a:xfrm>
            <a:off x="1403350" y="2209800"/>
            <a:ext cx="3473450" cy="3152775"/>
            <a:chOff x="3639" y="1919"/>
            <a:chExt cx="1095" cy="1029"/>
          </a:xfrm>
        </p:grpSpPr>
        <p:sp>
          <p:nvSpPr>
            <p:cNvPr id="11296" name="Freeform 32"/>
            <p:cNvSpPr>
              <a:spLocks/>
            </p:cNvSpPr>
            <p:nvPr/>
          </p:nvSpPr>
          <p:spPr bwMode="auto">
            <a:xfrm>
              <a:off x="4573" y="2649"/>
              <a:ext cx="93" cy="153"/>
            </a:xfrm>
            <a:custGeom>
              <a:avLst/>
              <a:gdLst>
                <a:gd name="T0" fmla="*/ 169 w 186"/>
                <a:gd name="T1" fmla="*/ 6 h 306"/>
                <a:gd name="T2" fmla="*/ 105 w 186"/>
                <a:gd name="T3" fmla="*/ 0 h 306"/>
                <a:gd name="T4" fmla="*/ 48 w 186"/>
                <a:gd name="T5" fmla="*/ 25 h 306"/>
                <a:gd name="T6" fmla="*/ 12 w 186"/>
                <a:gd name="T7" fmla="*/ 80 h 306"/>
                <a:gd name="T8" fmla="*/ 2 w 186"/>
                <a:gd name="T9" fmla="*/ 132 h 306"/>
                <a:gd name="T10" fmla="*/ 0 w 186"/>
                <a:gd name="T11" fmla="*/ 181 h 306"/>
                <a:gd name="T12" fmla="*/ 21 w 186"/>
                <a:gd name="T13" fmla="*/ 225 h 306"/>
                <a:gd name="T14" fmla="*/ 38 w 186"/>
                <a:gd name="T15" fmla="*/ 263 h 306"/>
                <a:gd name="T16" fmla="*/ 80 w 186"/>
                <a:gd name="T17" fmla="*/ 285 h 306"/>
                <a:gd name="T18" fmla="*/ 137 w 186"/>
                <a:gd name="T19" fmla="*/ 306 h 306"/>
                <a:gd name="T20" fmla="*/ 186 w 186"/>
                <a:gd name="T21" fmla="*/ 297 h 306"/>
                <a:gd name="T22" fmla="*/ 169 w 186"/>
                <a:gd name="T23" fmla="*/ 6 h 306"/>
                <a:gd name="T24" fmla="*/ 169 w 186"/>
                <a:gd name="T25" fmla="*/ 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6" h="306">
                  <a:moveTo>
                    <a:pt x="169" y="6"/>
                  </a:moveTo>
                  <a:lnTo>
                    <a:pt x="105" y="0"/>
                  </a:lnTo>
                  <a:lnTo>
                    <a:pt x="48" y="25"/>
                  </a:lnTo>
                  <a:lnTo>
                    <a:pt x="12" y="80"/>
                  </a:lnTo>
                  <a:lnTo>
                    <a:pt x="2" y="132"/>
                  </a:lnTo>
                  <a:lnTo>
                    <a:pt x="0" y="181"/>
                  </a:lnTo>
                  <a:lnTo>
                    <a:pt x="21" y="225"/>
                  </a:lnTo>
                  <a:lnTo>
                    <a:pt x="38" y="263"/>
                  </a:lnTo>
                  <a:lnTo>
                    <a:pt x="80" y="285"/>
                  </a:lnTo>
                  <a:lnTo>
                    <a:pt x="137" y="306"/>
                  </a:lnTo>
                  <a:lnTo>
                    <a:pt x="186" y="297"/>
                  </a:lnTo>
                  <a:lnTo>
                    <a:pt x="169" y="6"/>
                  </a:lnTo>
                  <a:lnTo>
                    <a:pt x="169" y="6"/>
                  </a:lnTo>
                  <a:close/>
                </a:path>
              </a:pathLst>
            </a:custGeom>
            <a:solidFill>
              <a:srgbClr val="7DB3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297" name="Freeform 33"/>
            <p:cNvSpPr>
              <a:spLocks/>
            </p:cNvSpPr>
            <p:nvPr/>
          </p:nvSpPr>
          <p:spPr bwMode="auto">
            <a:xfrm>
              <a:off x="4145" y="2731"/>
              <a:ext cx="223" cy="162"/>
            </a:xfrm>
            <a:custGeom>
              <a:avLst/>
              <a:gdLst>
                <a:gd name="T0" fmla="*/ 0 w 445"/>
                <a:gd name="T1" fmla="*/ 173 h 325"/>
                <a:gd name="T2" fmla="*/ 148 w 445"/>
                <a:gd name="T3" fmla="*/ 53 h 325"/>
                <a:gd name="T4" fmla="*/ 310 w 445"/>
                <a:gd name="T5" fmla="*/ 0 h 325"/>
                <a:gd name="T6" fmla="*/ 405 w 445"/>
                <a:gd name="T7" fmla="*/ 2 h 325"/>
                <a:gd name="T8" fmla="*/ 445 w 445"/>
                <a:gd name="T9" fmla="*/ 63 h 325"/>
                <a:gd name="T10" fmla="*/ 391 w 445"/>
                <a:gd name="T11" fmla="*/ 133 h 325"/>
                <a:gd name="T12" fmla="*/ 87 w 445"/>
                <a:gd name="T13" fmla="*/ 325 h 325"/>
                <a:gd name="T14" fmla="*/ 17 w 445"/>
                <a:gd name="T15" fmla="*/ 281 h 325"/>
                <a:gd name="T16" fmla="*/ 0 w 445"/>
                <a:gd name="T17" fmla="*/ 173 h 325"/>
                <a:gd name="T18" fmla="*/ 0 w 445"/>
                <a:gd name="T19" fmla="*/ 173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5" h="325">
                  <a:moveTo>
                    <a:pt x="0" y="173"/>
                  </a:moveTo>
                  <a:lnTo>
                    <a:pt x="148" y="53"/>
                  </a:lnTo>
                  <a:lnTo>
                    <a:pt x="310" y="0"/>
                  </a:lnTo>
                  <a:lnTo>
                    <a:pt x="405" y="2"/>
                  </a:lnTo>
                  <a:lnTo>
                    <a:pt x="445" y="63"/>
                  </a:lnTo>
                  <a:lnTo>
                    <a:pt x="391" y="133"/>
                  </a:lnTo>
                  <a:lnTo>
                    <a:pt x="87" y="325"/>
                  </a:lnTo>
                  <a:lnTo>
                    <a:pt x="17" y="281"/>
                  </a:lnTo>
                  <a:lnTo>
                    <a:pt x="0" y="173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A86E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298" name="Freeform 34"/>
            <p:cNvSpPr>
              <a:spLocks/>
            </p:cNvSpPr>
            <p:nvPr/>
          </p:nvSpPr>
          <p:spPr bwMode="auto">
            <a:xfrm>
              <a:off x="3749" y="2766"/>
              <a:ext cx="176" cy="170"/>
            </a:xfrm>
            <a:custGeom>
              <a:avLst/>
              <a:gdLst>
                <a:gd name="T0" fmla="*/ 0 w 352"/>
                <a:gd name="T1" fmla="*/ 27 h 340"/>
                <a:gd name="T2" fmla="*/ 82 w 352"/>
                <a:gd name="T3" fmla="*/ 0 h 340"/>
                <a:gd name="T4" fmla="*/ 230 w 352"/>
                <a:gd name="T5" fmla="*/ 69 h 340"/>
                <a:gd name="T6" fmla="*/ 258 w 352"/>
                <a:gd name="T7" fmla="*/ 162 h 340"/>
                <a:gd name="T8" fmla="*/ 348 w 352"/>
                <a:gd name="T9" fmla="*/ 238 h 340"/>
                <a:gd name="T10" fmla="*/ 352 w 352"/>
                <a:gd name="T11" fmla="*/ 297 h 340"/>
                <a:gd name="T12" fmla="*/ 302 w 352"/>
                <a:gd name="T13" fmla="*/ 335 h 340"/>
                <a:gd name="T14" fmla="*/ 156 w 352"/>
                <a:gd name="T15" fmla="*/ 340 h 340"/>
                <a:gd name="T16" fmla="*/ 53 w 352"/>
                <a:gd name="T17" fmla="*/ 306 h 340"/>
                <a:gd name="T18" fmla="*/ 15 w 352"/>
                <a:gd name="T19" fmla="*/ 255 h 340"/>
                <a:gd name="T20" fmla="*/ 0 w 352"/>
                <a:gd name="T21" fmla="*/ 27 h 340"/>
                <a:gd name="T22" fmla="*/ 0 w 352"/>
                <a:gd name="T23" fmla="*/ 2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2" h="340">
                  <a:moveTo>
                    <a:pt x="0" y="27"/>
                  </a:moveTo>
                  <a:lnTo>
                    <a:pt x="82" y="0"/>
                  </a:lnTo>
                  <a:lnTo>
                    <a:pt x="230" y="69"/>
                  </a:lnTo>
                  <a:lnTo>
                    <a:pt x="258" y="162"/>
                  </a:lnTo>
                  <a:lnTo>
                    <a:pt x="348" y="238"/>
                  </a:lnTo>
                  <a:lnTo>
                    <a:pt x="352" y="297"/>
                  </a:lnTo>
                  <a:lnTo>
                    <a:pt x="302" y="335"/>
                  </a:lnTo>
                  <a:lnTo>
                    <a:pt x="156" y="340"/>
                  </a:lnTo>
                  <a:lnTo>
                    <a:pt x="53" y="306"/>
                  </a:lnTo>
                  <a:lnTo>
                    <a:pt x="15" y="255"/>
                  </a:lnTo>
                  <a:lnTo>
                    <a:pt x="0" y="27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A86E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299" name="Freeform 35"/>
            <p:cNvSpPr>
              <a:spLocks/>
            </p:cNvSpPr>
            <p:nvPr/>
          </p:nvSpPr>
          <p:spPr bwMode="auto">
            <a:xfrm>
              <a:off x="3858" y="1928"/>
              <a:ext cx="123" cy="202"/>
            </a:xfrm>
            <a:custGeom>
              <a:avLst/>
              <a:gdLst>
                <a:gd name="T0" fmla="*/ 0 w 246"/>
                <a:gd name="T1" fmla="*/ 331 h 405"/>
                <a:gd name="T2" fmla="*/ 90 w 246"/>
                <a:gd name="T3" fmla="*/ 0 h 405"/>
                <a:gd name="T4" fmla="*/ 246 w 246"/>
                <a:gd name="T5" fmla="*/ 6 h 405"/>
                <a:gd name="T6" fmla="*/ 94 w 246"/>
                <a:gd name="T7" fmla="*/ 405 h 405"/>
                <a:gd name="T8" fmla="*/ 0 w 246"/>
                <a:gd name="T9" fmla="*/ 331 h 405"/>
                <a:gd name="T10" fmla="*/ 0 w 246"/>
                <a:gd name="T11" fmla="*/ 331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6" h="405">
                  <a:moveTo>
                    <a:pt x="0" y="331"/>
                  </a:moveTo>
                  <a:lnTo>
                    <a:pt x="90" y="0"/>
                  </a:lnTo>
                  <a:lnTo>
                    <a:pt x="246" y="6"/>
                  </a:lnTo>
                  <a:lnTo>
                    <a:pt x="94" y="405"/>
                  </a:lnTo>
                  <a:lnTo>
                    <a:pt x="0" y="331"/>
                  </a:lnTo>
                  <a:lnTo>
                    <a:pt x="0" y="331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00" name="Freeform 36"/>
            <p:cNvSpPr>
              <a:spLocks/>
            </p:cNvSpPr>
            <p:nvPr/>
          </p:nvSpPr>
          <p:spPr bwMode="auto">
            <a:xfrm>
              <a:off x="3745" y="2219"/>
              <a:ext cx="410" cy="486"/>
            </a:xfrm>
            <a:custGeom>
              <a:avLst/>
              <a:gdLst>
                <a:gd name="T0" fmla="*/ 0 w 820"/>
                <a:gd name="T1" fmla="*/ 828 h 972"/>
                <a:gd name="T2" fmla="*/ 57 w 820"/>
                <a:gd name="T3" fmla="*/ 874 h 972"/>
                <a:gd name="T4" fmla="*/ 198 w 820"/>
                <a:gd name="T5" fmla="*/ 936 h 972"/>
                <a:gd name="T6" fmla="*/ 477 w 820"/>
                <a:gd name="T7" fmla="*/ 972 h 972"/>
                <a:gd name="T8" fmla="*/ 609 w 820"/>
                <a:gd name="T9" fmla="*/ 965 h 972"/>
                <a:gd name="T10" fmla="*/ 820 w 820"/>
                <a:gd name="T11" fmla="*/ 885 h 972"/>
                <a:gd name="T12" fmla="*/ 791 w 820"/>
                <a:gd name="T13" fmla="*/ 798 h 972"/>
                <a:gd name="T14" fmla="*/ 757 w 820"/>
                <a:gd name="T15" fmla="*/ 687 h 972"/>
                <a:gd name="T16" fmla="*/ 707 w 820"/>
                <a:gd name="T17" fmla="*/ 254 h 972"/>
                <a:gd name="T18" fmla="*/ 711 w 820"/>
                <a:gd name="T19" fmla="*/ 134 h 972"/>
                <a:gd name="T20" fmla="*/ 660 w 820"/>
                <a:gd name="T21" fmla="*/ 9 h 972"/>
                <a:gd name="T22" fmla="*/ 247 w 820"/>
                <a:gd name="T23" fmla="*/ 0 h 972"/>
                <a:gd name="T24" fmla="*/ 0 w 820"/>
                <a:gd name="T25" fmla="*/ 828 h 972"/>
                <a:gd name="T26" fmla="*/ 0 w 820"/>
                <a:gd name="T27" fmla="*/ 82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0" h="972">
                  <a:moveTo>
                    <a:pt x="0" y="828"/>
                  </a:moveTo>
                  <a:lnTo>
                    <a:pt x="57" y="874"/>
                  </a:lnTo>
                  <a:lnTo>
                    <a:pt x="198" y="936"/>
                  </a:lnTo>
                  <a:lnTo>
                    <a:pt x="477" y="972"/>
                  </a:lnTo>
                  <a:lnTo>
                    <a:pt x="609" y="965"/>
                  </a:lnTo>
                  <a:lnTo>
                    <a:pt x="820" y="885"/>
                  </a:lnTo>
                  <a:lnTo>
                    <a:pt x="791" y="798"/>
                  </a:lnTo>
                  <a:lnTo>
                    <a:pt x="757" y="687"/>
                  </a:lnTo>
                  <a:lnTo>
                    <a:pt x="707" y="254"/>
                  </a:lnTo>
                  <a:lnTo>
                    <a:pt x="711" y="134"/>
                  </a:lnTo>
                  <a:lnTo>
                    <a:pt x="660" y="9"/>
                  </a:lnTo>
                  <a:lnTo>
                    <a:pt x="247" y="0"/>
                  </a:lnTo>
                  <a:lnTo>
                    <a:pt x="0" y="828"/>
                  </a:lnTo>
                  <a:lnTo>
                    <a:pt x="0" y="828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01" name="Freeform 37"/>
            <p:cNvSpPr>
              <a:spLocks/>
            </p:cNvSpPr>
            <p:nvPr/>
          </p:nvSpPr>
          <p:spPr bwMode="auto">
            <a:xfrm>
              <a:off x="4107" y="2719"/>
              <a:ext cx="111" cy="96"/>
            </a:xfrm>
            <a:custGeom>
              <a:avLst/>
              <a:gdLst>
                <a:gd name="T0" fmla="*/ 0 w 220"/>
                <a:gd name="T1" fmla="*/ 89 h 192"/>
                <a:gd name="T2" fmla="*/ 117 w 220"/>
                <a:gd name="T3" fmla="*/ 0 h 192"/>
                <a:gd name="T4" fmla="*/ 220 w 220"/>
                <a:gd name="T5" fmla="*/ 80 h 192"/>
                <a:gd name="T6" fmla="*/ 167 w 220"/>
                <a:gd name="T7" fmla="*/ 186 h 192"/>
                <a:gd name="T8" fmla="*/ 66 w 220"/>
                <a:gd name="T9" fmla="*/ 192 h 192"/>
                <a:gd name="T10" fmla="*/ 0 w 220"/>
                <a:gd name="T11" fmla="*/ 89 h 192"/>
                <a:gd name="T12" fmla="*/ 0 w 220"/>
                <a:gd name="T13" fmla="*/ 89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0" h="192">
                  <a:moveTo>
                    <a:pt x="0" y="89"/>
                  </a:moveTo>
                  <a:lnTo>
                    <a:pt x="117" y="0"/>
                  </a:lnTo>
                  <a:lnTo>
                    <a:pt x="220" y="80"/>
                  </a:lnTo>
                  <a:lnTo>
                    <a:pt x="167" y="186"/>
                  </a:lnTo>
                  <a:lnTo>
                    <a:pt x="66" y="192"/>
                  </a:lnTo>
                  <a:lnTo>
                    <a:pt x="0" y="8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02" name="Freeform 38"/>
            <p:cNvSpPr>
              <a:spLocks/>
            </p:cNvSpPr>
            <p:nvPr/>
          </p:nvSpPr>
          <p:spPr bwMode="auto">
            <a:xfrm>
              <a:off x="3778" y="2742"/>
              <a:ext cx="102" cy="81"/>
            </a:xfrm>
            <a:custGeom>
              <a:avLst/>
              <a:gdLst>
                <a:gd name="T0" fmla="*/ 0 w 203"/>
                <a:gd name="T1" fmla="*/ 57 h 161"/>
                <a:gd name="T2" fmla="*/ 59 w 203"/>
                <a:gd name="T3" fmla="*/ 0 h 161"/>
                <a:gd name="T4" fmla="*/ 203 w 203"/>
                <a:gd name="T5" fmla="*/ 57 h 161"/>
                <a:gd name="T6" fmla="*/ 165 w 203"/>
                <a:gd name="T7" fmla="*/ 114 h 161"/>
                <a:gd name="T8" fmla="*/ 76 w 203"/>
                <a:gd name="T9" fmla="*/ 119 h 161"/>
                <a:gd name="T10" fmla="*/ 55 w 203"/>
                <a:gd name="T11" fmla="*/ 161 h 161"/>
                <a:gd name="T12" fmla="*/ 0 w 203"/>
                <a:gd name="T13" fmla="*/ 57 h 161"/>
                <a:gd name="T14" fmla="*/ 0 w 203"/>
                <a:gd name="T15" fmla="*/ 5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3" h="161">
                  <a:moveTo>
                    <a:pt x="0" y="57"/>
                  </a:moveTo>
                  <a:lnTo>
                    <a:pt x="59" y="0"/>
                  </a:lnTo>
                  <a:lnTo>
                    <a:pt x="203" y="57"/>
                  </a:lnTo>
                  <a:lnTo>
                    <a:pt x="165" y="114"/>
                  </a:lnTo>
                  <a:lnTo>
                    <a:pt x="76" y="119"/>
                  </a:lnTo>
                  <a:lnTo>
                    <a:pt x="55" y="161"/>
                  </a:lnTo>
                  <a:lnTo>
                    <a:pt x="0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03" name="Freeform 39"/>
            <p:cNvSpPr>
              <a:spLocks/>
            </p:cNvSpPr>
            <p:nvPr/>
          </p:nvSpPr>
          <p:spPr bwMode="auto">
            <a:xfrm>
              <a:off x="4097" y="2151"/>
              <a:ext cx="201" cy="334"/>
            </a:xfrm>
            <a:custGeom>
              <a:avLst/>
              <a:gdLst>
                <a:gd name="T0" fmla="*/ 61 w 403"/>
                <a:gd name="T1" fmla="*/ 401 h 667"/>
                <a:gd name="T2" fmla="*/ 91 w 403"/>
                <a:gd name="T3" fmla="*/ 446 h 667"/>
                <a:gd name="T4" fmla="*/ 228 w 403"/>
                <a:gd name="T5" fmla="*/ 300 h 667"/>
                <a:gd name="T6" fmla="*/ 249 w 403"/>
                <a:gd name="T7" fmla="*/ 233 h 667"/>
                <a:gd name="T8" fmla="*/ 207 w 403"/>
                <a:gd name="T9" fmla="*/ 72 h 667"/>
                <a:gd name="T10" fmla="*/ 222 w 403"/>
                <a:gd name="T11" fmla="*/ 34 h 667"/>
                <a:gd name="T12" fmla="*/ 243 w 403"/>
                <a:gd name="T13" fmla="*/ 26 h 667"/>
                <a:gd name="T14" fmla="*/ 262 w 403"/>
                <a:gd name="T15" fmla="*/ 51 h 667"/>
                <a:gd name="T16" fmla="*/ 273 w 403"/>
                <a:gd name="T17" fmla="*/ 85 h 667"/>
                <a:gd name="T18" fmla="*/ 306 w 403"/>
                <a:gd name="T19" fmla="*/ 2 h 667"/>
                <a:gd name="T20" fmla="*/ 321 w 403"/>
                <a:gd name="T21" fmla="*/ 0 h 667"/>
                <a:gd name="T22" fmla="*/ 344 w 403"/>
                <a:gd name="T23" fmla="*/ 21 h 667"/>
                <a:gd name="T24" fmla="*/ 348 w 403"/>
                <a:gd name="T25" fmla="*/ 135 h 667"/>
                <a:gd name="T26" fmla="*/ 382 w 403"/>
                <a:gd name="T27" fmla="*/ 91 h 667"/>
                <a:gd name="T28" fmla="*/ 395 w 403"/>
                <a:gd name="T29" fmla="*/ 81 h 667"/>
                <a:gd name="T30" fmla="*/ 403 w 403"/>
                <a:gd name="T31" fmla="*/ 131 h 667"/>
                <a:gd name="T32" fmla="*/ 399 w 403"/>
                <a:gd name="T33" fmla="*/ 186 h 667"/>
                <a:gd name="T34" fmla="*/ 372 w 403"/>
                <a:gd name="T35" fmla="*/ 207 h 667"/>
                <a:gd name="T36" fmla="*/ 353 w 403"/>
                <a:gd name="T37" fmla="*/ 325 h 667"/>
                <a:gd name="T38" fmla="*/ 287 w 403"/>
                <a:gd name="T39" fmla="*/ 404 h 667"/>
                <a:gd name="T40" fmla="*/ 251 w 403"/>
                <a:gd name="T41" fmla="*/ 458 h 667"/>
                <a:gd name="T42" fmla="*/ 184 w 403"/>
                <a:gd name="T43" fmla="*/ 589 h 667"/>
                <a:gd name="T44" fmla="*/ 119 w 403"/>
                <a:gd name="T45" fmla="*/ 642 h 667"/>
                <a:gd name="T46" fmla="*/ 45 w 403"/>
                <a:gd name="T47" fmla="*/ 667 h 667"/>
                <a:gd name="T48" fmla="*/ 0 w 403"/>
                <a:gd name="T49" fmla="*/ 456 h 667"/>
                <a:gd name="T50" fmla="*/ 61 w 403"/>
                <a:gd name="T51" fmla="*/ 401 h 667"/>
                <a:gd name="T52" fmla="*/ 61 w 403"/>
                <a:gd name="T53" fmla="*/ 401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03" h="667">
                  <a:moveTo>
                    <a:pt x="61" y="401"/>
                  </a:moveTo>
                  <a:lnTo>
                    <a:pt x="91" y="446"/>
                  </a:lnTo>
                  <a:lnTo>
                    <a:pt x="228" y="300"/>
                  </a:lnTo>
                  <a:lnTo>
                    <a:pt x="249" y="233"/>
                  </a:lnTo>
                  <a:lnTo>
                    <a:pt x="207" y="72"/>
                  </a:lnTo>
                  <a:lnTo>
                    <a:pt x="222" y="34"/>
                  </a:lnTo>
                  <a:lnTo>
                    <a:pt x="243" y="26"/>
                  </a:lnTo>
                  <a:lnTo>
                    <a:pt x="262" y="51"/>
                  </a:lnTo>
                  <a:lnTo>
                    <a:pt x="273" y="85"/>
                  </a:lnTo>
                  <a:lnTo>
                    <a:pt x="306" y="2"/>
                  </a:lnTo>
                  <a:lnTo>
                    <a:pt x="321" y="0"/>
                  </a:lnTo>
                  <a:lnTo>
                    <a:pt x="344" y="21"/>
                  </a:lnTo>
                  <a:lnTo>
                    <a:pt x="348" y="135"/>
                  </a:lnTo>
                  <a:lnTo>
                    <a:pt x="382" y="91"/>
                  </a:lnTo>
                  <a:lnTo>
                    <a:pt x="395" y="81"/>
                  </a:lnTo>
                  <a:lnTo>
                    <a:pt x="403" y="131"/>
                  </a:lnTo>
                  <a:lnTo>
                    <a:pt x="399" y="186"/>
                  </a:lnTo>
                  <a:lnTo>
                    <a:pt x="372" y="207"/>
                  </a:lnTo>
                  <a:lnTo>
                    <a:pt x="353" y="325"/>
                  </a:lnTo>
                  <a:lnTo>
                    <a:pt x="287" y="404"/>
                  </a:lnTo>
                  <a:lnTo>
                    <a:pt x="251" y="458"/>
                  </a:lnTo>
                  <a:lnTo>
                    <a:pt x="184" y="589"/>
                  </a:lnTo>
                  <a:lnTo>
                    <a:pt x="119" y="642"/>
                  </a:lnTo>
                  <a:lnTo>
                    <a:pt x="45" y="667"/>
                  </a:lnTo>
                  <a:lnTo>
                    <a:pt x="0" y="456"/>
                  </a:lnTo>
                  <a:lnTo>
                    <a:pt x="61" y="401"/>
                  </a:lnTo>
                  <a:lnTo>
                    <a:pt x="61" y="401"/>
                  </a:lnTo>
                  <a:close/>
                </a:path>
              </a:pathLst>
            </a:custGeom>
            <a:solidFill>
              <a:srgbClr val="FFCC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04" name="Freeform 40"/>
            <p:cNvSpPr>
              <a:spLocks/>
            </p:cNvSpPr>
            <p:nvPr/>
          </p:nvSpPr>
          <p:spPr bwMode="auto">
            <a:xfrm>
              <a:off x="3805" y="2035"/>
              <a:ext cx="237" cy="231"/>
            </a:xfrm>
            <a:custGeom>
              <a:avLst/>
              <a:gdLst>
                <a:gd name="T0" fmla="*/ 473 w 473"/>
                <a:gd name="T1" fmla="*/ 11 h 462"/>
                <a:gd name="T2" fmla="*/ 359 w 473"/>
                <a:gd name="T3" fmla="*/ 462 h 462"/>
                <a:gd name="T4" fmla="*/ 253 w 473"/>
                <a:gd name="T5" fmla="*/ 446 h 462"/>
                <a:gd name="T6" fmla="*/ 80 w 473"/>
                <a:gd name="T7" fmla="*/ 353 h 462"/>
                <a:gd name="T8" fmla="*/ 0 w 473"/>
                <a:gd name="T9" fmla="*/ 133 h 462"/>
                <a:gd name="T10" fmla="*/ 86 w 473"/>
                <a:gd name="T11" fmla="*/ 68 h 462"/>
                <a:gd name="T12" fmla="*/ 183 w 473"/>
                <a:gd name="T13" fmla="*/ 119 h 462"/>
                <a:gd name="T14" fmla="*/ 196 w 473"/>
                <a:gd name="T15" fmla="*/ 140 h 462"/>
                <a:gd name="T16" fmla="*/ 238 w 473"/>
                <a:gd name="T17" fmla="*/ 0 h 462"/>
                <a:gd name="T18" fmla="*/ 473 w 473"/>
                <a:gd name="T19" fmla="*/ 11 h 462"/>
                <a:gd name="T20" fmla="*/ 473 w 473"/>
                <a:gd name="T21" fmla="*/ 11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3" h="462">
                  <a:moveTo>
                    <a:pt x="473" y="11"/>
                  </a:moveTo>
                  <a:lnTo>
                    <a:pt x="359" y="462"/>
                  </a:lnTo>
                  <a:lnTo>
                    <a:pt x="253" y="446"/>
                  </a:lnTo>
                  <a:lnTo>
                    <a:pt x="80" y="353"/>
                  </a:lnTo>
                  <a:lnTo>
                    <a:pt x="0" y="133"/>
                  </a:lnTo>
                  <a:lnTo>
                    <a:pt x="86" y="68"/>
                  </a:lnTo>
                  <a:lnTo>
                    <a:pt x="183" y="119"/>
                  </a:lnTo>
                  <a:lnTo>
                    <a:pt x="196" y="140"/>
                  </a:lnTo>
                  <a:lnTo>
                    <a:pt x="238" y="0"/>
                  </a:lnTo>
                  <a:lnTo>
                    <a:pt x="473" y="11"/>
                  </a:lnTo>
                  <a:lnTo>
                    <a:pt x="473" y="11"/>
                  </a:lnTo>
                  <a:close/>
                </a:path>
              </a:pathLst>
            </a:custGeom>
            <a:solidFill>
              <a:srgbClr val="FFCC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05" name="Freeform 41"/>
            <p:cNvSpPr>
              <a:spLocks/>
            </p:cNvSpPr>
            <p:nvPr/>
          </p:nvSpPr>
          <p:spPr bwMode="auto">
            <a:xfrm>
              <a:off x="3646" y="2352"/>
              <a:ext cx="240" cy="294"/>
            </a:xfrm>
            <a:custGeom>
              <a:avLst/>
              <a:gdLst>
                <a:gd name="T0" fmla="*/ 5 w 479"/>
                <a:gd name="T1" fmla="*/ 429 h 589"/>
                <a:gd name="T2" fmla="*/ 39 w 479"/>
                <a:gd name="T3" fmla="*/ 427 h 589"/>
                <a:gd name="T4" fmla="*/ 79 w 479"/>
                <a:gd name="T5" fmla="*/ 444 h 589"/>
                <a:gd name="T6" fmla="*/ 131 w 479"/>
                <a:gd name="T7" fmla="*/ 397 h 589"/>
                <a:gd name="T8" fmla="*/ 163 w 479"/>
                <a:gd name="T9" fmla="*/ 383 h 589"/>
                <a:gd name="T10" fmla="*/ 205 w 479"/>
                <a:gd name="T11" fmla="*/ 131 h 589"/>
                <a:gd name="T12" fmla="*/ 296 w 479"/>
                <a:gd name="T13" fmla="*/ 0 h 589"/>
                <a:gd name="T14" fmla="*/ 479 w 479"/>
                <a:gd name="T15" fmla="*/ 138 h 589"/>
                <a:gd name="T16" fmla="*/ 416 w 479"/>
                <a:gd name="T17" fmla="*/ 197 h 589"/>
                <a:gd name="T18" fmla="*/ 355 w 479"/>
                <a:gd name="T19" fmla="*/ 427 h 589"/>
                <a:gd name="T20" fmla="*/ 254 w 479"/>
                <a:gd name="T21" fmla="*/ 570 h 589"/>
                <a:gd name="T22" fmla="*/ 188 w 479"/>
                <a:gd name="T23" fmla="*/ 589 h 589"/>
                <a:gd name="T24" fmla="*/ 121 w 479"/>
                <a:gd name="T25" fmla="*/ 587 h 589"/>
                <a:gd name="T26" fmla="*/ 0 w 479"/>
                <a:gd name="T27" fmla="*/ 537 h 589"/>
                <a:gd name="T28" fmla="*/ 1 w 479"/>
                <a:gd name="T29" fmla="*/ 501 h 589"/>
                <a:gd name="T30" fmla="*/ 39 w 479"/>
                <a:gd name="T31" fmla="*/ 492 h 589"/>
                <a:gd name="T32" fmla="*/ 9 w 479"/>
                <a:gd name="T33" fmla="*/ 454 h 589"/>
                <a:gd name="T34" fmla="*/ 5 w 479"/>
                <a:gd name="T35" fmla="*/ 429 h 589"/>
                <a:gd name="T36" fmla="*/ 5 w 479"/>
                <a:gd name="T37" fmla="*/ 429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589">
                  <a:moveTo>
                    <a:pt x="5" y="429"/>
                  </a:moveTo>
                  <a:lnTo>
                    <a:pt x="39" y="427"/>
                  </a:lnTo>
                  <a:lnTo>
                    <a:pt x="79" y="444"/>
                  </a:lnTo>
                  <a:lnTo>
                    <a:pt x="131" y="397"/>
                  </a:lnTo>
                  <a:lnTo>
                    <a:pt x="163" y="383"/>
                  </a:lnTo>
                  <a:lnTo>
                    <a:pt x="205" y="131"/>
                  </a:lnTo>
                  <a:lnTo>
                    <a:pt x="296" y="0"/>
                  </a:lnTo>
                  <a:lnTo>
                    <a:pt x="479" y="138"/>
                  </a:lnTo>
                  <a:lnTo>
                    <a:pt x="416" y="197"/>
                  </a:lnTo>
                  <a:lnTo>
                    <a:pt x="355" y="427"/>
                  </a:lnTo>
                  <a:lnTo>
                    <a:pt x="254" y="570"/>
                  </a:lnTo>
                  <a:lnTo>
                    <a:pt x="188" y="589"/>
                  </a:lnTo>
                  <a:lnTo>
                    <a:pt x="121" y="587"/>
                  </a:lnTo>
                  <a:lnTo>
                    <a:pt x="0" y="537"/>
                  </a:lnTo>
                  <a:lnTo>
                    <a:pt x="1" y="501"/>
                  </a:lnTo>
                  <a:lnTo>
                    <a:pt x="39" y="492"/>
                  </a:lnTo>
                  <a:lnTo>
                    <a:pt x="9" y="454"/>
                  </a:lnTo>
                  <a:lnTo>
                    <a:pt x="5" y="429"/>
                  </a:lnTo>
                  <a:lnTo>
                    <a:pt x="5" y="429"/>
                  </a:lnTo>
                  <a:close/>
                </a:path>
              </a:pathLst>
            </a:custGeom>
            <a:solidFill>
              <a:srgbClr val="FFCC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06" name="Freeform 42"/>
            <p:cNvSpPr>
              <a:spLocks/>
            </p:cNvSpPr>
            <p:nvPr/>
          </p:nvSpPr>
          <p:spPr bwMode="auto">
            <a:xfrm>
              <a:off x="3813" y="2686"/>
              <a:ext cx="121" cy="93"/>
            </a:xfrm>
            <a:custGeom>
              <a:avLst/>
              <a:gdLst>
                <a:gd name="T0" fmla="*/ 0 w 244"/>
                <a:gd name="T1" fmla="*/ 103 h 187"/>
                <a:gd name="T2" fmla="*/ 0 w 244"/>
                <a:gd name="T3" fmla="*/ 103 h 187"/>
                <a:gd name="T4" fmla="*/ 0 w 244"/>
                <a:gd name="T5" fmla="*/ 105 h 187"/>
                <a:gd name="T6" fmla="*/ 0 w 244"/>
                <a:gd name="T7" fmla="*/ 109 h 187"/>
                <a:gd name="T8" fmla="*/ 0 w 244"/>
                <a:gd name="T9" fmla="*/ 115 h 187"/>
                <a:gd name="T10" fmla="*/ 0 w 244"/>
                <a:gd name="T11" fmla="*/ 118 h 187"/>
                <a:gd name="T12" fmla="*/ 4 w 244"/>
                <a:gd name="T13" fmla="*/ 126 h 187"/>
                <a:gd name="T14" fmla="*/ 6 w 244"/>
                <a:gd name="T15" fmla="*/ 132 h 187"/>
                <a:gd name="T16" fmla="*/ 12 w 244"/>
                <a:gd name="T17" fmla="*/ 139 h 187"/>
                <a:gd name="T18" fmla="*/ 17 w 244"/>
                <a:gd name="T19" fmla="*/ 147 h 187"/>
                <a:gd name="T20" fmla="*/ 25 w 244"/>
                <a:gd name="T21" fmla="*/ 154 h 187"/>
                <a:gd name="T22" fmla="*/ 29 w 244"/>
                <a:gd name="T23" fmla="*/ 158 h 187"/>
                <a:gd name="T24" fmla="*/ 34 w 244"/>
                <a:gd name="T25" fmla="*/ 162 h 187"/>
                <a:gd name="T26" fmla="*/ 40 w 244"/>
                <a:gd name="T27" fmla="*/ 166 h 187"/>
                <a:gd name="T28" fmla="*/ 46 w 244"/>
                <a:gd name="T29" fmla="*/ 170 h 187"/>
                <a:gd name="T30" fmla="*/ 53 w 244"/>
                <a:gd name="T31" fmla="*/ 172 h 187"/>
                <a:gd name="T32" fmla="*/ 61 w 244"/>
                <a:gd name="T33" fmla="*/ 173 h 187"/>
                <a:gd name="T34" fmla="*/ 65 w 244"/>
                <a:gd name="T35" fmla="*/ 175 h 187"/>
                <a:gd name="T36" fmla="*/ 71 w 244"/>
                <a:gd name="T37" fmla="*/ 177 h 187"/>
                <a:gd name="T38" fmla="*/ 74 w 244"/>
                <a:gd name="T39" fmla="*/ 177 h 187"/>
                <a:gd name="T40" fmla="*/ 80 w 244"/>
                <a:gd name="T41" fmla="*/ 179 h 187"/>
                <a:gd name="T42" fmla="*/ 84 w 244"/>
                <a:gd name="T43" fmla="*/ 181 h 187"/>
                <a:gd name="T44" fmla="*/ 88 w 244"/>
                <a:gd name="T45" fmla="*/ 181 h 187"/>
                <a:gd name="T46" fmla="*/ 93 w 244"/>
                <a:gd name="T47" fmla="*/ 181 h 187"/>
                <a:gd name="T48" fmla="*/ 101 w 244"/>
                <a:gd name="T49" fmla="*/ 183 h 187"/>
                <a:gd name="T50" fmla="*/ 105 w 244"/>
                <a:gd name="T51" fmla="*/ 183 h 187"/>
                <a:gd name="T52" fmla="*/ 112 w 244"/>
                <a:gd name="T53" fmla="*/ 185 h 187"/>
                <a:gd name="T54" fmla="*/ 118 w 244"/>
                <a:gd name="T55" fmla="*/ 185 h 187"/>
                <a:gd name="T56" fmla="*/ 126 w 244"/>
                <a:gd name="T57" fmla="*/ 187 h 187"/>
                <a:gd name="T58" fmla="*/ 244 w 244"/>
                <a:gd name="T59" fmla="*/ 40 h 187"/>
                <a:gd name="T60" fmla="*/ 88 w 244"/>
                <a:gd name="T61" fmla="*/ 0 h 187"/>
                <a:gd name="T62" fmla="*/ 0 w 244"/>
                <a:gd name="T63" fmla="*/ 103 h 187"/>
                <a:gd name="T64" fmla="*/ 0 w 244"/>
                <a:gd name="T65" fmla="*/ 10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4" h="187">
                  <a:moveTo>
                    <a:pt x="0" y="103"/>
                  </a:moveTo>
                  <a:lnTo>
                    <a:pt x="0" y="103"/>
                  </a:lnTo>
                  <a:lnTo>
                    <a:pt x="0" y="105"/>
                  </a:lnTo>
                  <a:lnTo>
                    <a:pt x="0" y="109"/>
                  </a:lnTo>
                  <a:lnTo>
                    <a:pt x="0" y="115"/>
                  </a:lnTo>
                  <a:lnTo>
                    <a:pt x="0" y="118"/>
                  </a:lnTo>
                  <a:lnTo>
                    <a:pt x="4" y="126"/>
                  </a:lnTo>
                  <a:lnTo>
                    <a:pt x="6" y="132"/>
                  </a:lnTo>
                  <a:lnTo>
                    <a:pt x="12" y="139"/>
                  </a:lnTo>
                  <a:lnTo>
                    <a:pt x="17" y="147"/>
                  </a:lnTo>
                  <a:lnTo>
                    <a:pt x="25" y="154"/>
                  </a:lnTo>
                  <a:lnTo>
                    <a:pt x="29" y="158"/>
                  </a:lnTo>
                  <a:lnTo>
                    <a:pt x="34" y="162"/>
                  </a:lnTo>
                  <a:lnTo>
                    <a:pt x="40" y="166"/>
                  </a:lnTo>
                  <a:lnTo>
                    <a:pt x="46" y="170"/>
                  </a:lnTo>
                  <a:lnTo>
                    <a:pt x="53" y="172"/>
                  </a:lnTo>
                  <a:lnTo>
                    <a:pt x="61" y="173"/>
                  </a:lnTo>
                  <a:lnTo>
                    <a:pt x="65" y="175"/>
                  </a:lnTo>
                  <a:lnTo>
                    <a:pt x="71" y="177"/>
                  </a:lnTo>
                  <a:lnTo>
                    <a:pt x="74" y="177"/>
                  </a:lnTo>
                  <a:lnTo>
                    <a:pt x="80" y="179"/>
                  </a:lnTo>
                  <a:lnTo>
                    <a:pt x="84" y="181"/>
                  </a:lnTo>
                  <a:lnTo>
                    <a:pt x="88" y="181"/>
                  </a:lnTo>
                  <a:lnTo>
                    <a:pt x="93" y="181"/>
                  </a:lnTo>
                  <a:lnTo>
                    <a:pt x="101" y="183"/>
                  </a:lnTo>
                  <a:lnTo>
                    <a:pt x="105" y="183"/>
                  </a:lnTo>
                  <a:lnTo>
                    <a:pt x="112" y="185"/>
                  </a:lnTo>
                  <a:lnTo>
                    <a:pt x="118" y="185"/>
                  </a:lnTo>
                  <a:lnTo>
                    <a:pt x="126" y="187"/>
                  </a:lnTo>
                  <a:lnTo>
                    <a:pt x="244" y="40"/>
                  </a:lnTo>
                  <a:lnTo>
                    <a:pt x="88" y="0"/>
                  </a:lnTo>
                  <a:lnTo>
                    <a:pt x="0" y="103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FFCC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07" name="Freeform 43"/>
            <p:cNvSpPr>
              <a:spLocks/>
            </p:cNvSpPr>
            <p:nvPr/>
          </p:nvSpPr>
          <p:spPr bwMode="auto">
            <a:xfrm>
              <a:off x="4056" y="2681"/>
              <a:ext cx="117" cy="90"/>
            </a:xfrm>
            <a:custGeom>
              <a:avLst/>
              <a:gdLst>
                <a:gd name="T0" fmla="*/ 0 w 234"/>
                <a:gd name="T1" fmla="*/ 40 h 181"/>
                <a:gd name="T2" fmla="*/ 114 w 234"/>
                <a:gd name="T3" fmla="*/ 181 h 181"/>
                <a:gd name="T4" fmla="*/ 116 w 234"/>
                <a:gd name="T5" fmla="*/ 181 h 181"/>
                <a:gd name="T6" fmla="*/ 120 w 234"/>
                <a:gd name="T7" fmla="*/ 181 h 181"/>
                <a:gd name="T8" fmla="*/ 124 w 234"/>
                <a:gd name="T9" fmla="*/ 181 h 181"/>
                <a:gd name="T10" fmla="*/ 129 w 234"/>
                <a:gd name="T11" fmla="*/ 181 h 181"/>
                <a:gd name="T12" fmla="*/ 135 w 234"/>
                <a:gd name="T13" fmla="*/ 179 h 181"/>
                <a:gd name="T14" fmla="*/ 139 w 234"/>
                <a:gd name="T15" fmla="*/ 177 h 181"/>
                <a:gd name="T16" fmla="*/ 143 w 234"/>
                <a:gd name="T17" fmla="*/ 177 h 181"/>
                <a:gd name="T18" fmla="*/ 148 w 234"/>
                <a:gd name="T19" fmla="*/ 177 h 181"/>
                <a:gd name="T20" fmla="*/ 152 w 234"/>
                <a:gd name="T21" fmla="*/ 175 h 181"/>
                <a:gd name="T22" fmla="*/ 156 w 234"/>
                <a:gd name="T23" fmla="*/ 173 h 181"/>
                <a:gd name="T24" fmla="*/ 160 w 234"/>
                <a:gd name="T25" fmla="*/ 171 h 181"/>
                <a:gd name="T26" fmla="*/ 165 w 234"/>
                <a:gd name="T27" fmla="*/ 167 h 181"/>
                <a:gd name="T28" fmla="*/ 169 w 234"/>
                <a:gd name="T29" fmla="*/ 165 h 181"/>
                <a:gd name="T30" fmla="*/ 175 w 234"/>
                <a:gd name="T31" fmla="*/ 162 h 181"/>
                <a:gd name="T32" fmla="*/ 179 w 234"/>
                <a:gd name="T33" fmla="*/ 160 h 181"/>
                <a:gd name="T34" fmla="*/ 184 w 234"/>
                <a:gd name="T35" fmla="*/ 154 h 181"/>
                <a:gd name="T36" fmla="*/ 190 w 234"/>
                <a:gd name="T37" fmla="*/ 150 h 181"/>
                <a:gd name="T38" fmla="*/ 194 w 234"/>
                <a:gd name="T39" fmla="*/ 145 h 181"/>
                <a:gd name="T40" fmla="*/ 200 w 234"/>
                <a:gd name="T41" fmla="*/ 139 h 181"/>
                <a:gd name="T42" fmla="*/ 205 w 234"/>
                <a:gd name="T43" fmla="*/ 133 h 181"/>
                <a:gd name="T44" fmla="*/ 211 w 234"/>
                <a:gd name="T45" fmla="*/ 127 h 181"/>
                <a:gd name="T46" fmla="*/ 217 w 234"/>
                <a:gd name="T47" fmla="*/ 120 h 181"/>
                <a:gd name="T48" fmla="*/ 222 w 234"/>
                <a:gd name="T49" fmla="*/ 112 h 181"/>
                <a:gd name="T50" fmla="*/ 224 w 234"/>
                <a:gd name="T51" fmla="*/ 108 h 181"/>
                <a:gd name="T52" fmla="*/ 228 w 234"/>
                <a:gd name="T53" fmla="*/ 105 h 181"/>
                <a:gd name="T54" fmla="*/ 230 w 234"/>
                <a:gd name="T55" fmla="*/ 99 h 181"/>
                <a:gd name="T56" fmla="*/ 234 w 234"/>
                <a:gd name="T57" fmla="*/ 95 h 181"/>
                <a:gd name="T58" fmla="*/ 124 w 234"/>
                <a:gd name="T59" fmla="*/ 0 h 181"/>
                <a:gd name="T60" fmla="*/ 0 w 234"/>
                <a:gd name="T61" fmla="*/ 40 h 181"/>
                <a:gd name="T62" fmla="*/ 0 w 234"/>
                <a:gd name="T63" fmla="*/ 4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34" h="181">
                  <a:moveTo>
                    <a:pt x="0" y="40"/>
                  </a:moveTo>
                  <a:lnTo>
                    <a:pt x="114" y="181"/>
                  </a:lnTo>
                  <a:lnTo>
                    <a:pt x="116" y="181"/>
                  </a:lnTo>
                  <a:lnTo>
                    <a:pt x="120" y="181"/>
                  </a:lnTo>
                  <a:lnTo>
                    <a:pt x="124" y="181"/>
                  </a:lnTo>
                  <a:lnTo>
                    <a:pt x="129" y="181"/>
                  </a:lnTo>
                  <a:lnTo>
                    <a:pt x="135" y="179"/>
                  </a:lnTo>
                  <a:lnTo>
                    <a:pt x="139" y="177"/>
                  </a:lnTo>
                  <a:lnTo>
                    <a:pt x="143" y="177"/>
                  </a:lnTo>
                  <a:lnTo>
                    <a:pt x="148" y="177"/>
                  </a:lnTo>
                  <a:lnTo>
                    <a:pt x="152" y="175"/>
                  </a:lnTo>
                  <a:lnTo>
                    <a:pt x="156" y="173"/>
                  </a:lnTo>
                  <a:lnTo>
                    <a:pt x="160" y="171"/>
                  </a:lnTo>
                  <a:lnTo>
                    <a:pt x="165" y="167"/>
                  </a:lnTo>
                  <a:lnTo>
                    <a:pt x="169" y="165"/>
                  </a:lnTo>
                  <a:lnTo>
                    <a:pt x="175" y="162"/>
                  </a:lnTo>
                  <a:lnTo>
                    <a:pt x="179" y="160"/>
                  </a:lnTo>
                  <a:lnTo>
                    <a:pt x="184" y="154"/>
                  </a:lnTo>
                  <a:lnTo>
                    <a:pt x="190" y="150"/>
                  </a:lnTo>
                  <a:lnTo>
                    <a:pt x="194" y="145"/>
                  </a:lnTo>
                  <a:lnTo>
                    <a:pt x="200" y="139"/>
                  </a:lnTo>
                  <a:lnTo>
                    <a:pt x="205" y="133"/>
                  </a:lnTo>
                  <a:lnTo>
                    <a:pt x="211" y="127"/>
                  </a:lnTo>
                  <a:lnTo>
                    <a:pt x="217" y="120"/>
                  </a:lnTo>
                  <a:lnTo>
                    <a:pt x="222" y="112"/>
                  </a:lnTo>
                  <a:lnTo>
                    <a:pt x="224" y="108"/>
                  </a:lnTo>
                  <a:lnTo>
                    <a:pt x="228" y="105"/>
                  </a:lnTo>
                  <a:lnTo>
                    <a:pt x="230" y="99"/>
                  </a:lnTo>
                  <a:lnTo>
                    <a:pt x="234" y="95"/>
                  </a:lnTo>
                  <a:lnTo>
                    <a:pt x="124" y="0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FCC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08" name="Freeform 44"/>
            <p:cNvSpPr>
              <a:spLocks/>
            </p:cNvSpPr>
            <p:nvPr/>
          </p:nvSpPr>
          <p:spPr bwMode="auto">
            <a:xfrm>
              <a:off x="3926" y="2052"/>
              <a:ext cx="195" cy="212"/>
            </a:xfrm>
            <a:custGeom>
              <a:avLst/>
              <a:gdLst>
                <a:gd name="T0" fmla="*/ 219 w 390"/>
                <a:gd name="T1" fmla="*/ 0 h 426"/>
                <a:gd name="T2" fmla="*/ 208 w 390"/>
                <a:gd name="T3" fmla="*/ 0 h 426"/>
                <a:gd name="T4" fmla="*/ 196 w 390"/>
                <a:gd name="T5" fmla="*/ 2 h 426"/>
                <a:gd name="T6" fmla="*/ 183 w 390"/>
                <a:gd name="T7" fmla="*/ 4 h 426"/>
                <a:gd name="T8" fmla="*/ 168 w 390"/>
                <a:gd name="T9" fmla="*/ 8 h 426"/>
                <a:gd name="T10" fmla="*/ 156 w 390"/>
                <a:gd name="T11" fmla="*/ 11 h 426"/>
                <a:gd name="T12" fmla="*/ 147 w 390"/>
                <a:gd name="T13" fmla="*/ 15 h 426"/>
                <a:gd name="T14" fmla="*/ 137 w 390"/>
                <a:gd name="T15" fmla="*/ 19 h 426"/>
                <a:gd name="T16" fmla="*/ 128 w 390"/>
                <a:gd name="T17" fmla="*/ 23 h 426"/>
                <a:gd name="T18" fmla="*/ 118 w 390"/>
                <a:gd name="T19" fmla="*/ 29 h 426"/>
                <a:gd name="T20" fmla="*/ 111 w 390"/>
                <a:gd name="T21" fmla="*/ 32 h 426"/>
                <a:gd name="T22" fmla="*/ 101 w 390"/>
                <a:gd name="T23" fmla="*/ 38 h 426"/>
                <a:gd name="T24" fmla="*/ 92 w 390"/>
                <a:gd name="T25" fmla="*/ 44 h 426"/>
                <a:gd name="T26" fmla="*/ 82 w 390"/>
                <a:gd name="T27" fmla="*/ 51 h 426"/>
                <a:gd name="T28" fmla="*/ 73 w 390"/>
                <a:gd name="T29" fmla="*/ 59 h 426"/>
                <a:gd name="T30" fmla="*/ 63 w 390"/>
                <a:gd name="T31" fmla="*/ 67 h 426"/>
                <a:gd name="T32" fmla="*/ 56 w 390"/>
                <a:gd name="T33" fmla="*/ 76 h 426"/>
                <a:gd name="T34" fmla="*/ 48 w 390"/>
                <a:gd name="T35" fmla="*/ 87 h 426"/>
                <a:gd name="T36" fmla="*/ 40 w 390"/>
                <a:gd name="T37" fmla="*/ 97 h 426"/>
                <a:gd name="T38" fmla="*/ 33 w 390"/>
                <a:gd name="T39" fmla="*/ 108 h 426"/>
                <a:gd name="T40" fmla="*/ 25 w 390"/>
                <a:gd name="T41" fmla="*/ 122 h 426"/>
                <a:gd name="T42" fmla="*/ 19 w 390"/>
                <a:gd name="T43" fmla="*/ 133 h 426"/>
                <a:gd name="T44" fmla="*/ 16 w 390"/>
                <a:gd name="T45" fmla="*/ 148 h 426"/>
                <a:gd name="T46" fmla="*/ 10 w 390"/>
                <a:gd name="T47" fmla="*/ 163 h 426"/>
                <a:gd name="T48" fmla="*/ 6 w 390"/>
                <a:gd name="T49" fmla="*/ 181 h 426"/>
                <a:gd name="T50" fmla="*/ 2 w 390"/>
                <a:gd name="T51" fmla="*/ 198 h 426"/>
                <a:gd name="T52" fmla="*/ 0 w 390"/>
                <a:gd name="T53" fmla="*/ 213 h 426"/>
                <a:gd name="T54" fmla="*/ 0 w 390"/>
                <a:gd name="T55" fmla="*/ 230 h 426"/>
                <a:gd name="T56" fmla="*/ 0 w 390"/>
                <a:gd name="T57" fmla="*/ 243 h 426"/>
                <a:gd name="T58" fmla="*/ 0 w 390"/>
                <a:gd name="T59" fmla="*/ 259 h 426"/>
                <a:gd name="T60" fmla="*/ 2 w 390"/>
                <a:gd name="T61" fmla="*/ 272 h 426"/>
                <a:gd name="T62" fmla="*/ 2 w 390"/>
                <a:gd name="T63" fmla="*/ 283 h 426"/>
                <a:gd name="T64" fmla="*/ 6 w 390"/>
                <a:gd name="T65" fmla="*/ 297 h 426"/>
                <a:gd name="T66" fmla="*/ 8 w 390"/>
                <a:gd name="T67" fmla="*/ 308 h 426"/>
                <a:gd name="T68" fmla="*/ 12 w 390"/>
                <a:gd name="T69" fmla="*/ 317 h 426"/>
                <a:gd name="T70" fmla="*/ 16 w 390"/>
                <a:gd name="T71" fmla="*/ 329 h 426"/>
                <a:gd name="T72" fmla="*/ 21 w 390"/>
                <a:gd name="T73" fmla="*/ 338 h 426"/>
                <a:gd name="T74" fmla="*/ 27 w 390"/>
                <a:gd name="T75" fmla="*/ 346 h 426"/>
                <a:gd name="T76" fmla="*/ 31 w 390"/>
                <a:gd name="T77" fmla="*/ 355 h 426"/>
                <a:gd name="T78" fmla="*/ 38 w 390"/>
                <a:gd name="T79" fmla="*/ 367 h 426"/>
                <a:gd name="T80" fmla="*/ 50 w 390"/>
                <a:gd name="T81" fmla="*/ 380 h 426"/>
                <a:gd name="T82" fmla="*/ 61 w 390"/>
                <a:gd name="T83" fmla="*/ 392 h 426"/>
                <a:gd name="T84" fmla="*/ 71 w 390"/>
                <a:gd name="T85" fmla="*/ 401 h 426"/>
                <a:gd name="T86" fmla="*/ 82 w 390"/>
                <a:gd name="T87" fmla="*/ 407 h 426"/>
                <a:gd name="T88" fmla="*/ 90 w 390"/>
                <a:gd name="T89" fmla="*/ 412 h 426"/>
                <a:gd name="T90" fmla="*/ 97 w 390"/>
                <a:gd name="T91" fmla="*/ 416 h 426"/>
                <a:gd name="T92" fmla="*/ 105 w 390"/>
                <a:gd name="T93" fmla="*/ 422 h 426"/>
                <a:gd name="T94" fmla="*/ 162 w 390"/>
                <a:gd name="T95" fmla="*/ 426 h 426"/>
                <a:gd name="T96" fmla="*/ 318 w 390"/>
                <a:gd name="T97" fmla="*/ 314 h 426"/>
                <a:gd name="T98" fmla="*/ 388 w 390"/>
                <a:gd name="T99" fmla="*/ 213 h 426"/>
                <a:gd name="T100" fmla="*/ 337 w 390"/>
                <a:gd name="T101" fmla="*/ 146 h 426"/>
                <a:gd name="T102" fmla="*/ 221 w 390"/>
                <a:gd name="T103" fmla="*/ 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90" h="426">
                  <a:moveTo>
                    <a:pt x="221" y="0"/>
                  </a:moveTo>
                  <a:lnTo>
                    <a:pt x="219" y="0"/>
                  </a:lnTo>
                  <a:lnTo>
                    <a:pt x="211" y="0"/>
                  </a:lnTo>
                  <a:lnTo>
                    <a:pt x="208" y="0"/>
                  </a:lnTo>
                  <a:lnTo>
                    <a:pt x="202" y="0"/>
                  </a:lnTo>
                  <a:lnTo>
                    <a:pt x="196" y="2"/>
                  </a:lnTo>
                  <a:lnTo>
                    <a:pt x="191" y="4"/>
                  </a:lnTo>
                  <a:lnTo>
                    <a:pt x="183" y="4"/>
                  </a:lnTo>
                  <a:lnTo>
                    <a:pt x="177" y="6"/>
                  </a:lnTo>
                  <a:lnTo>
                    <a:pt x="168" y="8"/>
                  </a:lnTo>
                  <a:lnTo>
                    <a:pt x="160" y="11"/>
                  </a:lnTo>
                  <a:lnTo>
                    <a:pt x="156" y="11"/>
                  </a:lnTo>
                  <a:lnTo>
                    <a:pt x="151" y="13"/>
                  </a:lnTo>
                  <a:lnTo>
                    <a:pt x="147" y="15"/>
                  </a:lnTo>
                  <a:lnTo>
                    <a:pt x="143" y="17"/>
                  </a:lnTo>
                  <a:lnTo>
                    <a:pt x="137" y="19"/>
                  </a:lnTo>
                  <a:lnTo>
                    <a:pt x="134" y="21"/>
                  </a:lnTo>
                  <a:lnTo>
                    <a:pt x="128" y="23"/>
                  </a:lnTo>
                  <a:lnTo>
                    <a:pt x="124" y="27"/>
                  </a:lnTo>
                  <a:lnTo>
                    <a:pt x="118" y="29"/>
                  </a:lnTo>
                  <a:lnTo>
                    <a:pt x="115" y="30"/>
                  </a:lnTo>
                  <a:lnTo>
                    <a:pt x="111" y="32"/>
                  </a:lnTo>
                  <a:lnTo>
                    <a:pt x="105" y="36"/>
                  </a:lnTo>
                  <a:lnTo>
                    <a:pt x="101" y="38"/>
                  </a:lnTo>
                  <a:lnTo>
                    <a:pt x="96" y="42"/>
                  </a:lnTo>
                  <a:lnTo>
                    <a:pt x="92" y="44"/>
                  </a:lnTo>
                  <a:lnTo>
                    <a:pt x="86" y="48"/>
                  </a:lnTo>
                  <a:lnTo>
                    <a:pt x="82" y="51"/>
                  </a:lnTo>
                  <a:lnTo>
                    <a:pt x="78" y="55"/>
                  </a:lnTo>
                  <a:lnTo>
                    <a:pt x="73" y="59"/>
                  </a:lnTo>
                  <a:lnTo>
                    <a:pt x="69" y="63"/>
                  </a:lnTo>
                  <a:lnTo>
                    <a:pt x="63" y="67"/>
                  </a:lnTo>
                  <a:lnTo>
                    <a:pt x="59" y="72"/>
                  </a:lnTo>
                  <a:lnTo>
                    <a:pt x="56" y="76"/>
                  </a:lnTo>
                  <a:lnTo>
                    <a:pt x="52" y="82"/>
                  </a:lnTo>
                  <a:lnTo>
                    <a:pt x="48" y="87"/>
                  </a:lnTo>
                  <a:lnTo>
                    <a:pt x="44" y="91"/>
                  </a:lnTo>
                  <a:lnTo>
                    <a:pt x="40" y="97"/>
                  </a:lnTo>
                  <a:lnTo>
                    <a:pt x="37" y="103"/>
                  </a:lnTo>
                  <a:lnTo>
                    <a:pt x="33" y="108"/>
                  </a:lnTo>
                  <a:lnTo>
                    <a:pt x="29" y="114"/>
                  </a:lnTo>
                  <a:lnTo>
                    <a:pt x="25" y="122"/>
                  </a:lnTo>
                  <a:lnTo>
                    <a:pt x="23" y="127"/>
                  </a:lnTo>
                  <a:lnTo>
                    <a:pt x="19" y="133"/>
                  </a:lnTo>
                  <a:lnTo>
                    <a:pt x="18" y="141"/>
                  </a:lnTo>
                  <a:lnTo>
                    <a:pt x="16" y="148"/>
                  </a:lnTo>
                  <a:lnTo>
                    <a:pt x="12" y="156"/>
                  </a:lnTo>
                  <a:lnTo>
                    <a:pt x="10" y="163"/>
                  </a:lnTo>
                  <a:lnTo>
                    <a:pt x="8" y="171"/>
                  </a:lnTo>
                  <a:lnTo>
                    <a:pt x="6" y="181"/>
                  </a:lnTo>
                  <a:lnTo>
                    <a:pt x="6" y="190"/>
                  </a:lnTo>
                  <a:lnTo>
                    <a:pt x="2" y="198"/>
                  </a:lnTo>
                  <a:lnTo>
                    <a:pt x="2" y="205"/>
                  </a:lnTo>
                  <a:lnTo>
                    <a:pt x="0" y="213"/>
                  </a:lnTo>
                  <a:lnTo>
                    <a:pt x="0" y="222"/>
                  </a:lnTo>
                  <a:lnTo>
                    <a:pt x="0" y="230"/>
                  </a:lnTo>
                  <a:lnTo>
                    <a:pt x="0" y="238"/>
                  </a:lnTo>
                  <a:lnTo>
                    <a:pt x="0" y="243"/>
                  </a:lnTo>
                  <a:lnTo>
                    <a:pt x="0" y="251"/>
                  </a:lnTo>
                  <a:lnTo>
                    <a:pt x="0" y="259"/>
                  </a:lnTo>
                  <a:lnTo>
                    <a:pt x="0" y="264"/>
                  </a:lnTo>
                  <a:lnTo>
                    <a:pt x="2" y="272"/>
                  </a:lnTo>
                  <a:lnTo>
                    <a:pt x="2" y="278"/>
                  </a:lnTo>
                  <a:lnTo>
                    <a:pt x="2" y="283"/>
                  </a:lnTo>
                  <a:lnTo>
                    <a:pt x="4" y="291"/>
                  </a:lnTo>
                  <a:lnTo>
                    <a:pt x="6" y="297"/>
                  </a:lnTo>
                  <a:lnTo>
                    <a:pt x="8" y="302"/>
                  </a:lnTo>
                  <a:lnTo>
                    <a:pt x="8" y="308"/>
                  </a:lnTo>
                  <a:lnTo>
                    <a:pt x="10" y="314"/>
                  </a:lnTo>
                  <a:lnTo>
                    <a:pt x="12" y="317"/>
                  </a:lnTo>
                  <a:lnTo>
                    <a:pt x="16" y="323"/>
                  </a:lnTo>
                  <a:lnTo>
                    <a:pt x="16" y="329"/>
                  </a:lnTo>
                  <a:lnTo>
                    <a:pt x="19" y="333"/>
                  </a:lnTo>
                  <a:lnTo>
                    <a:pt x="21" y="338"/>
                  </a:lnTo>
                  <a:lnTo>
                    <a:pt x="23" y="342"/>
                  </a:lnTo>
                  <a:lnTo>
                    <a:pt x="27" y="346"/>
                  </a:lnTo>
                  <a:lnTo>
                    <a:pt x="29" y="352"/>
                  </a:lnTo>
                  <a:lnTo>
                    <a:pt x="31" y="355"/>
                  </a:lnTo>
                  <a:lnTo>
                    <a:pt x="33" y="359"/>
                  </a:lnTo>
                  <a:lnTo>
                    <a:pt x="38" y="367"/>
                  </a:lnTo>
                  <a:lnTo>
                    <a:pt x="44" y="374"/>
                  </a:lnTo>
                  <a:lnTo>
                    <a:pt x="50" y="380"/>
                  </a:lnTo>
                  <a:lnTo>
                    <a:pt x="56" y="386"/>
                  </a:lnTo>
                  <a:lnTo>
                    <a:pt x="61" y="392"/>
                  </a:lnTo>
                  <a:lnTo>
                    <a:pt x="67" y="397"/>
                  </a:lnTo>
                  <a:lnTo>
                    <a:pt x="71" y="401"/>
                  </a:lnTo>
                  <a:lnTo>
                    <a:pt x="77" y="405"/>
                  </a:lnTo>
                  <a:lnTo>
                    <a:pt x="82" y="407"/>
                  </a:lnTo>
                  <a:lnTo>
                    <a:pt x="86" y="411"/>
                  </a:lnTo>
                  <a:lnTo>
                    <a:pt x="90" y="412"/>
                  </a:lnTo>
                  <a:lnTo>
                    <a:pt x="96" y="416"/>
                  </a:lnTo>
                  <a:lnTo>
                    <a:pt x="97" y="416"/>
                  </a:lnTo>
                  <a:lnTo>
                    <a:pt x="101" y="420"/>
                  </a:lnTo>
                  <a:lnTo>
                    <a:pt x="105" y="422"/>
                  </a:lnTo>
                  <a:lnTo>
                    <a:pt x="107" y="422"/>
                  </a:lnTo>
                  <a:lnTo>
                    <a:pt x="162" y="426"/>
                  </a:lnTo>
                  <a:lnTo>
                    <a:pt x="263" y="395"/>
                  </a:lnTo>
                  <a:lnTo>
                    <a:pt x="318" y="314"/>
                  </a:lnTo>
                  <a:lnTo>
                    <a:pt x="331" y="255"/>
                  </a:lnTo>
                  <a:lnTo>
                    <a:pt x="388" y="213"/>
                  </a:lnTo>
                  <a:lnTo>
                    <a:pt x="390" y="181"/>
                  </a:lnTo>
                  <a:lnTo>
                    <a:pt x="337" y="146"/>
                  </a:lnTo>
                  <a:lnTo>
                    <a:pt x="316" y="10"/>
                  </a:lnTo>
                  <a:lnTo>
                    <a:pt x="221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09" name="Freeform 45"/>
            <p:cNvSpPr>
              <a:spLocks/>
            </p:cNvSpPr>
            <p:nvPr/>
          </p:nvSpPr>
          <p:spPr bwMode="auto">
            <a:xfrm>
              <a:off x="3782" y="2243"/>
              <a:ext cx="162" cy="180"/>
            </a:xfrm>
            <a:custGeom>
              <a:avLst/>
              <a:gdLst>
                <a:gd name="T0" fmla="*/ 0 w 324"/>
                <a:gd name="T1" fmla="*/ 190 h 361"/>
                <a:gd name="T2" fmla="*/ 202 w 324"/>
                <a:gd name="T3" fmla="*/ 361 h 361"/>
                <a:gd name="T4" fmla="*/ 265 w 324"/>
                <a:gd name="T5" fmla="*/ 315 h 361"/>
                <a:gd name="T6" fmla="*/ 324 w 324"/>
                <a:gd name="T7" fmla="*/ 192 h 361"/>
                <a:gd name="T8" fmla="*/ 308 w 324"/>
                <a:gd name="T9" fmla="*/ 118 h 361"/>
                <a:gd name="T10" fmla="*/ 276 w 324"/>
                <a:gd name="T11" fmla="*/ 78 h 361"/>
                <a:gd name="T12" fmla="*/ 215 w 324"/>
                <a:gd name="T13" fmla="*/ 38 h 361"/>
                <a:gd name="T14" fmla="*/ 122 w 324"/>
                <a:gd name="T15" fmla="*/ 0 h 361"/>
                <a:gd name="T16" fmla="*/ 0 w 324"/>
                <a:gd name="T17" fmla="*/ 190 h 361"/>
                <a:gd name="T18" fmla="*/ 0 w 324"/>
                <a:gd name="T19" fmla="*/ 19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4" h="361">
                  <a:moveTo>
                    <a:pt x="0" y="190"/>
                  </a:moveTo>
                  <a:lnTo>
                    <a:pt x="202" y="361"/>
                  </a:lnTo>
                  <a:lnTo>
                    <a:pt x="265" y="315"/>
                  </a:lnTo>
                  <a:lnTo>
                    <a:pt x="324" y="192"/>
                  </a:lnTo>
                  <a:lnTo>
                    <a:pt x="308" y="118"/>
                  </a:lnTo>
                  <a:lnTo>
                    <a:pt x="276" y="78"/>
                  </a:lnTo>
                  <a:lnTo>
                    <a:pt x="215" y="38"/>
                  </a:lnTo>
                  <a:lnTo>
                    <a:pt x="122" y="0"/>
                  </a:lnTo>
                  <a:lnTo>
                    <a:pt x="0" y="190"/>
                  </a:lnTo>
                  <a:lnTo>
                    <a:pt x="0" y="190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10" name="Freeform 46"/>
            <p:cNvSpPr>
              <a:spLocks/>
            </p:cNvSpPr>
            <p:nvPr/>
          </p:nvSpPr>
          <p:spPr bwMode="auto">
            <a:xfrm>
              <a:off x="3954" y="2255"/>
              <a:ext cx="110" cy="91"/>
            </a:xfrm>
            <a:custGeom>
              <a:avLst/>
              <a:gdLst>
                <a:gd name="T0" fmla="*/ 0 w 218"/>
                <a:gd name="T1" fmla="*/ 23 h 182"/>
                <a:gd name="T2" fmla="*/ 41 w 218"/>
                <a:gd name="T3" fmla="*/ 99 h 182"/>
                <a:gd name="T4" fmla="*/ 62 w 218"/>
                <a:gd name="T5" fmla="*/ 182 h 182"/>
                <a:gd name="T6" fmla="*/ 218 w 218"/>
                <a:gd name="T7" fmla="*/ 157 h 182"/>
                <a:gd name="T8" fmla="*/ 218 w 218"/>
                <a:gd name="T9" fmla="*/ 93 h 182"/>
                <a:gd name="T10" fmla="*/ 193 w 218"/>
                <a:gd name="T11" fmla="*/ 0 h 182"/>
                <a:gd name="T12" fmla="*/ 0 w 218"/>
                <a:gd name="T13" fmla="*/ 23 h 182"/>
                <a:gd name="T14" fmla="*/ 0 w 218"/>
                <a:gd name="T15" fmla="*/ 23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8" h="182">
                  <a:moveTo>
                    <a:pt x="0" y="23"/>
                  </a:moveTo>
                  <a:lnTo>
                    <a:pt x="41" y="99"/>
                  </a:lnTo>
                  <a:lnTo>
                    <a:pt x="62" y="182"/>
                  </a:lnTo>
                  <a:lnTo>
                    <a:pt x="218" y="157"/>
                  </a:lnTo>
                  <a:lnTo>
                    <a:pt x="218" y="93"/>
                  </a:lnTo>
                  <a:lnTo>
                    <a:pt x="193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11" name="Freeform 47"/>
            <p:cNvSpPr>
              <a:spLocks/>
            </p:cNvSpPr>
            <p:nvPr/>
          </p:nvSpPr>
          <p:spPr bwMode="auto">
            <a:xfrm>
              <a:off x="4092" y="2281"/>
              <a:ext cx="51" cy="97"/>
            </a:xfrm>
            <a:custGeom>
              <a:avLst/>
              <a:gdLst>
                <a:gd name="T0" fmla="*/ 10 w 103"/>
                <a:gd name="T1" fmla="*/ 0 h 194"/>
                <a:gd name="T2" fmla="*/ 0 w 103"/>
                <a:gd name="T3" fmla="*/ 133 h 194"/>
                <a:gd name="T4" fmla="*/ 10 w 103"/>
                <a:gd name="T5" fmla="*/ 194 h 194"/>
                <a:gd name="T6" fmla="*/ 103 w 103"/>
                <a:gd name="T7" fmla="*/ 114 h 194"/>
                <a:gd name="T8" fmla="*/ 10 w 103"/>
                <a:gd name="T9" fmla="*/ 0 h 194"/>
                <a:gd name="T10" fmla="*/ 10 w 103"/>
                <a:gd name="T11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3" h="194">
                  <a:moveTo>
                    <a:pt x="10" y="0"/>
                  </a:moveTo>
                  <a:lnTo>
                    <a:pt x="0" y="133"/>
                  </a:lnTo>
                  <a:lnTo>
                    <a:pt x="10" y="194"/>
                  </a:lnTo>
                  <a:lnTo>
                    <a:pt x="103" y="114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12" name="Freeform 48"/>
            <p:cNvSpPr>
              <a:spLocks/>
            </p:cNvSpPr>
            <p:nvPr/>
          </p:nvSpPr>
          <p:spPr bwMode="auto">
            <a:xfrm>
              <a:off x="3950" y="2393"/>
              <a:ext cx="38" cy="40"/>
            </a:xfrm>
            <a:custGeom>
              <a:avLst/>
              <a:gdLst>
                <a:gd name="T0" fmla="*/ 15 w 74"/>
                <a:gd name="T1" fmla="*/ 0 h 80"/>
                <a:gd name="T2" fmla="*/ 46 w 74"/>
                <a:gd name="T3" fmla="*/ 0 h 80"/>
                <a:gd name="T4" fmla="*/ 74 w 74"/>
                <a:gd name="T5" fmla="*/ 33 h 80"/>
                <a:gd name="T6" fmla="*/ 72 w 74"/>
                <a:gd name="T7" fmla="*/ 61 h 80"/>
                <a:gd name="T8" fmla="*/ 51 w 74"/>
                <a:gd name="T9" fmla="*/ 80 h 80"/>
                <a:gd name="T10" fmla="*/ 15 w 74"/>
                <a:gd name="T11" fmla="*/ 76 h 80"/>
                <a:gd name="T12" fmla="*/ 0 w 74"/>
                <a:gd name="T13" fmla="*/ 53 h 80"/>
                <a:gd name="T14" fmla="*/ 15 w 74"/>
                <a:gd name="T15" fmla="*/ 0 h 80"/>
                <a:gd name="T16" fmla="*/ 15 w 74"/>
                <a:gd name="T1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80">
                  <a:moveTo>
                    <a:pt x="15" y="0"/>
                  </a:moveTo>
                  <a:lnTo>
                    <a:pt x="46" y="0"/>
                  </a:lnTo>
                  <a:lnTo>
                    <a:pt x="74" y="33"/>
                  </a:lnTo>
                  <a:lnTo>
                    <a:pt x="72" y="61"/>
                  </a:lnTo>
                  <a:lnTo>
                    <a:pt x="51" y="80"/>
                  </a:lnTo>
                  <a:lnTo>
                    <a:pt x="15" y="76"/>
                  </a:lnTo>
                  <a:lnTo>
                    <a:pt x="0" y="53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13" name="Freeform 49"/>
            <p:cNvSpPr>
              <a:spLocks/>
            </p:cNvSpPr>
            <p:nvPr/>
          </p:nvSpPr>
          <p:spPr bwMode="auto">
            <a:xfrm>
              <a:off x="4075" y="2378"/>
              <a:ext cx="27" cy="48"/>
            </a:xfrm>
            <a:custGeom>
              <a:avLst/>
              <a:gdLst>
                <a:gd name="T0" fmla="*/ 36 w 53"/>
                <a:gd name="T1" fmla="*/ 0 h 95"/>
                <a:gd name="T2" fmla="*/ 15 w 53"/>
                <a:gd name="T3" fmla="*/ 7 h 95"/>
                <a:gd name="T4" fmla="*/ 0 w 53"/>
                <a:gd name="T5" fmla="*/ 47 h 95"/>
                <a:gd name="T6" fmla="*/ 8 w 53"/>
                <a:gd name="T7" fmla="*/ 81 h 95"/>
                <a:gd name="T8" fmla="*/ 28 w 53"/>
                <a:gd name="T9" fmla="*/ 95 h 95"/>
                <a:gd name="T10" fmla="*/ 53 w 53"/>
                <a:gd name="T11" fmla="*/ 95 h 95"/>
                <a:gd name="T12" fmla="*/ 36 w 53"/>
                <a:gd name="T13" fmla="*/ 0 h 95"/>
                <a:gd name="T14" fmla="*/ 36 w 53"/>
                <a:gd name="T1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95">
                  <a:moveTo>
                    <a:pt x="36" y="0"/>
                  </a:moveTo>
                  <a:lnTo>
                    <a:pt x="15" y="7"/>
                  </a:lnTo>
                  <a:lnTo>
                    <a:pt x="0" y="47"/>
                  </a:lnTo>
                  <a:lnTo>
                    <a:pt x="8" y="81"/>
                  </a:lnTo>
                  <a:lnTo>
                    <a:pt x="28" y="95"/>
                  </a:lnTo>
                  <a:lnTo>
                    <a:pt x="53" y="95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14" name="Freeform 50"/>
            <p:cNvSpPr>
              <a:spLocks/>
            </p:cNvSpPr>
            <p:nvPr/>
          </p:nvSpPr>
          <p:spPr bwMode="auto">
            <a:xfrm>
              <a:off x="4607" y="2653"/>
              <a:ext cx="114" cy="147"/>
            </a:xfrm>
            <a:custGeom>
              <a:avLst/>
              <a:gdLst>
                <a:gd name="T0" fmla="*/ 91 w 228"/>
                <a:gd name="T1" fmla="*/ 0 h 295"/>
                <a:gd name="T2" fmla="*/ 28 w 228"/>
                <a:gd name="T3" fmla="*/ 46 h 295"/>
                <a:gd name="T4" fmla="*/ 1 w 228"/>
                <a:gd name="T5" fmla="*/ 101 h 295"/>
                <a:gd name="T6" fmla="*/ 0 w 228"/>
                <a:gd name="T7" fmla="*/ 148 h 295"/>
                <a:gd name="T8" fmla="*/ 7 w 228"/>
                <a:gd name="T9" fmla="*/ 194 h 295"/>
                <a:gd name="T10" fmla="*/ 36 w 228"/>
                <a:gd name="T11" fmla="*/ 232 h 295"/>
                <a:gd name="T12" fmla="*/ 68 w 228"/>
                <a:gd name="T13" fmla="*/ 260 h 295"/>
                <a:gd name="T14" fmla="*/ 123 w 228"/>
                <a:gd name="T15" fmla="*/ 295 h 295"/>
                <a:gd name="T16" fmla="*/ 201 w 228"/>
                <a:gd name="T17" fmla="*/ 262 h 295"/>
                <a:gd name="T18" fmla="*/ 226 w 228"/>
                <a:gd name="T19" fmla="*/ 188 h 295"/>
                <a:gd name="T20" fmla="*/ 228 w 228"/>
                <a:gd name="T21" fmla="*/ 80 h 295"/>
                <a:gd name="T22" fmla="*/ 188 w 228"/>
                <a:gd name="T23" fmla="*/ 27 h 295"/>
                <a:gd name="T24" fmla="*/ 91 w 228"/>
                <a:gd name="T25" fmla="*/ 0 h 295"/>
                <a:gd name="T26" fmla="*/ 91 w 228"/>
                <a:gd name="T27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8" h="295">
                  <a:moveTo>
                    <a:pt x="91" y="0"/>
                  </a:moveTo>
                  <a:lnTo>
                    <a:pt x="28" y="46"/>
                  </a:lnTo>
                  <a:lnTo>
                    <a:pt x="1" y="101"/>
                  </a:lnTo>
                  <a:lnTo>
                    <a:pt x="0" y="148"/>
                  </a:lnTo>
                  <a:lnTo>
                    <a:pt x="7" y="194"/>
                  </a:lnTo>
                  <a:lnTo>
                    <a:pt x="36" y="232"/>
                  </a:lnTo>
                  <a:lnTo>
                    <a:pt x="68" y="260"/>
                  </a:lnTo>
                  <a:lnTo>
                    <a:pt x="123" y="295"/>
                  </a:lnTo>
                  <a:lnTo>
                    <a:pt x="201" y="262"/>
                  </a:lnTo>
                  <a:lnTo>
                    <a:pt x="226" y="188"/>
                  </a:lnTo>
                  <a:lnTo>
                    <a:pt x="228" y="80"/>
                  </a:lnTo>
                  <a:lnTo>
                    <a:pt x="188" y="27"/>
                  </a:lnTo>
                  <a:lnTo>
                    <a:pt x="91" y="0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8FC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15" name="Freeform 51"/>
            <p:cNvSpPr>
              <a:spLocks/>
            </p:cNvSpPr>
            <p:nvPr/>
          </p:nvSpPr>
          <p:spPr bwMode="auto">
            <a:xfrm>
              <a:off x="3722" y="1922"/>
              <a:ext cx="215" cy="364"/>
            </a:xfrm>
            <a:custGeom>
              <a:avLst/>
              <a:gdLst>
                <a:gd name="T0" fmla="*/ 334 w 429"/>
                <a:gd name="T1" fmla="*/ 345 h 727"/>
                <a:gd name="T2" fmla="*/ 296 w 429"/>
                <a:gd name="T3" fmla="*/ 325 h 727"/>
                <a:gd name="T4" fmla="*/ 256 w 429"/>
                <a:gd name="T5" fmla="*/ 338 h 727"/>
                <a:gd name="T6" fmla="*/ 235 w 429"/>
                <a:gd name="T7" fmla="*/ 363 h 727"/>
                <a:gd name="T8" fmla="*/ 235 w 429"/>
                <a:gd name="T9" fmla="*/ 393 h 727"/>
                <a:gd name="T10" fmla="*/ 251 w 429"/>
                <a:gd name="T11" fmla="*/ 429 h 727"/>
                <a:gd name="T12" fmla="*/ 283 w 429"/>
                <a:gd name="T13" fmla="*/ 446 h 727"/>
                <a:gd name="T14" fmla="*/ 298 w 429"/>
                <a:gd name="T15" fmla="*/ 450 h 727"/>
                <a:gd name="T16" fmla="*/ 285 w 429"/>
                <a:gd name="T17" fmla="*/ 482 h 727"/>
                <a:gd name="T18" fmla="*/ 283 w 429"/>
                <a:gd name="T19" fmla="*/ 509 h 727"/>
                <a:gd name="T20" fmla="*/ 285 w 429"/>
                <a:gd name="T21" fmla="*/ 537 h 727"/>
                <a:gd name="T22" fmla="*/ 296 w 429"/>
                <a:gd name="T23" fmla="*/ 572 h 727"/>
                <a:gd name="T24" fmla="*/ 317 w 429"/>
                <a:gd name="T25" fmla="*/ 613 h 727"/>
                <a:gd name="T26" fmla="*/ 344 w 429"/>
                <a:gd name="T27" fmla="*/ 655 h 727"/>
                <a:gd name="T28" fmla="*/ 367 w 429"/>
                <a:gd name="T29" fmla="*/ 691 h 727"/>
                <a:gd name="T30" fmla="*/ 389 w 429"/>
                <a:gd name="T31" fmla="*/ 726 h 727"/>
                <a:gd name="T32" fmla="*/ 372 w 429"/>
                <a:gd name="T33" fmla="*/ 722 h 727"/>
                <a:gd name="T34" fmla="*/ 334 w 429"/>
                <a:gd name="T35" fmla="*/ 712 h 727"/>
                <a:gd name="T36" fmla="*/ 287 w 429"/>
                <a:gd name="T37" fmla="*/ 693 h 727"/>
                <a:gd name="T38" fmla="*/ 243 w 429"/>
                <a:gd name="T39" fmla="*/ 670 h 727"/>
                <a:gd name="T40" fmla="*/ 211 w 429"/>
                <a:gd name="T41" fmla="*/ 640 h 727"/>
                <a:gd name="T42" fmla="*/ 188 w 429"/>
                <a:gd name="T43" fmla="*/ 644 h 727"/>
                <a:gd name="T44" fmla="*/ 161 w 429"/>
                <a:gd name="T45" fmla="*/ 648 h 727"/>
                <a:gd name="T46" fmla="*/ 131 w 429"/>
                <a:gd name="T47" fmla="*/ 632 h 727"/>
                <a:gd name="T48" fmla="*/ 98 w 429"/>
                <a:gd name="T49" fmla="*/ 604 h 727"/>
                <a:gd name="T50" fmla="*/ 59 w 429"/>
                <a:gd name="T51" fmla="*/ 617 h 727"/>
                <a:gd name="T52" fmla="*/ 26 w 429"/>
                <a:gd name="T53" fmla="*/ 587 h 727"/>
                <a:gd name="T54" fmla="*/ 7 w 429"/>
                <a:gd name="T55" fmla="*/ 555 h 727"/>
                <a:gd name="T56" fmla="*/ 0 w 429"/>
                <a:gd name="T57" fmla="*/ 520 h 727"/>
                <a:gd name="T58" fmla="*/ 0 w 429"/>
                <a:gd name="T59" fmla="*/ 492 h 727"/>
                <a:gd name="T60" fmla="*/ 2 w 429"/>
                <a:gd name="T61" fmla="*/ 460 h 727"/>
                <a:gd name="T62" fmla="*/ 7 w 429"/>
                <a:gd name="T63" fmla="*/ 420 h 727"/>
                <a:gd name="T64" fmla="*/ 15 w 429"/>
                <a:gd name="T65" fmla="*/ 378 h 727"/>
                <a:gd name="T66" fmla="*/ 24 w 429"/>
                <a:gd name="T67" fmla="*/ 334 h 727"/>
                <a:gd name="T68" fmla="*/ 36 w 429"/>
                <a:gd name="T69" fmla="*/ 292 h 727"/>
                <a:gd name="T70" fmla="*/ 51 w 429"/>
                <a:gd name="T71" fmla="*/ 250 h 727"/>
                <a:gd name="T72" fmla="*/ 68 w 429"/>
                <a:gd name="T73" fmla="*/ 211 h 727"/>
                <a:gd name="T74" fmla="*/ 85 w 429"/>
                <a:gd name="T75" fmla="*/ 174 h 727"/>
                <a:gd name="T76" fmla="*/ 106 w 429"/>
                <a:gd name="T77" fmla="*/ 148 h 727"/>
                <a:gd name="T78" fmla="*/ 137 w 429"/>
                <a:gd name="T79" fmla="*/ 116 h 727"/>
                <a:gd name="T80" fmla="*/ 163 w 429"/>
                <a:gd name="T81" fmla="*/ 95 h 727"/>
                <a:gd name="T82" fmla="*/ 190 w 429"/>
                <a:gd name="T83" fmla="*/ 76 h 727"/>
                <a:gd name="T84" fmla="*/ 218 w 429"/>
                <a:gd name="T85" fmla="*/ 59 h 727"/>
                <a:gd name="T86" fmla="*/ 249 w 429"/>
                <a:gd name="T87" fmla="*/ 45 h 727"/>
                <a:gd name="T88" fmla="*/ 275 w 429"/>
                <a:gd name="T89" fmla="*/ 30 h 727"/>
                <a:gd name="T90" fmla="*/ 302 w 429"/>
                <a:gd name="T91" fmla="*/ 21 h 727"/>
                <a:gd name="T92" fmla="*/ 344 w 429"/>
                <a:gd name="T93" fmla="*/ 7 h 727"/>
                <a:gd name="T94" fmla="*/ 372 w 429"/>
                <a:gd name="T95" fmla="*/ 0 h 727"/>
                <a:gd name="T96" fmla="*/ 406 w 429"/>
                <a:gd name="T97" fmla="*/ 2 h 727"/>
                <a:gd name="T98" fmla="*/ 429 w 429"/>
                <a:gd name="T99" fmla="*/ 7 h 727"/>
                <a:gd name="T100" fmla="*/ 408 w 429"/>
                <a:gd name="T101" fmla="*/ 34 h 727"/>
                <a:gd name="T102" fmla="*/ 391 w 429"/>
                <a:gd name="T103" fmla="*/ 62 h 727"/>
                <a:gd name="T104" fmla="*/ 372 w 429"/>
                <a:gd name="T105" fmla="*/ 93 h 727"/>
                <a:gd name="T106" fmla="*/ 355 w 429"/>
                <a:gd name="T107" fmla="*/ 123 h 727"/>
                <a:gd name="T108" fmla="*/ 344 w 429"/>
                <a:gd name="T109" fmla="*/ 152 h 727"/>
                <a:gd name="T110" fmla="*/ 334 w 429"/>
                <a:gd name="T111" fmla="*/ 192 h 727"/>
                <a:gd name="T112" fmla="*/ 327 w 429"/>
                <a:gd name="T113" fmla="*/ 237 h 727"/>
                <a:gd name="T114" fmla="*/ 321 w 429"/>
                <a:gd name="T115" fmla="*/ 275 h 727"/>
                <a:gd name="T116" fmla="*/ 317 w 429"/>
                <a:gd name="T117" fmla="*/ 302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29" h="727">
                  <a:moveTo>
                    <a:pt x="355" y="364"/>
                  </a:moveTo>
                  <a:lnTo>
                    <a:pt x="353" y="363"/>
                  </a:lnTo>
                  <a:lnTo>
                    <a:pt x="348" y="357"/>
                  </a:lnTo>
                  <a:lnTo>
                    <a:pt x="344" y="353"/>
                  </a:lnTo>
                  <a:lnTo>
                    <a:pt x="340" y="349"/>
                  </a:lnTo>
                  <a:lnTo>
                    <a:pt x="334" y="345"/>
                  </a:lnTo>
                  <a:lnTo>
                    <a:pt x="330" y="342"/>
                  </a:lnTo>
                  <a:lnTo>
                    <a:pt x="323" y="336"/>
                  </a:lnTo>
                  <a:lnTo>
                    <a:pt x="317" y="332"/>
                  </a:lnTo>
                  <a:lnTo>
                    <a:pt x="310" y="330"/>
                  </a:lnTo>
                  <a:lnTo>
                    <a:pt x="304" y="326"/>
                  </a:lnTo>
                  <a:lnTo>
                    <a:pt x="296" y="325"/>
                  </a:lnTo>
                  <a:lnTo>
                    <a:pt x="289" y="325"/>
                  </a:lnTo>
                  <a:lnTo>
                    <a:pt x="281" y="325"/>
                  </a:lnTo>
                  <a:lnTo>
                    <a:pt x="275" y="328"/>
                  </a:lnTo>
                  <a:lnTo>
                    <a:pt x="268" y="330"/>
                  </a:lnTo>
                  <a:lnTo>
                    <a:pt x="260" y="334"/>
                  </a:lnTo>
                  <a:lnTo>
                    <a:pt x="256" y="338"/>
                  </a:lnTo>
                  <a:lnTo>
                    <a:pt x="251" y="340"/>
                  </a:lnTo>
                  <a:lnTo>
                    <a:pt x="243" y="345"/>
                  </a:lnTo>
                  <a:lnTo>
                    <a:pt x="239" y="353"/>
                  </a:lnTo>
                  <a:lnTo>
                    <a:pt x="237" y="355"/>
                  </a:lnTo>
                  <a:lnTo>
                    <a:pt x="235" y="359"/>
                  </a:lnTo>
                  <a:lnTo>
                    <a:pt x="235" y="363"/>
                  </a:lnTo>
                  <a:lnTo>
                    <a:pt x="235" y="368"/>
                  </a:lnTo>
                  <a:lnTo>
                    <a:pt x="235" y="374"/>
                  </a:lnTo>
                  <a:lnTo>
                    <a:pt x="235" y="382"/>
                  </a:lnTo>
                  <a:lnTo>
                    <a:pt x="235" y="383"/>
                  </a:lnTo>
                  <a:lnTo>
                    <a:pt x="235" y="389"/>
                  </a:lnTo>
                  <a:lnTo>
                    <a:pt x="235" y="393"/>
                  </a:lnTo>
                  <a:lnTo>
                    <a:pt x="237" y="397"/>
                  </a:lnTo>
                  <a:lnTo>
                    <a:pt x="237" y="404"/>
                  </a:lnTo>
                  <a:lnTo>
                    <a:pt x="239" y="412"/>
                  </a:lnTo>
                  <a:lnTo>
                    <a:pt x="243" y="418"/>
                  </a:lnTo>
                  <a:lnTo>
                    <a:pt x="247" y="425"/>
                  </a:lnTo>
                  <a:lnTo>
                    <a:pt x="251" y="429"/>
                  </a:lnTo>
                  <a:lnTo>
                    <a:pt x="256" y="433"/>
                  </a:lnTo>
                  <a:lnTo>
                    <a:pt x="262" y="437"/>
                  </a:lnTo>
                  <a:lnTo>
                    <a:pt x="268" y="440"/>
                  </a:lnTo>
                  <a:lnTo>
                    <a:pt x="273" y="442"/>
                  </a:lnTo>
                  <a:lnTo>
                    <a:pt x="279" y="444"/>
                  </a:lnTo>
                  <a:lnTo>
                    <a:pt x="283" y="446"/>
                  </a:lnTo>
                  <a:lnTo>
                    <a:pt x="289" y="446"/>
                  </a:lnTo>
                  <a:lnTo>
                    <a:pt x="292" y="448"/>
                  </a:lnTo>
                  <a:lnTo>
                    <a:pt x="296" y="448"/>
                  </a:lnTo>
                  <a:lnTo>
                    <a:pt x="298" y="448"/>
                  </a:lnTo>
                  <a:lnTo>
                    <a:pt x="298" y="450"/>
                  </a:lnTo>
                  <a:lnTo>
                    <a:pt x="298" y="450"/>
                  </a:lnTo>
                  <a:lnTo>
                    <a:pt x="294" y="458"/>
                  </a:lnTo>
                  <a:lnTo>
                    <a:pt x="292" y="461"/>
                  </a:lnTo>
                  <a:lnTo>
                    <a:pt x="291" y="467"/>
                  </a:lnTo>
                  <a:lnTo>
                    <a:pt x="289" y="473"/>
                  </a:lnTo>
                  <a:lnTo>
                    <a:pt x="287" y="480"/>
                  </a:lnTo>
                  <a:lnTo>
                    <a:pt x="285" y="482"/>
                  </a:lnTo>
                  <a:lnTo>
                    <a:pt x="285" y="486"/>
                  </a:lnTo>
                  <a:lnTo>
                    <a:pt x="285" y="490"/>
                  </a:lnTo>
                  <a:lnTo>
                    <a:pt x="285" y="496"/>
                  </a:lnTo>
                  <a:lnTo>
                    <a:pt x="283" y="499"/>
                  </a:lnTo>
                  <a:lnTo>
                    <a:pt x="283" y="503"/>
                  </a:lnTo>
                  <a:lnTo>
                    <a:pt x="283" y="509"/>
                  </a:lnTo>
                  <a:lnTo>
                    <a:pt x="283" y="513"/>
                  </a:lnTo>
                  <a:lnTo>
                    <a:pt x="283" y="518"/>
                  </a:lnTo>
                  <a:lnTo>
                    <a:pt x="283" y="522"/>
                  </a:lnTo>
                  <a:lnTo>
                    <a:pt x="283" y="528"/>
                  </a:lnTo>
                  <a:lnTo>
                    <a:pt x="285" y="534"/>
                  </a:lnTo>
                  <a:lnTo>
                    <a:pt x="285" y="537"/>
                  </a:lnTo>
                  <a:lnTo>
                    <a:pt x="287" y="545"/>
                  </a:lnTo>
                  <a:lnTo>
                    <a:pt x="289" y="551"/>
                  </a:lnTo>
                  <a:lnTo>
                    <a:pt x="291" y="556"/>
                  </a:lnTo>
                  <a:lnTo>
                    <a:pt x="292" y="560"/>
                  </a:lnTo>
                  <a:lnTo>
                    <a:pt x="294" y="568"/>
                  </a:lnTo>
                  <a:lnTo>
                    <a:pt x="296" y="572"/>
                  </a:lnTo>
                  <a:lnTo>
                    <a:pt x="300" y="579"/>
                  </a:lnTo>
                  <a:lnTo>
                    <a:pt x="302" y="585"/>
                  </a:lnTo>
                  <a:lnTo>
                    <a:pt x="306" y="593"/>
                  </a:lnTo>
                  <a:lnTo>
                    <a:pt x="310" y="600"/>
                  </a:lnTo>
                  <a:lnTo>
                    <a:pt x="313" y="606"/>
                  </a:lnTo>
                  <a:lnTo>
                    <a:pt x="317" y="613"/>
                  </a:lnTo>
                  <a:lnTo>
                    <a:pt x="321" y="621"/>
                  </a:lnTo>
                  <a:lnTo>
                    <a:pt x="325" y="627"/>
                  </a:lnTo>
                  <a:lnTo>
                    <a:pt x="330" y="634"/>
                  </a:lnTo>
                  <a:lnTo>
                    <a:pt x="334" y="642"/>
                  </a:lnTo>
                  <a:lnTo>
                    <a:pt x="338" y="648"/>
                  </a:lnTo>
                  <a:lnTo>
                    <a:pt x="344" y="655"/>
                  </a:lnTo>
                  <a:lnTo>
                    <a:pt x="348" y="663"/>
                  </a:lnTo>
                  <a:lnTo>
                    <a:pt x="351" y="669"/>
                  </a:lnTo>
                  <a:lnTo>
                    <a:pt x="355" y="674"/>
                  </a:lnTo>
                  <a:lnTo>
                    <a:pt x="359" y="682"/>
                  </a:lnTo>
                  <a:lnTo>
                    <a:pt x="363" y="688"/>
                  </a:lnTo>
                  <a:lnTo>
                    <a:pt x="367" y="691"/>
                  </a:lnTo>
                  <a:lnTo>
                    <a:pt x="370" y="697"/>
                  </a:lnTo>
                  <a:lnTo>
                    <a:pt x="374" y="703"/>
                  </a:lnTo>
                  <a:lnTo>
                    <a:pt x="378" y="708"/>
                  </a:lnTo>
                  <a:lnTo>
                    <a:pt x="384" y="714"/>
                  </a:lnTo>
                  <a:lnTo>
                    <a:pt x="387" y="722"/>
                  </a:lnTo>
                  <a:lnTo>
                    <a:pt x="389" y="726"/>
                  </a:lnTo>
                  <a:lnTo>
                    <a:pt x="391" y="727"/>
                  </a:lnTo>
                  <a:lnTo>
                    <a:pt x="389" y="726"/>
                  </a:lnTo>
                  <a:lnTo>
                    <a:pt x="384" y="726"/>
                  </a:lnTo>
                  <a:lnTo>
                    <a:pt x="380" y="724"/>
                  </a:lnTo>
                  <a:lnTo>
                    <a:pt x="376" y="722"/>
                  </a:lnTo>
                  <a:lnTo>
                    <a:pt x="372" y="722"/>
                  </a:lnTo>
                  <a:lnTo>
                    <a:pt x="367" y="722"/>
                  </a:lnTo>
                  <a:lnTo>
                    <a:pt x="361" y="718"/>
                  </a:lnTo>
                  <a:lnTo>
                    <a:pt x="355" y="718"/>
                  </a:lnTo>
                  <a:lnTo>
                    <a:pt x="348" y="716"/>
                  </a:lnTo>
                  <a:lnTo>
                    <a:pt x="342" y="714"/>
                  </a:lnTo>
                  <a:lnTo>
                    <a:pt x="334" y="712"/>
                  </a:lnTo>
                  <a:lnTo>
                    <a:pt x="327" y="708"/>
                  </a:lnTo>
                  <a:lnTo>
                    <a:pt x="317" y="707"/>
                  </a:lnTo>
                  <a:lnTo>
                    <a:pt x="311" y="705"/>
                  </a:lnTo>
                  <a:lnTo>
                    <a:pt x="302" y="701"/>
                  </a:lnTo>
                  <a:lnTo>
                    <a:pt x="294" y="697"/>
                  </a:lnTo>
                  <a:lnTo>
                    <a:pt x="287" y="693"/>
                  </a:lnTo>
                  <a:lnTo>
                    <a:pt x="279" y="691"/>
                  </a:lnTo>
                  <a:lnTo>
                    <a:pt x="271" y="688"/>
                  </a:lnTo>
                  <a:lnTo>
                    <a:pt x="264" y="684"/>
                  </a:lnTo>
                  <a:lnTo>
                    <a:pt x="256" y="680"/>
                  </a:lnTo>
                  <a:lnTo>
                    <a:pt x="249" y="674"/>
                  </a:lnTo>
                  <a:lnTo>
                    <a:pt x="243" y="670"/>
                  </a:lnTo>
                  <a:lnTo>
                    <a:pt x="235" y="665"/>
                  </a:lnTo>
                  <a:lnTo>
                    <a:pt x="230" y="661"/>
                  </a:lnTo>
                  <a:lnTo>
                    <a:pt x="224" y="655"/>
                  </a:lnTo>
                  <a:lnTo>
                    <a:pt x="218" y="651"/>
                  </a:lnTo>
                  <a:lnTo>
                    <a:pt x="214" y="646"/>
                  </a:lnTo>
                  <a:lnTo>
                    <a:pt x="211" y="640"/>
                  </a:lnTo>
                  <a:lnTo>
                    <a:pt x="209" y="634"/>
                  </a:lnTo>
                  <a:lnTo>
                    <a:pt x="207" y="634"/>
                  </a:lnTo>
                  <a:lnTo>
                    <a:pt x="203" y="636"/>
                  </a:lnTo>
                  <a:lnTo>
                    <a:pt x="197" y="638"/>
                  </a:lnTo>
                  <a:lnTo>
                    <a:pt x="192" y="642"/>
                  </a:lnTo>
                  <a:lnTo>
                    <a:pt x="188" y="644"/>
                  </a:lnTo>
                  <a:lnTo>
                    <a:pt x="184" y="646"/>
                  </a:lnTo>
                  <a:lnTo>
                    <a:pt x="180" y="646"/>
                  </a:lnTo>
                  <a:lnTo>
                    <a:pt x="176" y="648"/>
                  </a:lnTo>
                  <a:lnTo>
                    <a:pt x="171" y="648"/>
                  </a:lnTo>
                  <a:lnTo>
                    <a:pt x="167" y="648"/>
                  </a:lnTo>
                  <a:lnTo>
                    <a:pt x="161" y="648"/>
                  </a:lnTo>
                  <a:lnTo>
                    <a:pt x="157" y="648"/>
                  </a:lnTo>
                  <a:lnTo>
                    <a:pt x="152" y="646"/>
                  </a:lnTo>
                  <a:lnTo>
                    <a:pt x="148" y="644"/>
                  </a:lnTo>
                  <a:lnTo>
                    <a:pt x="142" y="640"/>
                  </a:lnTo>
                  <a:lnTo>
                    <a:pt x="137" y="638"/>
                  </a:lnTo>
                  <a:lnTo>
                    <a:pt x="131" y="632"/>
                  </a:lnTo>
                  <a:lnTo>
                    <a:pt x="123" y="629"/>
                  </a:lnTo>
                  <a:lnTo>
                    <a:pt x="118" y="623"/>
                  </a:lnTo>
                  <a:lnTo>
                    <a:pt x="114" y="619"/>
                  </a:lnTo>
                  <a:lnTo>
                    <a:pt x="108" y="613"/>
                  </a:lnTo>
                  <a:lnTo>
                    <a:pt x="102" y="608"/>
                  </a:lnTo>
                  <a:lnTo>
                    <a:pt x="98" y="604"/>
                  </a:lnTo>
                  <a:lnTo>
                    <a:pt x="95" y="600"/>
                  </a:lnTo>
                  <a:lnTo>
                    <a:pt x="89" y="594"/>
                  </a:lnTo>
                  <a:lnTo>
                    <a:pt x="87" y="593"/>
                  </a:lnTo>
                  <a:lnTo>
                    <a:pt x="68" y="623"/>
                  </a:lnTo>
                  <a:lnTo>
                    <a:pt x="64" y="621"/>
                  </a:lnTo>
                  <a:lnTo>
                    <a:pt x="59" y="617"/>
                  </a:lnTo>
                  <a:lnTo>
                    <a:pt x="53" y="613"/>
                  </a:lnTo>
                  <a:lnTo>
                    <a:pt x="49" y="610"/>
                  </a:lnTo>
                  <a:lnTo>
                    <a:pt x="43" y="604"/>
                  </a:lnTo>
                  <a:lnTo>
                    <a:pt x="40" y="600"/>
                  </a:lnTo>
                  <a:lnTo>
                    <a:pt x="32" y="593"/>
                  </a:lnTo>
                  <a:lnTo>
                    <a:pt x="26" y="587"/>
                  </a:lnTo>
                  <a:lnTo>
                    <a:pt x="21" y="579"/>
                  </a:lnTo>
                  <a:lnTo>
                    <a:pt x="17" y="572"/>
                  </a:lnTo>
                  <a:lnTo>
                    <a:pt x="13" y="568"/>
                  </a:lnTo>
                  <a:lnTo>
                    <a:pt x="11" y="564"/>
                  </a:lnTo>
                  <a:lnTo>
                    <a:pt x="9" y="558"/>
                  </a:lnTo>
                  <a:lnTo>
                    <a:pt x="7" y="555"/>
                  </a:lnTo>
                  <a:lnTo>
                    <a:pt x="5" y="549"/>
                  </a:lnTo>
                  <a:lnTo>
                    <a:pt x="3" y="543"/>
                  </a:lnTo>
                  <a:lnTo>
                    <a:pt x="2" y="537"/>
                  </a:lnTo>
                  <a:lnTo>
                    <a:pt x="2" y="534"/>
                  </a:lnTo>
                  <a:lnTo>
                    <a:pt x="0" y="526"/>
                  </a:lnTo>
                  <a:lnTo>
                    <a:pt x="0" y="520"/>
                  </a:lnTo>
                  <a:lnTo>
                    <a:pt x="0" y="515"/>
                  </a:lnTo>
                  <a:lnTo>
                    <a:pt x="0" y="511"/>
                  </a:lnTo>
                  <a:lnTo>
                    <a:pt x="0" y="507"/>
                  </a:lnTo>
                  <a:lnTo>
                    <a:pt x="0" y="503"/>
                  </a:lnTo>
                  <a:lnTo>
                    <a:pt x="0" y="498"/>
                  </a:lnTo>
                  <a:lnTo>
                    <a:pt x="0" y="492"/>
                  </a:lnTo>
                  <a:lnTo>
                    <a:pt x="0" y="488"/>
                  </a:lnTo>
                  <a:lnTo>
                    <a:pt x="0" y="482"/>
                  </a:lnTo>
                  <a:lnTo>
                    <a:pt x="0" y="477"/>
                  </a:lnTo>
                  <a:lnTo>
                    <a:pt x="0" y="471"/>
                  </a:lnTo>
                  <a:lnTo>
                    <a:pt x="0" y="465"/>
                  </a:lnTo>
                  <a:lnTo>
                    <a:pt x="2" y="460"/>
                  </a:lnTo>
                  <a:lnTo>
                    <a:pt x="2" y="452"/>
                  </a:lnTo>
                  <a:lnTo>
                    <a:pt x="3" y="446"/>
                  </a:lnTo>
                  <a:lnTo>
                    <a:pt x="3" y="440"/>
                  </a:lnTo>
                  <a:lnTo>
                    <a:pt x="3" y="435"/>
                  </a:lnTo>
                  <a:lnTo>
                    <a:pt x="5" y="427"/>
                  </a:lnTo>
                  <a:lnTo>
                    <a:pt x="7" y="420"/>
                  </a:lnTo>
                  <a:lnTo>
                    <a:pt x="7" y="412"/>
                  </a:lnTo>
                  <a:lnTo>
                    <a:pt x="9" y="406"/>
                  </a:lnTo>
                  <a:lnTo>
                    <a:pt x="9" y="399"/>
                  </a:lnTo>
                  <a:lnTo>
                    <a:pt x="11" y="391"/>
                  </a:lnTo>
                  <a:lnTo>
                    <a:pt x="11" y="385"/>
                  </a:lnTo>
                  <a:lnTo>
                    <a:pt x="15" y="378"/>
                  </a:lnTo>
                  <a:lnTo>
                    <a:pt x="17" y="372"/>
                  </a:lnTo>
                  <a:lnTo>
                    <a:pt x="17" y="364"/>
                  </a:lnTo>
                  <a:lnTo>
                    <a:pt x="19" y="357"/>
                  </a:lnTo>
                  <a:lnTo>
                    <a:pt x="21" y="349"/>
                  </a:lnTo>
                  <a:lnTo>
                    <a:pt x="22" y="342"/>
                  </a:lnTo>
                  <a:lnTo>
                    <a:pt x="24" y="334"/>
                  </a:lnTo>
                  <a:lnTo>
                    <a:pt x="26" y="328"/>
                  </a:lnTo>
                  <a:lnTo>
                    <a:pt x="28" y="321"/>
                  </a:lnTo>
                  <a:lnTo>
                    <a:pt x="30" y="313"/>
                  </a:lnTo>
                  <a:lnTo>
                    <a:pt x="32" y="306"/>
                  </a:lnTo>
                  <a:lnTo>
                    <a:pt x="34" y="300"/>
                  </a:lnTo>
                  <a:lnTo>
                    <a:pt x="36" y="292"/>
                  </a:lnTo>
                  <a:lnTo>
                    <a:pt x="40" y="285"/>
                  </a:lnTo>
                  <a:lnTo>
                    <a:pt x="41" y="277"/>
                  </a:lnTo>
                  <a:lnTo>
                    <a:pt x="43" y="271"/>
                  </a:lnTo>
                  <a:lnTo>
                    <a:pt x="45" y="264"/>
                  </a:lnTo>
                  <a:lnTo>
                    <a:pt x="49" y="256"/>
                  </a:lnTo>
                  <a:lnTo>
                    <a:pt x="51" y="250"/>
                  </a:lnTo>
                  <a:lnTo>
                    <a:pt x="53" y="243"/>
                  </a:lnTo>
                  <a:lnTo>
                    <a:pt x="57" y="237"/>
                  </a:lnTo>
                  <a:lnTo>
                    <a:pt x="59" y="230"/>
                  </a:lnTo>
                  <a:lnTo>
                    <a:pt x="62" y="222"/>
                  </a:lnTo>
                  <a:lnTo>
                    <a:pt x="64" y="216"/>
                  </a:lnTo>
                  <a:lnTo>
                    <a:pt x="68" y="211"/>
                  </a:lnTo>
                  <a:lnTo>
                    <a:pt x="70" y="203"/>
                  </a:lnTo>
                  <a:lnTo>
                    <a:pt x="74" y="197"/>
                  </a:lnTo>
                  <a:lnTo>
                    <a:pt x="76" y="192"/>
                  </a:lnTo>
                  <a:lnTo>
                    <a:pt x="79" y="188"/>
                  </a:lnTo>
                  <a:lnTo>
                    <a:pt x="81" y="180"/>
                  </a:lnTo>
                  <a:lnTo>
                    <a:pt x="85" y="174"/>
                  </a:lnTo>
                  <a:lnTo>
                    <a:pt x="89" y="171"/>
                  </a:lnTo>
                  <a:lnTo>
                    <a:pt x="93" y="167"/>
                  </a:lnTo>
                  <a:lnTo>
                    <a:pt x="95" y="161"/>
                  </a:lnTo>
                  <a:lnTo>
                    <a:pt x="98" y="155"/>
                  </a:lnTo>
                  <a:lnTo>
                    <a:pt x="102" y="152"/>
                  </a:lnTo>
                  <a:lnTo>
                    <a:pt x="106" y="148"/>
                  </a:lnTo>
                  <a:lnTo>
                    <a:pt x="110" y="144"/>
                  </a:lnTo>
                  <a:lnTo>
                    <a:pt x="114" y="138"/>
                  </a:lnTo>
                  <a:lnTo>
                    <a:pt x="116" y="135"/>
                  </a:lnTo>
                  <a:lnTo>
                    <a:pt x="119" y="131"/>
                  </a:lnTo>
                  <a:lnTo>
                    <a:pt x="127" y="123"/>
                  </a:lnTo>
                  <a:lnTo>
                    <a:pt x="137" y="116"/>
                  </a:lnTo>
                  <a:lnTo>
                    <a:pt x="140" y="112"/>
                  </a:lnTo>
                  <a:lnTo>
                    <a:pt x="144" y="108"/>
                  </a:lnTo>
                  <a:lnTo>
                    <a:pt x="148" y="104"/>
                  </a:lnTo>
                  <a:lnTo>
                    <a:pt x="154" y="100"/>
                  </a:lnTo>
                  <a:lnTo>
                    <a:pt x="157" y="97"/>
                  </a:lnTo>
                  <a:lnTo>
                    <a:pt x="163" y="95"/>
                  </a:lnTo>
                  <a:lnTo>
                    <a:pt x="167" y="91"/>
                  </a:lnTo>
                  <a:lnTo>
                    <a:pt x="173" y="87"/>
                  </a:lnTo>
                  <a:lnTo>
                    <a:pt x="176" y="83"/>
                  </a:lnTo>
                  <a:lnTo>
                    <a:pt x="180" y="81"/>
                  </a:lnTo>
                  <a:lnTo>
                    <a:pt x="186" y="78"/>
                  </a:lnTo>
                  <a:lnTo>
                    <a:pt x="190" y="76"/>
                  </a:lnTo>
                  <a:lnTo>
                    <a:pt x="195" y="72"/>
                  </a:lnTo>
                  <a:lnTo>
                    <a:pt x="199" y="68"/>
                  </a:lnTo>
                  <a:lnTo>
                    <a:pt x="205" y="66"/>
                  </a:lnTo>
                  <a:lnTo>
                    <a:pt x="211" y="64"/>
                  </a:lnTo>
                  <a:lnTo>
                    <a:pt x="214" y="60"/>
                  </a:lnTo>
                  <a:lnTo>
                    <a:pt x="218" y="59"/>
                  </a:lnTo>
                  <a:lnTo>
                    <a:pt x="224" y="55"/>
                  </a:lnTo>
                  <a:lnTo>
                    <a:pt x="228" y="53"/>
                  </a:lnTo>
                  <a:lnTo>
                    <a:pt x="233" y="51"/>
                  </a:lnTo>
                  <a:lnTo>
                    <a:pt x="239" y="49"/>
                  </a:lnTo>
                  <a:lnTo>
                    <a:pt x="243" y="47"/>
                  </a:lnTo>
                  <a:lnTo>
                    <a:pt x="249" y="45"/>
                  </a:lnTo>
                  <a:lnTo>
                    <a:pt x="252" y="41"/>
                  </a:lnTo>
                  <a:lnTo>
                    <a:pt x="256" y="40"/>
                  </a:lnTo>
                  <a:lnTo>
                    <a:pt x="262" y="38"/>
                  </a:lnTo>
                  <a:lnTo>
                    <a:pt x="266" y="36"/>
                  </a:lnTo>
                  <a:lnTo>
                    <a:pt x="270" y="34"/>
                  </a:lnTo>
                  <a:lnTo>
                    <a:pt x="275" y="30"/>
                  </a:lnTo>
                  <a:lnTo>
                    <a:pt x="279" y="30"/>
                  </a:lnTo>
                  <a:lnTo>
                    <a:pt x="285" y="28"/>
                  </a:lnTo>
                  <a:lnTo>
                    <a:pt x="289" y="24"/>
                  </a:lnTo>
                  <a:lnTo>
                    <a:pt x="292" y="24"/>
                  </a:lnTo>
                  <a:lnTo>
                    <a:pt x="296" y="22"/>
                  </a:lnTo>
                  <a:lnTo>
                    <a:pt x="302" y="21"/>
                  </a:lnTo>
                  <a:lnTo>
                    <a:pt x="310" y="17"/>
                  </a:lnTo>
                  <a:lnTo>
                    <a:pt x="317" y="15"/>
                  </a:lnTo>
                  <a:lnTo>
                    <a:pt x="323" y="13"/>
                  </a:lnTo>
                  <a:lnTo>
                    <a:pt x="330" y="9"/>
                  </a:lnTo>
                  <a:lnTo>
                    <a:pt x="336" y="9"/>
                  </a:lnTo>
                  <a:lnTo>
                    <a:pt x="344" y="7"/>
                  </a:lnTo>
                  <a:lnTo>
                    <a:pt x="348" y="5"/>
                  </a:lnTo>
                  <a:lnTo>
                    <a:pt x="353" y="5"/>
                  </a:lnTo>
                  <a:lnTo>
                    <a:pt x="357" y="3"/>
                  </a:lnTo>
                  <a:lnTo>
                    <a:pt x="361" y="3"/>
                  </a:lnTo>
                  <a:lnTo>
                    <a:pt x="367" y="2"/>
                  </a:lnTo>
                  <a:lnTo>
                    <a:pt x="372" y="0"/>
                  </a:lnTo>
                  <a:lnTo>
                    <a:pt x="378" y="0"/>
                  </a:lnTo>
                  <a:lnTo>
                    <a:pt x="384" y="0"/>
                  </a:lnTo>
                  <a:lnTo>
                    <a:pt x="389" y="0"/>
                  </a:lnTo>
                  <a:lnTo>
                    <a:pt x="395" y="0"/>
                  </a:lnTo>
                  <a:lnTo>
                    <a:pt x="401" y="0"/>
                  </a:lnTo>
                  <a:lnTo>
                    <a:pt x="406" y="2"/>
                  </a:lnTo>
                  <a:lnTo>
                    <a:pt x="410" y="2"/>
                  </a:lnTo>
                  <a:lnTo>
                    <a:pt x="416" y="3"/>
                  </a:lnTo>
                  <a:lnTo>
                    <a:pt x="418" y="3"/>
                  </a:lnTo>
                  <a:lnTo>
                    <a:pt x="422" y="5"/>
                  </a:lnTo>
                  <a:lnTo>
                    <a:pt x="427" y="7"/>
                  </a:lnTo>
                  <a:lnTo>
                    <a:pt x="429" y="7"/>
                  </a:lnTo>
                  <a:lnTo>
                    <a:pt x="427" y="7"/>
                  </a:lnTo>
                  <a:lnTo>
                    <a:pt x="425" y="11"/>
                  </a:lnTo>
                  <a:lnTo>
                    <a:pt x="424" y="15"/>
                  </a:lnTo>
                  <a:lnTo>
                    <a:pt x="420" y="21"/>
                  </a:lnTo>
                  <a:lnTo>
                    <a:pt x="414" y="26"/>
                  </a:lnTo>
                  <a:lnTo>
                    <a:pt x="408" y="34"/>
                  </a:lnTo>
                  <a:lnTo>
                    <a:pt x="406" y="38"/>
                  </a:lnTo>
                  <a:lnTo>
                    <a:pt x="403" y="43"/>
                  </a:lnTo>
                  <a:lnTo>
                    <a:pt x="401" y="47"/>
                  </a:lnTo>
                  <a:lnTo>
                    <a:pt x="397" y="53"/>
                  </a:lnTo>
                  <a:lnTo>
                    <a:pt x="393" y="59"/>
                  </a:lnTo>
                  <a:lnTo>
                    <a:pt x="391" y="62"/>
                  </a:lnTo>
                  <a:lnTo>
                    <a:pt x="387" y="66"/>
                  </a:lnTo>
                  <a:lnTo>
                    <a:pt x="384" y="72"/>
                  </a:lnTo>
                  <a:lnTo>
                    <a:pt x="380" y="78"/>
                  </a:lnTo>
                  <a:lnTo>
                    <a:pt x="378" y="83"/>
                  </a:lnTo>
                  <a:lnTo>
                    <a:pt x="374" y="87"/>
                  </a:lnTo>
                  <a:lnTo>
                    <a:pt x="372" y="93"/>
                  </a:lnTo>
                  <a:lnTo>
                    <a:pt x="368" y="98"/>
                  </a:lnTo>
                  <a:lnTo>
                    <a:pt x="365" y="104"/>
                  </a:lnTo>
                  <a:lnTo>
                    <a:pt x="363" y="108"/>
                  </a:lnTo>
                  <a:lnTo>
                    <a:pt x="359" y="114"/>
                  </a:lnTo>
                  <a:lnTo>
                    <a:pt x="357" y="117"/>
                  </a:lnTo>
                  <a:lnTo>
                    <a:pt x="355" y="123"/>
                  </a:lnTo>
                  <a:lnTo>
                    <a:pt x="353" y="127"/>
                  </a:lnTo>
                  <a:lnTo>
                    <a:pt x="351" y="133"/>
                  </a:lnTo>
                  <a:lnTo>
                    <a:pt x="349" y="136"/>
                  </a:lnTo>
                  <a:lnTo>
                    <a:pt x="348" y="140"/>
                  </a:lnTo>
                  <a:lnTo>
                    <a:pt x="346" y="146"/>
                  </a:lnTo>
                  <a:lnTo>
                    <a:pt x="344" y="152"/>
                  </a:lnTo>
                  <a:lnTo>
                    <a:pt x="342" y="157"/>
                  </a:lnTo>
                  <a:lnTo>
                    <a:pt x="340" y="163"/>
                  </a:lnTo>
                  <a:lnTo>
                    <a:pt x="338" y="171"/>
                  </a:lnTo>
                  <a:lnTo>
                    <a:pt x="338" y="178"/>
                  </a:lnTo>
                  <a:lnTo>
                    <a:pt x="336" y="184"/>
                  </a:lnTo>
                  <a:lnTo>
                    <a:pt x="334" y="192"/>
                  </a:lnTo>
                  <a:lnTo>
                    <a:pt x="332" y="199"/>
                  </a:lnTo>
                  <a:lnTo>
                    <a:pt x="332" y="207"/>
                  </a:lnTo>
                  <a:lnTo>
                    <a:pt x="330" y="212"/>
                  </a:lnTo>
                  <a:lnTo>
                    <a:pt x="330" y="222"/>
                  </a:lnTo>
                  <a:lnTo>
                    <a:pt x="329" y="230"/>
                  </a:lnTo>
                  <a:lnTo>
                    <a:pt x="327" y="237"/>
                  </a:lnTo>
                  <a:lnTo>
                    <a:pt x="327" y="243"/>
                  </a:lnTo>
                  <a:lnTo>
                    <a:pt x="325" y="250"/>
                  </a:lnTo>
                  <a:lnTo>
                    <a:pt x="323" y="256"/>
                  </a:lnTo>
                  <a:lnTo>
                    <a:pt x="323" y="264"/>
                  </a:lnTo>
                  <a:lnTo>
                    <a:pt x="321" y="269"/>
                  </a:lnTo>
                  <a:lnTo>
                    <a:pt x="321" y="275"/>
                  </a:lnTo>
                  <a:lnTo>
                    <a:pt x="319" y="281"/>
                  </a:lnTo>
                  <a:lnTo>
                    <a:pt x="319" y="287"/>
                  </a:lnTo>
                  <a:lnTo>
                    <a:pt x="319" y="290"/>
                  </a:lnTo>
                  <a:lnTo>
                    <a:pt x="317" y="296"/>
                  </a:lnTo>
                  <a:lnTo>
                    <a:pt x="317" y="298"/>
                  </a:lnTo>
                  <a:lnTo>
                    <a:pt x="317" y="302"/>
                  </a:lnTo>
                  <a:lnTo>
                    <a:pt x="317" y="306"/>
                  </a:lnTo>
                  <a:lnTo>
                    <a:pt x="317" y="307"/>
                  </a:lnTo>
                  <a:lnTo>
                    <a:pt x="365" y="357"/>
                  </a:lnTo>
                  <a:lnTo>
                    <a:pt x="355" y="364"/>
                  </a:lnTo>
                  <a:lnTo>
                    <a:pt x="355" y="3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16" name="Freeform 52"/>
            <p:cNvSpPr>
              <a:spLocks/>
            </p:cNvSpPr>
            <p:nvPr/>
          </p:nvSpPr>
          <p:spPr bwMode="auto">
            <a:xfrm>
              <a:off x="3905" y="1919"/>
              <a:ext cx="254" cy="179"/>
            </a:xfrm>
            <a:custGeom>
              <a:avLst/>
              <a:gdLst>
                <a:gd name="T0" fmla="*/ 2 w 507"/>
                <a:gd name="T1" fmla="*/ 348 h 359"/>
                <a:gd name="T2" fmla="*/ 0 w 507"/>
                <a:gd name="T3" fmla="*/ 314 h 359"/>
                <a:gd name="T4" fmla="*/ 0 w 507"/>
                <a:gd name="T5" fmla="*/ 287 h 359"/>
                <a:gd name="T6" fmla="*/ 2 w 507"/>
                <a:gd name="T7" fmla="*/ 258 h 359"/>
                <a:gd name="T8" fmla="*/ 7 w 507"/>
                <a:gd name="T9" fmla="*/ 226 h 359"/>
                <a:gd name="T10" fmla="*/ 13 w 507"/>
                <a:gd name="T11" fmla="*/ 192 h 359"/>
                <a:gd name="T12" fmla="*/ 22 w 507"/>
                <a:gd name="T13" fmla="*/ 158 h 359"/>
                <a:gd name="T14" fmla="*/ 34 w 507"/>
                <a:gd name="T15" fmla="*/ 124 h 359"/>
                <a:gd name="T16" fmla="*/ 49 w 507"/>
                <a:gd name="T17" fmla="*/ 91 h 359"/>
                <a:gd name="T18" fmla="*/ 70 w 507"/>
                <a:gd name="T19" fmla="*/ 63 h 359"/>
                <a:gd name="T20" fmla="*/ 95 w 507"/>
                <a:gd name="T21" fmla="*/ 38 h 359"/>
                <a:gd name="T22" fmla="*/ 137 w 507"/>
                <a:gd name="T23" fmla="*/ 13 h 359"/>
                <a:gd name="T24" fmla="*/ 154 w 507"/>
                <a:gd name="T25" fmla="*/ 10 h 359"/>
                <a:gd name="T26" fmla="*/ 176 w 507"/>
                <a:gd name="T27" fmla="*/ 8 h 359"/>
                <a:gd name="T28" fmla="*/ 207 w 507"/>
                <a:gd name="T29" fmla="*/ 4 h 359"/>
                <a:gd name="T30" fmla="*/ 243 w 507"/>
                <a:gd name="T31" fmla="*/ 2 h 359"/>
                <a:gd name="T32" fmla="*/ 279 w 507"/>
                <a:gd name="T33" fmla="*/ 0 h 359"/>
                <a:gd name="T34" fmla="*/ 315 w 507"/>
                <a:gd name="T35" fmla="*/ 2 h 359"/>
                <a:gd name="T36" fmla="*/ 351 w 507"/>
                <a:gd name="T37" fmla="*/ 8 h 359"/>
                <a:gd name="T38" fmla="*/ 386 w 507"/>
                <a:gd name="T39" fmla="*/ 21 h 359"/>
                <a:gd name="T40" fmla="*/ 418 w 507"/>
                <a:gd name="T41" fmla="*/ 40 h 359"/>
                <a:gd name="T42" fmla="*/ 445 w 507"/>
                <a:gd name="T43" fmla="*/ 61 h 359"/>
                <a:gd name="T44" fmla="*/ 467 w 507"/>
                <a:gd name="T45" fmla="*/ 86 h 359"/>
                <a:gd name="T46" fmla="*/ 484 w 507"/>
                <a:gd name="T47" fmla="*/ 114 h 359"/>
                <a:gd name="T48" fmla="*/ 494 w 507"/>
                <a:gd name="T49" fmla="*/ 141 h 359"/>
                <a:gd name="T50" fmla="*/ 502 w 507"/>
                <a:gd name="T51" fmla="*/ 169 h 359"/>
                <a:gd name="T52" fmla="*/ 505 w 507"/>
                <a:gd name="T53" fmla="*/ 196 h 359"/>
                <a:gd name="T54" fmla="*/ 507 w 507"/>
                <a:gd name="T55" fmla="*/ 222 h 359"/>
                <a:gd name="T56" fmla="*/ 503 w 507"/>
                <a:gd name="T57" fmla="*/ 247 h 359"/>
                <a:gd name="T58" fmla="*/ 496 w 507"/>
                <a:gd name="T59" fmla="*/ 276 h 359"/>
                <a:gd name="T60" fmla="*/ 469 w 507"/>
                <a:gd name="T61" fmla="*/ 308 h 359"/>
                <a:gd name="T62" fmla="*/ 441 w 507"/>
                <a:gd name="T63" fmla="*/ 340 h 359"/>
                <a:gd name="T64" fmla="*/ 431 w 507"/>
                <a:gd name="T65" fmla="*/ 334 h 359"/>
                <a:gd name="T66" fmla="*/ 429 w 507"/>
                <a:gd name="T67" fmla="*/ 308 h 359"/>
                <a:gd name="T68" fmla="*/ 426 w 507"/>
                <a:gd name="T69" fmla="*/ 289 h 359"/>
                <a:gd name="T70" fmla="*/ 397 w 507"/>
                <a:gd name="T71" fmla="*/ 291 h 359"/>
                <a:gd name="T72" fmla="*/ 368 w 507"/>
                <a:gd name="T73" fmla="*/ 296 h 359"/>
                <a:gd name="T74" fmla="*/ 342 w 507"/>
                <a:gd name="T75" fmla="*/ 300 h 359"/>
                <a:gd name="T76" fmla="*/ 311 w 507"/>
                <a:gd name="T77" fmla="*/ 304 h 359"/>
                <a:gd name="T78" fmla="*/ 283 w 507"/>
                <a:gd name="T79" fmla="*/ 304 h 359"/>
                <a:gd name="T80" fmla="*/ 258 w 507"/>
                <a:gd name="T81" fmla="*/ 306 h 359"/>
                <a:gd name="T82" fmla="*/ 272 w 507"/>
                <a:gd name="T83" fmla="*/ 276 h 359"/>
                <a:gd name="T84" fmla="*/ 243 w 507"/>
                <a:gd name="T85" fmla="*/ 281 h 359"/>
                <a:gd name="T86" fmla="*/ 205 w 507"/>
                <a:gd name="T87" fmla="*/ 287 h 359"/>
                <a:gd name="T88" fmla="*/ 173 w 507"/>
                <a:gd name="T89" fmla="*/ 293 h 359"/>
                <a:gd name="T90" fmla="*/ 142 w 507"/>
                <a:gd name="T91" fmla="*/ 293 h 359"/>
                <a:gd name="T92" fmla="*/ 116 w 507"/>
                <a:gd name="T93" fmla="*/ 293 h 359"/>
                <a:gd name="T94" fmla="*/ 131 w 507"/>
                <a:gd name="T95" fmla="*/ 270 h 359"/>
                <a:gd name="T96" fmla="*/ 108 w 507"/>
                <a:gd name="T97" fmla="*/ 274 h 359"/>
                <a:gd name="T98" fmla="*/ 79 w 507"/>
                <a:gd name="T99" fmla="*/ 277 h 359"/>
                <a:gd name="T100" fmla="*/ 62 w 507"/>
                <a:gd name="T101" fmla="*/ 277 h 359"/>
                <a:gd name="T102" fmla="*/ 40 w 507"/>
                <a:gd name="T103" fmla="*/ 274 h 359"/>
                <a:gd name="T104" fmla="*/ 32 w 507"/>
                <a:gd name="T105" fmla="*/ 287 h 359"/>
                <a:gd name="T106" fmla="*/ 26 w 507"/>
                <a:gd name="T107" fmla="*/ 314 h 359"/>
                <a:gd name="T108" fmla="*/ 22 w 507"/>
                <a:gd name="T109" fmla="*/ 336 h 359"/>
                <a:gd name="T110" fmla="*/ 3 w 507"/>
                <a:gd name="T111" fmla="*/ 357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07" h="359">
                  <a:moveTo>
                    <a:pt x="2" y="359"/>
                  </a:moveTo>
                  <a:lnTo>
                    <a:pt x="2" y="357"/>
                  </a:lnTo>
                  <a:lnTo>
                    <a:pt x="2" y="355"/>
                  </a:lnTo>
                  <a:lnTo>
                    <a:pt x="2" y="352"/>
                  </a:lnTo>
                  <a:lnTo>
                    <a:pt x="2" y="348"/>
                  </a:lnTo>
                  <a:lnTo>
                    <a:pt x="0" y="342"/>
                  </a:lnTo>
                  <a:lnTo>
                    <a:pt x="0" y="334"/>
                  </a:lnTo>
                  <a:lnTo>
                    <a:pt x="0" y="327"/>
                  </a:lnTo>
                  <a:lnTo>
                    <a:pt x="0" y="319"/>
                  </a:lnTo>
                  <a:lnTo>
                    <a:pt x="0" y="314"/>
                  </a:lnTo>
                  <a:lnTo>
                    <a:pt x="0" y="310"/>
                  </a:lnTo>
                  <a:lnTo>
                    <a:pt x="0" y="304"/>
                  </a:lnTo>
                  <a:lnTo>
                    <a:pt x="0" y="300"/>
                  </a:lnTo>
                  <a:lnTo>
                    <a:pt x="0" y="293"/>
                  </a:lnTo>
                  <a:lnTo>
                    <a:pt x="0" y="287"/>
                  </a:lnTo>
                  <a:lnTo>
                    <a:pt x="0" y="283"/>
                  </a:lnTo>
                  <a:lnTo>
                    <a:pt x="2" y="277"/>
                  </a:lnTo>
                  <a:lnTo>
                    <a:pt x="2" y="270"/>
                  </a:lnTo>
                  <a:lnTo>
                    <a:pt x="2" y="264"/>
                  </a:lnTo>
                  <a:lnTo>
                    <a:pt x="2" y="258"/>
                  </a:lnTo>
                  <a:lnTo>
                    <a:pt x="3" y="253"/>
                  </a:lnTo>
                  <a:lnTo>
                    <a:pt x="3" y="245"/>
                  </a:lnTo>
                  <a:lnTo>
                    <a:pt x="5" y="239"/>
                  </a:lnTo>
                  <a:lnTo>
                    <a:pt x="5" y="234"/>
                  </a:lnTo>
                  <a:lnTo>
                    <a:pt x="7" y="226"/>
                  </a:lnTo>
                  <a:lnTo>
                    <a:pt x="7" y="220"/>
                  </a:lnTo>
                  <a:lnTo>
                    <a:pt x="9" y="213"/>
                  </a:lnTo>
                  <a:lnTo>
                    <a:pt x="9" y="205"/>
                  </a:lnTo>
                  <a:lnTo>
                    <a:pt x="11" y="200"/>
                  </a:lnTo>
                  <a:lnTo>
                    <a:pt x="13" y="192"/>
                  </a:lnTo>
                  <a:lnTo>
                    <a:pt x="15" y="184"/>
                  </a:lnTo>
                  <a:lnTo>
                    <a:pt x="15" y="179"/>
                  </a:lnTo>
                  <a:lnTo>
                    <a:pt x="19" y="171"/>
                  </a:lnTo>
                  <a:lnTo>
                    <a:pt x="19" y="163"/>
                  </a:lnTo>
                  <a:lnTo>
                    <a:pt x="22" y="158"/>
                  </a:lnTo>
                  <a:lnTo>
                    <a:pt x="24" y="150"/>
                  </a:lnTo>
                  <a:lnTo>
                    <a:pt x="26" y="143"/>
                  </a:lnTo>
                  <a:lnTo>
                    <a:pt x="28" y="137"/>
                  </a:lnTo>
                  <a:lnTo>
                    <a:pt x="32" y="129"/>
                  </a:lnTo>
                  <a:lnTo>
                    <a:pt x="34" y="124"/>
                  </a:lnTo>
                  <a:lnTo>
                    <a:pt x="38" y="118"/>
                  </a:lnTo>
                  <a:lnTo>
                    <a:pt x="40" y="110"/>
                  </a:lnTo>
                  <a:lnTo>
                    <a:pt x="43" y="103"/>
                  </a:lnTo>
                  <a:lnTo>
                    <a:pt x="45" y="97"/>
                  </a:lnTo>
                  <a:lnTo>
                    <a:pt x="49" y="91"/>
                  </a:lnTo>
                  <a:lnTo>
                    <a:pt x="53" y="84"/>
                  </a:lnTo>
                  <a:lnTo>
                    <a:pt x="57" y="78"/>
                  </a:lnTo>
                  <a:lnTo>
                    <a:pt x="60" y="72"/>
                  </a:lnTo>
                  <a:lnTo>
                    <a:pt x="66" y="68"/>
                  </a:lnTo>
                  <a:lnTo>
                    <a:pt x="70" y="63"/>
                  </a:lnTo>
                  <a:lnTo>
                    <a:pt x="74" y="57"/>
                  </a:lnTo>
                  <a:lnTo>
                    <a:pt x="79" y="51"/>
                  </a:lnTo>
                  <a:lnTo>
                    <a:pt x="85" y="48"/>
                  </a:lnTo>
                  <a:lnTo>
                    <a:pt x="89" y="42"/>
                  </a:lnTo>
                  <a:lnTo>
                    <a:pt x="95" y="38"/>
                  </a:lnTo>
                  <a:lnTo>
                    <a:pt x="100" y="32"/>
                  </a:lnTo>
                  <a:lnTo>
                    <a:pt x="106" y="29"/>
                  </a:lnTo>
                  <a:lnTo>
                    <a:pt x="41" y="27"/>
                  </a:lnTo>
                  <a:lnTo>
                    <a:pt x="36" y="17"/>
                  </a:lnTo>
                  <a:lnTo>
                    <a:pt x="137" y="13"/>
                  </a:lnTo>
                  <a:lnTo>
                    <a:pt x="137" y="13"/>
                  </a:lnTo>
                  <a:lnTo>
                    <a:pt x="140" y="11"/>
                  </a:lnTo>
                  <a:lnTo>
                    <a:pt x="144" y="11"/>
                  </a:lnTo>
                  <a:lnTo>
                    <a:pt x="152" y="11"/>
                  </a:lnTo>
                  <a:lnTo>
                    <a:pt x="154" y="10"/>
                  </a:lnTo>
                  <a:lnTo>
                    <a:pt x="157" y="10"/>
                  </a:lnTo>
                  <a:lnTo>
                    <a:pt x="163" y="8"/>
                  </a:lnTo>
                  <a:lnTo>
                    <a:pt x="167" y="8"/>
                  </a:lnTo>
                  <a:lnTo>
                    <a:pt x="173" y="8"/>
                  </a:lnTo>
                  <a:lnTo>
                    <a:pt x="176" y="8"/>
                  </a:lnTo>
                  <a:lnTo>
                    <a:pt x="182" y="6"/>
                  </a:lnTo>
                  <a:lnTo>
                    <a:pt x="190" y="6"/>
                  </a:lnTo>
                  <a:lnTo>
                    <a:pt x="195" y="6"/>
                  </a:lnTo>
                  <a:lnTo>
                    <a:pt x="201" y="4"/>
                  </a:lnTo>
                  <a:lnTo>
                    <a:pt x="207" y="4"/>
                  </a:lnTo>
                  <a:lnTo>
                    <a:pt x="214" y="4"/>
                  </a:lnTo>
                  <a:lnTo>
                    <a:pt x="220" y="4"/>
                  </a:lnTo>
                  <a:lnTo>
                    <a:pt x="228" y="2"/>
                  </a:lnTo>
                  <a:lnTo>
                    <a:pt x="235" y="2"/>
                  </a:lnTo>
                  <a:lnTo>
                    <a:pt x="243" y="2"/>
                  </a:lnTo>
                  <a:lnTo>
                    <a:pt x="249" y="0"/>
                  </a:lnTo>
                  <a:lnTo>
                    <a:pt x="256" y="0"/>
                  </a:lnTo>
                  <a:lnTo>
                    <a:pt x="264" y="0"/>
                  </a:lnTo>
                  <a:lnTo>
                    <a:pt x="272" y="0"/>
                  </a:lnTo>
                  <a:lnTo>
                    <a:pt x="279" y="0"/>
                  </a:lnTo>
                  <a:lnTo>
                    <a:pt x="287" y="0"/>
                  </a:lnTo>
                  <a:lnTo>
                    <a:pt x="294" y="0"/>
                  </a:lnTo>
                  <a:lnTo>
                    <a:pt x="302" y="2"/>
                  </a:lnTo>
                  <a:lnTo>
                    <a:pt x="310" y="2"/>
                  </a:lnTo>
                  <a:lnTo>
                    <a:pt x="315" y="2"/>
                  </a:lnTo>
                  <a:lnTo>
                    <a:pt x="323" y="2"/>
                  </a:lnTo>
                  <a:lnTo>
                    <a:pt x="330" y="4"/>
                  </a:lnTo>
                  <a:lnTo>
                    <a:pt x="336" y="4"/>
                  </a:lnTo>
                  <a:lnTo>
                    <a:pt x="344" y="6"/>
                  </a:lnTo>
                  <a:lnTo>
                    <a:pt x="351" y="8"/>
                  </a:lnTo>
                  <a:lnTo>
                    <a:pt x="359" y="11"/>
                  </a:lnTo>
                  <a:lnTo>
                    <a:pt x="365" y="13"/>
                  </a:lnTo>
                  <a:lnTo>
                    <a:pt x="372" y="15"/>
                  </a:lnTo>
                  <a:lnTo>
                    <a:pt x="378" y="17"/>
                  </a:lnTo>
                  <a:lnTo>
                    <a:pt x="386" y="21"/>
                  </a:lnTo>
                  <a:lnTo>
                    <a:pt x="391" y="25"/>
                  </a:lnTo>
                  <a:lnTo>
                    <a:pt x="399" y="29"/>
                  </a:lnTo>
                  <a:lnTo>
                    <a:pt x="405" y="32"/>
                  </a:lnTo>
                  <a:lnTo>
                    <a:pt x="412" y="36"/>
                  </a:lnTo>
                  <a:lnTo>
                    <a:pt x="418" y="40"/>
                  </a:lnTo>
                  <a:lnTo>
                    <a:pt x="422" y="44"/>
                  </a:lnTo>
                  <a:lnTo>
                    <a:pt x="427" y="48"/>
                  </a:lnTo>
                  <a:lnTo>
                    <a:pt x="433" y="53"/>
                  </a:lnTo>
                  <a:lnTo>
                    <a:pt x="439" y="57"/>
                  </a:lnTo>
                  <a:lnTo>
                    <a:pt x="445" y="61"/>
                  </a:lnTo>
                  <a:lnTo>
                    <a:pt x="450" y="67"/>
                  </a:lnTo>
                  <a:lnTo>
                    <a:pt x="454" y="70"/>
                  </a:lnTo>
                  <a:lnTo>
                    <a:pt x="458" y="76"/>
                  </a:lnTo>
                  <a:lnTo>
                    <a:pt x="464" y="80"/>
                  </a:lnTo>
                  <a:lnTo>
                    <a:pt x="467" y="86"/>
                  </a:lnTo>
                  <a:lnTo>
                    <a:pt x="471" y="91"/>
                  </a:lnTo>
                  <a:lnTo>
                    <a:pt x="475" y="97"/>
                  </a:lnTo>
                  <a:lnTo>
                    <a:pt x="479" y="103"/>
                  </a:lnTo>
                  <a:lnTo>
                    <a:pt x="481" y="108"/>
                  </a:lnTo>
                  <a:lnTo>
                    <a:pt x="484" y="114"/>
                  </a:lnTo>
                  <a:lnTo>
                    <a:pt x="486" y="118"/>
                  </a:lnTo>
                  <a:lnTo>
                    <a:pt x="488" y="124"/>
                  </a:lnTo>
                  <a:lnTo>
                    <a:pt x="490" y="129"/>
                  </a:lnTo>
                  <a:lnTo>
                    <a:pt x="492" y="135"/>
                  </a:lnTo>
                  <a:lnTo>
                    <a:pt x="494" y="141"/>
                  </a:lnTo>
                  <a:lnTo>
                    <a:pt x="496" y="146"/>
                  </a:lnTo>
                  <a:lnTo>
                    <a:pt x="498" y="152"/>
                  </a:lnTo>
                  <a:lnTo>
                    <a:pt x="500" y="158"/>
                  </a:lnTo>
                  <a:lnTo>
                    <a:pt x="500" y="163"/>
                  </a:lnTo>
                  <a:lnTo>
                    <a:pt x="502" y="169"/>
                  </a:lnTo>
                  <a:lnTo>
                    <a:pt x="503" y="175"/>
                  </a:lnTo>
                  <a:lnTo>
                    <a:pt x="503" y="181"/>
                  </a:lnTo>
                  <a:lnTo>
                    <a:pt x="503" y="186"/>
                  </a:lnTo>
                  <a:lnTo>
                    <a:pt x="505" y="192"/>
                  </a:lnTo>
                  <a:lnTo>
                    <a:pt x="505" y="196"/>
                  </a:lnTo>
                  <a:lnTo>
                    <a:pt x="507" y="203"/>
                  </a:lnTo>
                  <a:lnTo>
                    <a:pt x="507" y="207"/>
                  </a:lnTo>
                  <a:lnTo>
                    <a:pt x="507" y="213"/>
                  </a:lnTo>
                  <a:lnTo>
                    <a:pt x="507" y="217"/>
                  </a:lnTo>
                  <a:lnTo>
                    <a:pt x="507" y="222"/>
                  </a:lnTo>
                  <a:lnTo>
                    <a:pt x="507" y="228"/>
                  </a:lnTo>
                  <a:lnTo>
                    <a:pt x="507" y="234"/>
                  </a:lnTo>
                  <a:lnTo>
                    <a:pt x="505" y="238"/>
                  </a:lnTo>
                  <a:lnTo>
                    <a:pt x="505" y="243"/>
                  </a:lnTo>
                  <a:lnTo>
                    <a:pt x="503" y="247"/>
                  </a:lnTo>
                  <a:lnTo>
                    <a:pt x="503" y="251"/>
                  </a:lnTo>
                  <a:lnTo>
                    <a:pt x="503" y="255"/>
                  </a:lnTo>
                  <a:lnTo>
                    <a:pt x="502" y="260"/>
                  </a:lnTo>
                  <a:lnTo>
                    <a:pt x="500" y="266"/>
                  </a:lnTo>
                  <a:lnTo>
                    <a:pt x="496" y="276"/>
                  </a:lnTo>
                  <a:lnTo>
                    <a:pt x="492" y="281"/>
                  </a:lnTo>
                  <a:lnTo>
                    <a:pt x="486" y="287"/>
                  </a:lnTo>
                  <a:lnTo>
                    <a:pt x="481" y="295"/>
                  </a:lnTo>
                  <a:lnTo>
                    <a:pt x="475" y="302"/>
                  </a:lnTo>
                  <a:lnTo>
                    <a:pt x="469" y="308"/>
                  </a:lnTo>
                  <a:lnTo>
                    <a:pt x="464" y="315"/>
                  </a:lnTo>
                  <a:lnTo>
                    <a:pt x="458" y="323"/>
                  </a:lnTo>
                  <a:lnTo>
                    <a:pt x="452" y="329"/>
                  </a:lnTo>
                  <a:lnTo>
                    <a:pt x="445" y="334"/>
                  </a:lnTo>
                  <a:lnTo>
                    <a:pt x="441" y="340"/>
                  </a:lnTo>
                  <a:lnTo>
                    <a:pt x="435" y="344"/>
                  </a:lnTo>
                  <a:lnTo>
                    <a:pt x="431" y="348"/>
                  </a:lnTo>
                  <a:lnTo>
                    <a:pt x="427" y="352"/>
                  </a:lnTo>
                  <a:lnTo>
                    <a:pt x="431" y="340"/>
                  </a:lnTo>
                  <a:lnTo>
                    <a:pt x="431" y="334"/>
                  </a:lnTo>
                  <a:lnTo>
                    <a:pt x="431" y="329"/>
                  </a:lnTo>
                  <a:lnTo>
                    <a:pt x="431" y="325"/>
                  </a:lnTo>
                  <a:lnTo>
                    <a:pt x="431" y="319"/>
                  </a:lnTo>
                  <a:lnTo>
                    <a:pt x="429" y="314"/>
                  </a:lnTo>
                  <a:lnTo>
                    <a:pt x="429" y="308"/>
                  </a:lnTo>
                  <a:lnTo>
                    <a:pt x="429" y="304"/>
                  </a:lnTo>
                  <a:lnTo>
                    <a:pt x="429" y="300"/>
                  </a:lnTo>
                  <a:lnTo>
                    <a:pt x="427" y="293"/>
                  </a:lnTo>
                  <a:lnTo>
                    <a:pt x="427" y="291"/>
                  </a:lnTo>
                  <a:lnTo>
                    <a:pt x="426" y="289"/>
                  </a:lnTo>
                  <a:lnTo>
                    <a:pt x="420" y="287"/>
                  </a:lnTo>
                  <a:lnTo>
                    <a:pt x="414" y="285"/>
                  </a:lnTo>
                  <a:lnTo>
                    <a:pt x="410" y="285"/>
                  </a:lnTo>
                  <a:lnTo>
                    <a:pt x="403" y="287"/>
                  </a:lnTo>
                  <a:lnTo>
                    <a:pt x="397" y="291"/>
                  </a:lnTo>
                  <a:lnTo>
                    <a:pt x="389" y="293"/>
                  </a:lnTo>
                  <a:lnTo>
                    <a:pt x="384" y="295"/>
                  </a:lnTo>
                  <a:lnTo>
                    <a:pt x="378" y="296"/>
                  </a:lnTo>
                  <a:lnTo>
                    <a:pt x="374" y="296"/>
                  </a:lnTo>
                  <a:lnTo>
                    <a:pt x="368" y="296"/>
                  </a:lnTo>
                  <a:lnTo>
                    <a:pt x="365" y="298"/>
                  </a:lnTo>
                  <a:lnTo>
                    <a:pt x="359" y="298"/>
                  </a:lnTo>
                  <a:lnTo>
                    <a:pt x="353" y="300"/>
                  </a:lnTo>
                  <a:lnTo>
                    <a:pt x="346" y="300"/>
                  </a:lnTo>
                  <a:lnTo>
                    <a:pt x="342" y="300"/>
                  </a:lnTo>
                  <a:lnTo>
                    <a:pt x="334" y="300"/>
                  </a:lnTo>
                  <a:lnTo>
                    <a:pt x="330" y="302"/>
                  </a:lnTo>
                  <a:lnTo>
                    <a:pt x="323" y="302"/>
                  </a:lnTo>
                  <a:lnTo>
                    <a:pt x="317" y="304"/>
                  </a:lnTo>
                  <a:lnTo>
                    <a:pt x="311" y="304"/>
                  </a:lnTo>
                  <a:lnTo>
                    <a:pt x="306" y="304"/>
                  </a:lnTo>
                  <a:lnTo>
                    <a:pt x="300" y="304"/>
                  </a:lnTo>
                  <a:lnTo>
                    <a:pt x="294" y="304"/>
                  </a:lnTo>
                  <a:lnTo>
                    <a:pt x="289" y="304"/>
                  </a:lnTo>
                  <a:lnTo>
                    <a:pt x="283" y="304"/>
                  </a:lnTo>
                  <a:lnTo>
                    <a:pt x="279" y="304"/>
                  </a:lnTo>
                  <a:lnTo>
                    <a:pt x="275" y="306"/>
                  </a:lnTo>
                  <a:lnTo>
                    <a:pt x="268" y="306"/>
                  </a:lnTo>
                  <a:lnTo>
                    <a:pt x="262" y="306"/>
                  </a:lnTo>
                  <a:lnTo>
                    <a:pt x="258" y="306"/>
                  </a:lnTo>
                  <a:lnTo>
                    <a:pt x="256" y="306"/>
                  </a:lnTo>
                  <a:lnTo>
                    <a:pt x="279" y="276"/>
                  </a:lnTo>
                  <a:lnTo>
                    <a:pt x="277" y="276"/>
                  </a:lnTo>
                  <a:lnTo>
                    <a:pt x="277" y="276"/>
                  </a:lnTo>
                  <a:lnTo>
                    <a:pt x="272" y="276"/>
                  </a:lnTo>
                  <a:lnTo>
                    <a:pt x="268" y="277"/>
                  </a:lnTo>
                  <a:lnTo>
                    <a:pt x="262" y="277"/>
                  </a:lnTo>
                  <a:lnTo>
                    <a:pt x="256" y="279"/>
                  </a:lnTo>
                  <a:lnTo>
                    <a:pt x="251" y="279"/>
                  </a:lnTo>
                  <a:lnTo>
                    <a:pt x="243" y="281"/>
                  </a:lnTo>
                  <a:lnTo>
                    <a:pt x="235" y="283"/>
                  </a:lnTo>
                  <a:lnTo>
                    <a:pt x="228" y="283"/>
                  </a:lnTo>
                  <a:lnTo>
                    <a:pt x="218" y="285"/>
                  </a:lnTo>
                  <a:lnTo>
                    <a:pt x="213" y="287"/>
                  </a:lnTo>
                  <a:lnTo>
                    <a:pt x="205" y="287"/>
                  </a:lnTo>
                  <a:lnTo>
                    <a:pt x="197" y="289"/>
                  </a:lnTo>
                  <a:lnTo>
                    <a:pt x="190" y="289"/>
                  </a:lnTo>
                  <a:lnTo>
                    <a:pt x="186" y="291"/>
                  </a:lnTo>
                  <a:lnTo>
                    <a:pt x="178" y="291"/>
                  </a:lnTo>
                  <a:lnTo>
                    <a:pt x="173" y="293"/>
                  </a:lnTo>
                  <a:lnTo>
                    <a:pt x="167" y="293"/>
                  </a:lnTo>
                  <a:lnTo>
                    <a:pt x="161" y="293"/>
                  </a:lnTo>
                  <a:lnTo>
                    <a:pt x="154" y="293"/>
                  </a:lnTo>
                  <a:lnTo>
                    <a:pt x="148" y="293"/>
                  </a:lnTo>
                  <a:lnTo>
                    <a:pt x="142" y="293"/>
                  </a:lnTo>
                  <a:lnTo>
                    <a:pt x="137" y="293"/>
                  </a:lnTo>
                  <a:lnTo>
                    <a:pt x="129" y="293"/>
                  </a:lnTo>
                  <a:lnTo>
                    <a:pt x="125" y="293"/>
                  </a:lnTo>
                  <a:lnTo>
                    <a:pt x="119" y="293"/>
                  </a:lnTo>
                  <a:lnTo>
                    <a:pt x="116" y="293"/>
                  </a:lnTo>
                  <a:lnTo>
                    <a:pt x="110" y="293"/>
                  </a:lnTo>
                  <a:lnTo>
                    <a:pt x="108" y="293"/>
                  </a:lnTo>
                  <a:lnTo>
                    <a:pt x="135" y="270"/>
                  </a:lnTo>
                  <a:lnTo>
                    <a:pt x="133" y="270"/>
                  </a:lnTo>
                  <a:lnTo>
                    <a:pt x="131" y="270"/>
                  </a:lnTo>
                  <a:lnTo>
                    <a:pt x="129" y="270"/>
                  </a:lnTo>
                  <a:lnTo>
                    <a:pt x="125" y="272"/>
                  </a:lnTo>
                  <a:lnTo>
                    <a:pt x="119" y="272"/>
                  </a:lnTo>
                  <a:lnTo>
                    <a:pt x="114" y="272"/>
                  </a:lnTo>
                  <a:lnTo>
                    <a:pt x="108" y="274"/>
                  </a:lnTo>
                  <a:lnTo>
                    <a:pt x="102" y="276"/>
                  </a:lnTo>
                  <a:lnTo>
                    <a:pt x="97" y="276"/>
                  </a:lnTo>
                  <a:lnTo>
                    <a:pt x="91" y="276"/>
                  </a:lnTo>
                  <a:lnTo>
                    <a:pt x="85" y="276"/>
                  </a:lnTo>
                  <a:lnTo>
                    <a:pt x="79" y="277"/>
                  </a:lnTo>
                  <a:lnTo>
                    <a:pt x="76" y="277"/>
                  </a:lnTo>
                  <a:lnTo>
                    <a:pt x="72" y="277"/>
                  </a:lnTo>
                  <a:lnTo>
                    <a:pt x="68" y="277"/>
                  </a:lnTo>
                  <a:lnTo>
                    <a:pt x="66" y="279"/>
                  </a:lnTo>
                  <a:lnTo>
                    <a:pt x="62" y="277"/>
                  </a:lnTo>
                  <a:lnTo>
                    <a:pt x="57" y="277"/>
                  </a:lnTo>
                  <a:lnTo>
                    <a:pt x="53" y="276"/>
                  </a:lnTo>
                  <a:lnTo>
                    <a:pt x="47" y="276"/>
                  </a:lnTo>
                  <a:lnTo>
                    <a:pt x="43" y="274"/>
                  </a:lnTo>
                  <a:lnTo>
                    <a:pt x="40" y="274"/>
                  </a:lnTo>
                  <a:lnTo>
                    <a:pt x="36" y="272"/>
                  </a:lnTo>
                  <a:lnTo>
                    <a:pt x="36" y="274"/>
                  </a:lnTo>
                  <a:lnTo>
                    <a:pt x="34" y="279"/>
                  </a:lnTo>
                  <a:lnTo>
                    <a:pt x="32" y="283"/>
                  </a:lnTo>
                  <a:lnTo>
                    <a:pt x="32" y="287"/>
                  </a:lnTo>
                  <a:lnTo>
                    <a:pt x="32" y="293"/>
                  </a:lnTo>
                  <a:lnTo>
                    <a:pt x="30" y="298"/>
                  </a:lnTo>
                  <a:lnTo>
                    <a:pt x="28" y="304"/>
                  </a:lnTo>
                  <a:lnTo>
                    <a:pt x="28" y="310"/>
                  </a:lnTo>
                  <a:lnTo>
                    <a:pt x="26" y="314"/>
                  </a:lnTo>
                  <a:lnTo>
                    <a:pt x="26" y="321"/>
                  </a:lnTo>
                  <a:lnTo>
                    <a:pt x="24" y="325"/>
                  </a:lnTo>
                  <a:lnTo>
                    <a:pt x="24" y="329"/>
                  </a:lnTo>
                  <a:lnTo>
                    <a:pt x="22" y="333"/>
                  </a:lnTo>
                  <a:lnTo>
                    <a:pt x="22" y="336"/>
                  </a:lnTo>
                  <a:lnTo>
                    <a:pt x="19" y="342"/>
                  </a:lnTo>
                  <a:lnTo>
                    <a:pt x="17" y="346"/>
                  </a:lnTo>
                  <a:lnTo>
                    <a:pt x="13" y="350"/>
                  </a:lnTo>
                  <a:lnTo>
                    <a:pt x="11" y="353"/>
                  </a:lnTo>
                  <a:lnTo>
                    <a:pt x="3" y="357"/>
                  </a:lnTo>
                  <a:lnTo>
                    <a:pt x="2" y="359"/>
                  </a:lnTo>
                  <a:lnTo>
                    <a:pt x="2" y="3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17" name="Freeform 53"/>
            <p:cNvSpPr>
              <a:spLocks/>
            </p:cNvSpPr>
            <p:nvPr/>
          </p:nvSpPr>
          <p:spPr bwMode="auto">
            <a:xfrm>
              <a:off x="3993" y="2105"/>
              <a:ext cx="55" cy="23"/>
            </a:xfrm>
            <a:custGeom>
              <a:avLst/>
              <a:gdLst>
                <a:gd name="T0" fmla="*/ 0 w 111"/>
                <a:gd name="T1" fmla="*/ 21 h 48"/>
                <a:gd name="T2" fmla="*/ 50 w 111"/>
                <a:gd name="T3" fmla="*/ 0 h 48"/>
                <a:gd name="T4" fmla="*/ 111 w 111"/>
                <a:gd name="T5" fmla="*/ 48 h 48"/>
                <a:gd name="T6" fmla="*/ 40 w 111"/>
                <a:gd name="T7" fmla="*/ 25 h 48"/>
                <a:gd name="T8" fmla="*/ 0 w 111"/>
                <a:gd name="T9" fmla="*/ 21 h 48"/>
                <a:gd name="T10" fmla="*/ 0 w 111"/>
                <a:gd name="T11" fmla="*/ 2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48">
                  <a:moveTo>
                    <a:pt x="0" y="21"/>
                  </a:moveTo>
                  <a:lnTo>
                    <a:pt x="50" y="0"/>
                  </a:lnTo>
                  <a:lnTo>
                    <a:pt x="111" y="48"/>
                  </a:lnTo>
                  <a:lnTo>
                    <a:pt x="40" y="25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18" name="Freeform 54"/>
            <p:cNvSpPr>
              <a:spLocks/>
            </p:cNvSpPr>
            <p:nvPr/>
          </p:nvSpPr>
          <p:spPr bwMode="auto">
            <a:xfrm>
              <a:off x="3869" y="2064"/>
              <a:ext cx="260" cy="211"/>
            </a:xfrm>
            <a:custGeom>
              <a:avLst/>
              <a:gdLst>
                <a:gd name="T0" fmla="*/ 426 w 521"/>
                <a:gd name="T1" fmla="*/ 23 h 422"/>
                <a:gd name="T2" fmla="*/ 434 w 521"/>
                <a:gd name="T3" fmla="*/ 47 h 422"/>
                <a:gd name="T4" fmla="*/ 440 w 521"/>
                <a:gd name="T5" fmla="*/ 70 h 422"/>
                <a:gd name="T6" fmla="*/ 443 w 521"/>
                <a:gd name="T7" fmla="*/ 97 h 422"/>
                <a:gd name="T8" fmla="*/ 443 w 521"/>
                <a:gd name="T9" fmla="*/ 125 h 422"/>
                <a:gd name="T10" fmla="*/ 455 w 521"/>
                <a:gd name="T11" fmla="*/ 135 h 422"/>
                <a:gd name="T12" fmla="*/ 476 w 521"/>
                <a:gd name="T13" fmla="*/ 146 h 422"/>
                <a:gd name="T14" fmla="*/ 493 w 521"/>
                <a:gd name="T15" fmla="*/ 167 h 422"/>
                <a:gd name="T16" fmla="*/ 481 w 521"/>
                <a:gd name="T17" fmla="*/ 188 h 422"/>
                <a:gd name="T18" fmla="*/ 455 w 521"/>
                <a:gd name="T19" fmla="*/ 205 h 422"/>
                <a:gd name="T20" fmla="*/ 434 w 521"/>
                <a:gd name="T21" fmla="*/ 215 h 422"/>
                <a:gd name="T22" fmla="*/ 430 w 521"/>
                <a:gd name="T23" fmla="*/ 228 h 422"/>
                <a:gd name="T24" fmla="*/ 424 w 521"/>
                <a:gd name="T25" fmla="*/ 254 h 422"/>
                <a:gd name="T26" fmla="*/ 411 w 521"/>
                <a:gd name="T27" fmla="*/ 292 h 422"/>
                <a:gd name="T28" fmla="*/ 386 w 521"/>
                <a:gd name="T29" fmla="*/ 327 h 422"/>
                <a:gd name="T30" fmla="*/ 354 w 521"/>
                <a:gd name="T31" fmla="*/ 359 h 422"/>
                <a:gd name="T32" fmla="*/ 324 w 521"/>
                <a:gd name="T33" fmla="*/ 376 h 422"/>
                <a:gd name="T34" fmla="*/ 299 w 521"/>
                <a:gd name="T35" fmla="*/ 384 h 422"/>
                <a:gd name="T36" fmla="*/ 270 w 521"/>
                <a:gd name="T37" fmla="*/ 386 h 422"/>
                <a:gd name="T38" fmla="*/ 242 w 521"/>
                <a:gd name="T39" fmla="*/ 387 h 422"/>
                <a:gd name="T40" fmla="*/ 215 w 521"/>
                <a:gd name="T41" fmla="*/ 387 h 422"/>
                <a:gd name="T42" fmla="*/ 191 w 521"/>
                <a:gd name="T43" fmla="*/ 386 h 422"/>
                <a:gd name="T44" fmla="*/ 164 w 521"/>
                <a:gd name="T45" fmla="*/ 382 h 422"/>
                <a:gd name="T46" fmla="*/ 139 w 521"/>
                <a:gd name="T47" fmla="*/ 376 h 422"/>
                <a:gd name="T48" fmla="*/ 114 w 521"/>
                <a:gd name="T49" fmla="*/ 368 h 422"/>
                <a:gd name="T50" fmla="*/ 92 w 521"/>
                <a:gd name="T51" fmla="*/ 359 h 422"/>
                <a:gd name="T52" fmla="*/ 65 w 521"/>
                <a:gd name="T53" fmla="*/ 346 h 422"/>
                <a:gd name="T54" fmla="*/ 27 w 521"/>
                <a:gd name="T55" fmla="*/ 317 h 422"/>
                <a:gd name="T56" fmla="*/ 14 w 521"/>
                <a:gd name="T57" fmla="*/ 325 h 422"/>
                <a:gd name="T58" fmla="*/ 27 w 521"/>
                <a:gd name="T59" fmla="*/ 340 h 422"/>
                <a:gd name="T60" fmla="*/ 57 w 521"/>
                <a:gd name="T61" fmla="*/ 365 h 422"/>
                <a:gd name="T62" fmla="*/ 86 w 521"/>
                <a:gd name="T63" fmla="*/ 384 h 422"/>
                <a:gd name="T64" fmla="*/ 111 w 521"/>
                <a:gd name="T65" fmla="*/ 397 h 422"/>
                <a:gd name="T66" fmla="*/ 137 w 521"/>
                <a:gd name="T67" fmla="*/ 406 h 422"/>
                <a:gd name="T68" fmla="*/ 168 w 521"/>
                <a:gd name="T69" fmla="*/ 414 h 422"/>
                <a:gd name="T70" fmla="*/ 202 w 521"/>
                <a:gd name="T71" fmla="*/ 420 h 422"/>
                <a:gd name="T72" fmla="*/ 238 w 521"/>
                <a:gd name="T73" fmla="*/ 422 h 422"/>
                <a:gd name="T74" fmla="*/ 276 w 521"/>
                <a:gd name="T75" fmla="*/ 416 h 422"/>
                <a:gd name="T76" fmla="*/ 318 w 521"/>
                <a:gd name="T77" fmla="*/ 405 h 422"/>
                <a:gd name="T78" fmla="*/ 352 w 521"/>
                <a:gd name="T79" fmla="*/ 389 h 422"/>
                <a:gd name="T80" fmla="*/ 381 w 521"/>
                <a:gd name="T81" fmla="*/ 374 h 422"/>
                <a:gd name="T82" fmla="*/ 407 w 521"/>
                <a:gd name="T83" fmla="*/ 353 h 422"/>
                <a:gd name="T84" fmla="*/ 436 w 521"/>
                <a:gd name="T85" fmla="*/ 317 h 422"/>
                <a:gd name="T86" fmla="*/ 449 w 521"/>
                <a:gd name="T87" fmla="*/ 285 h 422"/>
                <a:gd name="T88" fmla="*/ 453 w 521"/>
                <a:gd name="T89" fmla="*/ 258 h 422"/>
                <a:gd name="T90" fmla="*/ 453 w 521"/>
                <a:gd name="T91" fmla="*/ 239 h 422"/>
                <a:gd name="T92" fmla="*/ 462 w 521"/>
                <a:gd name="T93" fmla="*/ 234 h 422"/>
                <a:gd name="T94" fmla="*/ 495 w 521"/>
                <a:gd name="T95" fmla="*/ 211 h 422"/>
                <a:gd name="T96" fmla="*/ 518 w 521"/>
                <a:gd name="T97" fmla="*/ 182 h 422"/>
                <a:gd name="T98" fmla="*/ 514 w 521"/>
                <a:gd name="T99" fmla="*/ 152 h 422"/>
                <a:gd name="T100" fmla="*/ 487 w 521"/>
                <a:gd name="T101" fmla="*/ 129 h 422"/>
                <a:gd name="T102" fmla="*/ 459 w 521"/>
                <a:gd name="T103" fmla="*/ 112 h 422"/>
                <a:gd name="T104" fmla="*/ 457 w 521"/>
                <a:gd name="T105" fmla="*/ 99 h 422"/>
                <a:gd name="T106" fmla="*/ 453 w 521"/>
                <a:gd name="T107" fmla="*/ 64 h 422"/>
                <a:gd name="T108" fmla="*/ 449 w 521"/>
                <a:gd name="T109" fmla="*/ 42 h 422"/>
                <a:gd name="T110" fmla="*/ 445 w 521"/>
                <a:gd name="T111" fmla="*/ 19 h 422"/>
                <a:gd name="T112" fmla="*/ 421 w 521"/>
                <a:gd name="T113" fmla="*/ 7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21" h="422">
                  <a:moveTo>
                    <a:pt x="421" y="7"/>
                  </a:moveTo>
                  <a:lnTo>
                    <a:pt x="421" y="9"/>
                  </a:lnTo>
                  <a:lnTo>
                    <a:pt x="422" y="13"/>
                  </a:lnTo>
                  <a:lnTo>
                    <a:pt x="424" y="17"/>
                  </a:lnTo>
                  <a:lnTo>
                    <a:pt x="426" y="23"/>
                  </a:lnTo>
                  <a:lnTo>
                    <a:pt x="428" y="30"/>
                  </a:lnTo>
                  <a:lnTo>
                    <a:pt x="430" y="34"/>
                  </a:lnTo>
                  <a:lnTo>
                    <a:pt x="432" y="38"/>
                  </a:lnTo>
                  <a:lnTo>
                    <a:pt x="432" y="42"/>
                  </a:lnTo>
                  <a:lnTo>
                    <a:pt x="434" y="47"/>
                  </a:lnTo>
                  <a:lnTo>
                    <a:pt x="436" y="51"/>
                  </a:lnTo>
                  <a:lnTo>
                    <a:pt x="436" y="55"/>
                  </a:lnTo>
                  <a:lnTo>
                    <a:pt x="436" y="59"/>
                  </a:lnTo>
                  <a:lnTo>
                    <a:pt x="438" y="64"/>
                  </a:lnTo>
                  <a:lnTo>
                    <a:pt x="440" y="70"/>
                  </a:lnTo>
                  <a:lnTo>
                    <a:pt x="440" y="74"/>
                  </a:lnTo>
                  <a:lnTo>
                    <a:pt x="441" y="80"/>
                  </a:lnTo>
                  <a:lnTo>
                    <a:pt x="441" y="85"/>
                  </a:lnTo>
                  <a:lnTo>
                    <a:pt x="441" y="91"/>
                  </a:lnTo>
                  <a:lnTo>
                    <a:pt x="443" y="97"/>
                  </a:lnTo>
                  <a:lnTo>
                    <a:pt x="443" y="100"/>
                  </a:lnTo>
                  <a:lnTo>
                    <a:pt x="443" y="108"/>
                  </a:lnTo>
                  <a:lnTo>
                    <a:pt x="443" y="112"/>
                  </a:lnTo>
                  <a:lnTo>
                    <a:pt x="443" y="119"/>
                  </a:lnTo>
                  <a:lnTo>
                    <a:pt x="443" y="125"/>
                  </a:lnTo>
                  <a:lnTo>
                    <a:pt x="443" y="131"/>
                  </a:lnTo>
                  <a:lnTo>
                    <a:pt x="445" y="131"/>
                  </a:lnTo>
                  <a:lnTo>
                    <a:pt x="449" y="133"/>
                  </a:lnTo>
                  <a:lnTo>
                    <a:pt x="451" y="133"/>
                  </a:lnTo>
                  <a:lnTo>
                    <a:pt x="455" y="135"/>
                  </a:lnTo>
                  <a:lnTo>
                    <a:pt x="460" y="137"/>
                  </a:lnTo>
                  <a:lnTo>
                    <a:pt x="464" y="138"/>
                  </a:lnTo>
                  <a:lnTo>
                    <a:pt x="468" y="140"/>
                  </a:lnTo>
                  <a:lnTo>
                    <a:pt x="472" y="142"/>
                  </a:lnTo>
                  <a:lnTo>
                    <a:pt x="476" y="146"/>
                  </a:lnTo>
                  <a:lnTo>
                    <a:pt x="481" y="150"/>
                  </a:lnTo>
                  <a:lnTo>
                    <a:pt x="483" y="152"/>
                  </a:lnTo>
                  <a:lnTo>
                    <a:pt x="487" y="156"/>
                  </a:lnTo>
                  <a:lnTo>
                    <a:pt x="491" y="161"/>
                  </a:lnTo>
                  <a:lnTo>
                    <a:pt x="493" y="167"/>
                  </a:lnTo>
                  <a:lnTo>
                    <a:pt x="493" y="171"/>
                  </a:lnTo>
                  <a:lnTo>
                    <a:pt x="493" y="175"/>
                  </a:lnTo>
                  <a:lnTo>
                    <a:pt x="491" y="180"/>
                  </a:lnTo>
                  <a:lnTo>
                    <a:pt x="487" y="184"/>
                  </a:lnTo>
                  <a:lnTo>
                    <a:pt x="481" y="188"/>
                  </a:lnTo>
                  <a:lnTo>
                    <a:pt x="478" y="194"/>
                  </a:lnTo>
                  <a:lnTo>
                    <a:pt x="472" y="197"/>
                  </a:lnTo>
                  <a:lnTo>
                    <a:pt x="466" y="201"/>
                  </a:lnTo>
                  <a:lnTo>
                    <a:pt x="460" y="203"/>
                  </a:lnTo>
                  <a:lnTo>
                    <a:pt x="455" y="205"/>
                  </a:lnTo>
                  <a:lnTo>
                    <a:pt x="449" y="209"/>
                  </a:lnTo>
                  <a:lnTo>
                    <a:pt x="445" y="211"/>
                  </a:lnTo>
                  <a:lnTo>
                    <a:pt x="440" y="213"/>
                  </a:lnTo>
                  <a:lnTo>
                    <a:pt x="436" y="213"/>
                  </a:lnTo>
                  <a:lnTo>
                    <a:pt x="434" y="215"/>
                  </a:lnTo>
                  <a:lnTo>
                    <a:pt x="434" y="215"/>
                  </a:lnTo>
                  <a:lnTo>
                    <a:pt x="434" y="216"/>
                  </a:lnTo>
                  <a:lnTo>
                    <a:pt x="432" y="222"/>
                  </a:lnTo>
                  <a:lnTo>
                    <a:pt x="432" y="224"/>
                  </a:lnTo>
                  <a:lnTo>
                    <a:pt x="430" y="228"/>
                  </a:lnTo>
                  <a:lnTo>
                    <a:pt x="430" y="234"/>
                  </a:lnTo>
                  <a:lnTo>
                    <a:pt x="428" y="239"/>
                  </a:lnTo>
                  <a:lnTo>
                    <a:pt x="428" y="243"/>
                  </a:lnTo>
                  <a:lnTo>
                    <a:pt x="426" y="249"/>
                  </a:lnTo>
                  <a:lnTo>
                    <a:pt x="424" y="254"/>
                  </a:lnTo>
                  <a:lnTo>
                    <a:pt x="422" y="262"/>
                  </a:lnTo>
                  <a:lnTo>
                    <a:pt x="419" y="270"/>
                  </a:lnTo>
                  <a:lnTo>
                    <a:pt x="417" y="275"/>
                  </a:lnTo>
                  <a:lnTo>
                    <a:pt x="413" y="285"/>
                  </a:lnTo>
                  <a:lnTo>
                    <a:pt x="411" y="292"/>
                  </a:lnTo>
                  <a:lnTo>
                    <a:pt x="405" y="298"/>
                  </a:lnTo>
                  <a:lnTo>
                    <a:pt x="402" y="306"/>
                  </a:lnTo>
                  <a:lnTo>
                    <a:pt x="398" y="313"/>
                  </a:lnTo>
                  <a:lnTo>
                    <a:pt x="392" y="321"/>
                  </a:lnTo>
                  <a:lnTo>
                    <a:pt x="386" y="327"/>
                  </a:lnTo>
                  <a:lnTo>
                    <a:pt x="381" y="334"/>
                  </a:lnTo>
                  <a:lnTo>
                    <a:pt x="375" y="342"/>
                  </a:lnTo>
                  <a:lnTo>
                    <a:pt x="369" y="348"/>
                  </a:lnTo>
                  <a:lnTo>
                    <a:pt x="362" y="353"/>
                  </a:lnTo>
                  <a:lnTo>
                    <a:pt x="354" y="359"/>
                  </a:lnTo>
                  <a:lnTo>
                    <a:pt x="345" y="365"/>
                  </a:lnTo>
                  <a:lnTo>
                    <a:pt x="337" y="370"/>
                  </a:lnTo>
                  <a:lnTo>
                    <a:pt x="333" y="372"/>
                  </a:lnTo>
                  <a:lnTo>
                    <a:pt x="329" y="374"/>
                  </a:lnTo>
                  <a:lnTo>
                    <a:pt x="324" y="376"/>
                  </a:lnTo>
                  <a:lnTo>
                    <a:pt x="320" y="378"/>
                  </a:lnTo>
                  <a:lnTo>
                    <a:pt x="314" y="380"/>
                  </a:lnTo>
                  <a:lnTo>
                    <a:pt x="308" y="380"/>
                  </a:lnTo>
                  <a:lnTo>
                    <a:pt x="303" y="382"/>
                  </a:lnTo>
                  <a:lnTo>
                    <a:pt x="299" y="384"/>
                  </a:lnTo>
                  <a:lnTo>
                    <a:pt x="291" y="384"/>
                  </a:lnTo>
                  <a:lnTo>
                    <a:pt x="287" y="384"/>
                  </a:lnTo>
                  <a:lnTo>
                    <a:pt x="282" y="386"/>
                  </a:lnTo>
                  <a:lnTo>
                    <a:pt x="276" y="386"/>
                  </a:lnTo>
                  <a:lnTo>
                    <a:pt x="270" y="386"/>
                  </a:lnTo>
                  <a:lnTo>
                    <a:pt x="265" y="387"/>
                  </a:lnTo>
                  <a:lnTo>
                    <a:pt x="259" y="387"/>
                  </a:lnTo>
                  <a:lnTo>
                    <a:pt x="255" y="387"/>
                  </a:lnTo>
                  <a:lnTo>
                    <a:pt x="248" y="387"/>
                  </a:lnTo>
                  <a:lnTo>
                    <a:pt x="242" y="387"/>
                  </a:lnTo>
                  <a:lnTo>
                    <a:pt x="238" y="387"/>
                  </a:lnTo>
                  <a:lnTo>
                    <a:pt x="232" y="387"/>
                  </a:lnTo>
                  <a:lnTo>
                    <a:pt x="227" y="387"/>
                  </a:lnTo>
                  <a:lnTo>
                    <a:pt x="221" y="387"/>
                  </a:lnTo>
                  <a:lnTo>
                    <a:pt x="215" y="387"/>
                  </a:lnTo>
                  <a:lnTo>
                    <a:pt x="211" y="387"/>
                  </a:lnTo>
                  <a:lnTo>
                    <a:pt x="206" y="387"/>
                  </a:lnTo>
                  <a:lnTo>
                    <a:pt x="200" y="387"/>
                  </a:lnTo>
                  <a:lnTo>
                    <a:pt x="194" y="386"/>
                  </a:lnTo>
                  <a:lnTo>
                    <a:pt x="191" y="386"/>
                  </a:lnTo>
                  <a:lnTo>
                    <a:pt x="185" y="384"/>
                  </a:lnTo>
                  <a:lnTo>
                    <a:pt x="179" y="384"/>
                  </a:lnTo>
                  <a:lnTo>
                    <a:pt x="173" y="384"/>
                  </a:lnTo>
                  <a:lnTo>
                    <a:pt x="170" y="384"/>
                  </a:lnTo>
                  <a:lnTo>
                    <a:pt x="164" y="382"/>
                  </a:lnTo>
                  <a:lnTo>
                    <a:pt x="158" y="380"/>
                  </a:lnTo>
                  <a:lnTo>
                    <a:pt x="152" y="380"/>
                  </a:lnTo>
                  <a:lnTo>
                    <a:pt x="149" y="378"/>
                  </a:lnTo>
                  <a:lnTo>
                    <a:pt x="143" y="376"/>
                  </a:lnTo>
                  <a:lnTo>
                    <a:pt x="139" y="376"/>
                  </a:lnTo>
                  <a:lnTo>
                    <a:pt x="133" y="374"/>
                  </a:lnTo>
                  <a:lnTo>
                    <a:pt x="130" y="374"/>
                  </a:lnTo>
                  <a:lnTo>
                    <a:pt x="124" y="372"/>
                  </a:lnTo>
                  <a:lnTo>
                    <a:pt x="120" y="370"/>
                  </a:lnTo>
                  <a:lnTo>
                    <a:pt x="114" y="368"/>
                  </a:lnTo>
                  <a:lnTo>
                    <a:pt x="109" y="367"/>
                  </a:lnTo>
                  <a:lnTo>
                    <a:pt x="105" y="365"/>
                  </a:lnTo>
                  <a:lnTo>
                    <a:pt x="101" y="363"/>
                  </a:lnTo>
                  <a:lnTo>
                    <a:pt x="95" y="361"/>
                  </a:lnTo>
                  <a:lnTo>
                    <a:pt x="92" y="359"/>
                  </a:lnTo>
                  <a:lnTo>
                    <a:pt x="88" y="357"/>
                  </a:lnTo>
                  <a:lnTo>
                    <a:pt x="82" y="355"/>
                  </a:lnTo>
                  <a:lnTo>
                    <a:pt x="78" y="351"/>
                  </a:lnTo>
                  <a:lnTo>
                    <a:pt x="75" y="349"/>
                  </a:lnTo>
                  <a:lnTo>
                    <a:pt x="65" y="346"/>
                  </a:lnTo>
                  <a:lnTo>
                    <a:pt x="57" y="340"/>
                  </a:lnTo>
                  <a:lnTo>
                    <a:pt x="50" y="334"/>
                  </a:lnTo>
                  <a:lnTo>
                    <a:pt x="42" y="329"/>
                  </a:lnTo>
                  <a:lnTo>
                    <a:pt x="35" y="323"/>
                  </a:lnTo>
                  <a:lnTo>
                    <a:pt x="27" y="317"/>
                  </a:lnTo>
                  <a:lnTo>
                    <a:pt x="19" y="310"/>
                  </a:lnTo>
                  <a:lnTo>
                    <a:pt x="14" y="304"/>
                  </a:lnTo>
                  <a:lnTo>
                    <a:pt x="6" y="296"/>
                  </a:lnTo>
                  <a:lnTo>
                    <a:pt x="0" y="289"/>
                  </a:lnTo>
                  <a:lnTo>
                    <a:pt x="14" y="325"/>
                  </a:lnTo>
                  <a:lnTo>
                    <a:pt x="14" y="327"/>
                  </a:lnTo>
                  <a:lnTo>
                    <a:pt x="18" y="330"/>
                  </a:lnTo>
                  <a:lnTo>
                    <a:pt x="19" y="332"/>
                  </a:lnTo>
                  <a:lnTo>
                    <a:pt x="23" y="336"/>
                  </a:lnTo>
                  <a:lnTo>
                    <a:pt x="27" y="340"/>
                  </a:lnTo>
                  <a:lnTo>
                    <a:pt x="33" y="346"/>
                  </a:lnTo>
                  <a:lnTo>
                    <a:pt x="38" y="349"/>
                  </a:lnTo>
                  <a:lnTo>
                    <a:pt x="44" y="355"/>
                  </a:lnTo>
                  <a:lnTo>
                    <a:pt x="50" y="359"/>
                  </a:lnTo>
                  <a:lnTo>
                    <a:pt x="57" y="365"/>
                  </a:lnTo>
                  <a:lnTo>
                    <a:pt x="63" y="370"/>
                  </a:lnTo>
                  <a:lnTo>
                    <a:pt x="73" y="376"/>
                  </a:lnTo>
                  <a:lnTo>
                    <a:pt x="76" y="378"/>
                  </a:lnTo>
                  <a:lnTo>
                    <a:pt x="80" y="380"/>
                  </a:lnTo>
                  <a:lnTo>
                    <a:pt x="86" y="384"/>
                  </a:lnTo>
                  <a:lnTo>
                    <a:pt x="92" y="387"/>
                  </a:lnTo>
                  <a:lnTo>
                    <a:pt x="95" y="389"/>
                  </a:lnTo>
                  <a:lnTo>
                    <a:pt x="101" y="391"/>
                  </a:lnTo>
                  <a:lnTo>
                    <a:pt x="105" y="393"/>
                  </a:lnTo>
                  <a:lnTo>
                    <a:pt x="111" y="397"/>
                  </a:lnTo>
                  <a:lnTo>
                    <a:pt x="114" y="399"/>
                  </a:lnTo>
                  <a:lnTo>
                    <a:pt x="120" y="401"/>
                  </a:lnTo>
                  <a:lnTo>
                    <a:pt x="126" y="403"/>
                  </a:lnTo>
                  <a:lnTo>
                    <a:pt x="132" y="405"/>
                  </a:lnTo>
                  <a:lnTo>
                    <a:pt x="137" y="406"/>
                  </a:lnTo>
                  <a:lnTo>
                    <a:pt x="143" y="408"/>
                  </a:lnTo>
                  <a:lnTo>
                    <a:pt x="149" y="410"/>
                  </a:lnTo>
                  <a:lnTo>
                    <a:pt x="154" y="412"/>
                  </a:lnTo>
                  <a:lnTo>
                    <a:pt x="162" y="414"/>
                  </a:lnTo>
                  <a:lnTo>
                    <a:pt x="168" y="414"/>
                  </a:lnTo>
                  <a:lnTo>
                    <a:pt x="175" y="416"/>
                  </a:lnTo>
                  <a:lnTo>
                    <a:pt x="181" y="418"/>
                  </a:lnTo>
                  <a:lnTo>
                    <a:pt x="187" y="418"/>
                  </a:lnTo>
                  <a:lnTo>
                    <a:pt x="194" y="420"/>
                  </a:lnTo>
                  <a:lnTo>
                    <a:pt x="202" y="420"/>
                  </a:lnTo>
                  <a:lnTo>
                    <a:pt x="210" y="420"/>
                  </a:lnTo>
                  <a:lnTo>
                    <a:pt x="215" y="420"/>
                  </a:lnTo>
                  <a:lnTo>
                    <a:pt x="223" y="420"/>
                  </a:lnTo>
                  <a:lnTo>
                    <a:pt x="230" y="420"/>
                  </a:lnTo>
                  <a:lnTo>
                    <a:pt x="238" y="422"/>
                  </a:lnTo>
                  <a:lnTo>
                    <a:pt x="246" y="420"/>
                  </a:lnTo>
                  <a:lnTo>
                    <a:pt x="253" y="418"/>
                  </a:lnTo>
                  <a:lnTo>
                    <a:pt x="261" y="418"/>
                  </a:lnTo>
                  <a:lnTo>
                    <a:pt x="268" y="418"/>
                  </a:lnTo>
                  <a:lnTo>
                    <a:pt x="276" y="416"/>
                  </a:lnTo>
                  <a:lnTo>
                    <a:pt x="286" y="414"/>
                  </a:lnTo>
                  <a:lnTo>
                    <a:pt x="293" y="412"/>
                  </a:lnTo>
                  <a:lnTo>
                    <a:pt x="303" y="410"/>
                  </a:lnTo>
                  <a:lnTo>
                    <a:pt x="310" y="406"/>
                  </a:lnTo>
                  <a:lnTo>
                    <a:pt x="318" y="405"/>
                  </a:lnTo>
                  <a:lnTo>
                    <a:pt x="324" y="401"/>
                  </a:lnTo>
                  <a:lnTo>
                    <a:pt x="333" y="399"/>
                  </a:lnTo>
                  <a:lnTo>
                    <a:pt x="339" y="395"/>
                  </a:lnTo>
                  <a:lnTo>
                    <a:pt x="345" y="391"/>
                  </a:lnTo>
                  <a:lnTo>
                    <a:pt x="352" y="389"/>
                  </a:lnTo>
                  <a:lnTo>
                    <a:pt x="358" y="387"/>
                  </a:lnTo>
                  <a:lnTo>
                    <a:pt x="364" y="384"/>
                  </a:lnTo>
                  <a:lnTo>
                    <a:pt x="369" y="380"/>
                  </a:lnTo>
                  <a:lnTo>
                    <a:pt x="375" y="376"/>
                  </a:lnTo>
                  <a:lnTo>
                    <a:pt x="381" y="374"/>
                  </a:lnTo>
                  <a:lnTo>
                    <a:pt x="384" y="370"/>
                  </a:lnTo>
                  <a:lnTo>
                    <a:pt x="390" y="367"/>
                  </a:lnTo>
                  <a:lnTo>
                    <a:pt x="394" y="363"/>
                  </a:lnTo>
                  <a:lnTo>
                    <a:pt x="400" y="361"/>
                  </a:lnTo>
                  <a:lnTo>
                    <a:pt x="407" y="353"/>
                  </a:lnTo>
                  <a:lnTo>
                    <a:pt x="415" y="346"/>
                  </a:lnTo>
                  <a:lnTo>
                    <a:pt x="421" y="338"/>
                  </a:lnTo>
                  <a:lnTo>
                    <a:pt x="426" y="332"/>
                  </a:lnTo>
                  <a:lnTo>
                    <a:pt x="432" y="325"/>
                  </a:lnTo>
                  <a:lnTo>
                    <a:pt x="436" y="317"/>
                  </a:lnTo>
                  <a:lnTo>
                    <a:pt x="440" y="311"/>
                  </a:lnTo>
                  <a:lnTo>
                    <a:pt x="443" y="304"/>
                  </a:lnTo>
                  <a:lnTo>
                    <a:pt x="445" y="298"/>
                  </a:lnTo>
                  <a:lnTo>
                    <a:pt x="449" y="291"/>
                  </a:lnTo>
                  <a:lnTo>
                    <a:pt x="449" y="285"/>
                  </a:lnTo>
                  <a:lnTo>
                    <a:pt x="451" y="279"/>
                  </a:lnTo>
                  <a:lnTo>
                    <a:pt x="453" y="272"/>
                  </a:lnTo>
                  <a:lnTo>
                    <a:pt x="453" y="268"/>
                  </a:lnTo>
                  <a:lnTo>
                    <a:pt x="453" y="262"/>
                  </a:lnTo>
                  <a:lnTo>
                    <a:pt x="453" y="258"/>
                  </a:lnTo>
                  <a:lnTo>
                    <a:pt x="453" y="253"/>
                  </a:lnTo>
                  <a:lnTo>
                    <a:pt x="453" y="249"/>
                  </a:lnTo>
                  <a:lnTo>
                    <a:pt x="453" y="247"/>
                  </a:lnTo>
                  <a:lnTo>
                    <a:pt x="453" y="243"/>
                  </a:lnTo>
                  <a:lnTo>
                    <a:pt x="453" y="239"/>
                  </a:lnTo>
                  <a:lnTo>
                    <a:pt x="453" y="239"/>
                  </a:lnTo>
                  <a:lnTo>
                    <a:pt x="453" y="239"/>
                  </a:lnTo>
                  <a:lnTo>
                    <a:pt x="455" y="237"/>
                  </a:lnTo>
                  <a:lnTo>
                    <a:pt x="459" y="234"/>
                  </a:lnTo>
                  <a:lnTo>
                    <a:pt x="462" y="234"/>
                  </a:lnTo>
                  <a:lnTo>
                    <a:pt x="468" y="230"/>
                  </a:lnTo>
                  <a:lnTo>
                    <a:pt x="474" y="226"/>
                  </a:lnTo>
                  <a:lnTo>
                    <a:pt x="481" y="222"/>
                  </a:lnTo>
                  <a:lnTo>
                    <a:pt x="487" y="216"/>
                  </a:lnTo>
                  <a:lnTo>
                    <a:pt x="495" y="211"/>
                  </a:lnTo>
                  <a:lnTo>
                    <a:pt x="500" y="205"/>
                  </a:lnTo>
                  <a:lnTo>
                    <a:pt x="506" y="201"/>
                  </a:lnTo>
                  <a:lnTo>
                    <a:pt x="510" y="196"/>
                  </a:lnTo>
                  <a:lnTo>
                    <a:pt x="514" y="188"/>
                  </a:lnTo>
                  <a:lnTo>
                    <a:pt x="518" y="182"/>
                  </a:lnTo>
                  <a:lnTo>
                    <a:pt x="519" y="177"/>
                  </a:lnTo>
                  <a:lnTo>
                    <a:pt x="521" y="171"/>
                  </a:lnTo>
                  <a:lnTo>
                    <a:pt x="519" y="163"/>
                  </a:lnTo>
                  <a:lnTo>
                    <a:pt x="518" y="157"/>
                  </a:lnTo>
                  <a:lnTo>
                    <a:pt x="514" y="152"/>
                  </a:lnTo>
                  <a:lnTo>
                    <a:pt x="510" y="146"/>
                  </a:lnTo>
                  <a:lnTo>
                    <a:pt x="504" y="142"/>
                  </a:lnTo>
                  <a:lnTo>
                    <a:pt x="499" y="137"/>
                  </a:lnTo>
                  <a:lnTo>
                    <a:pt x="493" y="133"/>
                  </a:lnTo>
                  <a:lnTo>
                    <a:pt x="487" y="129"/>
                  </a:lnTo>
                  <a:lnTo>
                    <a:pt x="481" y="125"/>
                  </a:lnTo>
                  <a:lnTo>
                    <a:pt x="476" y="121"/>
                  </a:lnTo>
                  <a:lnTo>
                    <a:pt x="470" y="118"/>
                  </a:lnTo>
                  <a:lnTo>
                    <a:pt x="466" y="116"/>
                  </a:lnTo>
                  <a:lnTo>
                    <a:pt x="459" y="112"/>
                  </a:lnTo>
                  <a:lnTo>
                    <a:pt x="457" y="112"/>
                  </a:lnTo>
                  <a:lnTo>
                    <a:pt x="457" y="110"/>
                  </a:lnTo>
                  <a:lnTo>
                    <a:pt x="457" y="108"/>
                  </a:lnTo>
                  <a:lnTo>
                    <a:pt x="457" y="104"/>
                  </a:lnTo>
                  <a:lnTo>
                    <a:pt x="457" y="99"/>
                  </a:lnTo>
                  <a:lnTo>
                    <a:pt x="455" y="93"/>
                  </a:lnTo>
                  <a:lnTo>
                    <a:pt x="455" y="85"/>
                  </a:lnTo>
                  <a:lnTo>
                    <a:pt x="453" y="76"/>
                  </a:lnTo>
                  <a:lnTo>
                    <a:pt x="453" y="68"/>
                  </a:lnTo>
                  <a:lnTo>
                    <a:pt x="453" y="64"/>
                  </a:lnTo>
                  <a:lnTo>
                    <a:pt x="453" y="59"/>
                  </a:lnTo>
                  <a:lnTo>
                    <a:pt x="451" y="55"/>
                  </a:lnTo>
                  <a:lnTo>
                    <a:pt x="451" y="51"/>
                  </a:lnTo>
                  <a:lnTo>
                    <a:pt x="449" y="45"/>
                  </a:lnTo>
                  <a:lnTo>
                    <a:pt x="449" y="42"/>
                  </a:lnTo>
                  <a:lnTo>
                    <a:pt x="447" y="36"/>
                  </a:lnTo>
                  <a:lnTo>
                    <a:pt x="447" y="32"/>
                  </a:lnTo>
                  <a:lnTo>
                    <a:pt x="445" y="26"/>
                  </a:lnTo>
                  <a:lnTo>
                    <a:pt x="445" y="23"/>
                  </a:lnTo>
                  <a:lnTo>
                    <a:pt x="445" y="19"/>
                  </a:lnTo>
                  <a:lnTo>
                    <a:pt x="443" y="15"/>
                  </a:lnTo>
                  <a:lnTo>
                    <a:pt x="441" y="5"/>
                  </a:lnTo>
                  <a:lnTo>
                    <a:pt x="440" y="0"/>
                  </a:lnTo>
                  <a:lnTo>
                    <a:pt x="421" y="7"/>
                  </a:lnTo>
                  <a:lnTo>
                    <a:pt x="421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19" name="Freeform 55"/>
            <p:cNvSpPr>
              <a:spLocks/>
            </p:cNvSpPr>
            <p:nvPr/>
          </p:nvSpPr>
          <p:spPr bwMode="auto">
            <a:xfrm>
              <a:off x="3950" y="2164"/>
              <a:ext cx="92" cy="69"/>
            </a:xfrm>
            <a:custGeom>
              <a:avLst/>
              <a:gdLst>
                <a:gd name="T0" fmla="*/ 57 w 182"/>
                <a:gd name="T1" fmla="*/ 0 h 139"/>
                <a:gd name="T2" fmla="*/ 49 w 182"/>
                <a:gd name="T3" fmla="*/ 0 h 139"/>
                <a:gd name="T4" fmla="*/ 40 w 182"/>
                <a:gd name="T5" fmla="*/ 0 h 139"/>
                <a:gd name="T6" fmla="*/ 30 w 182"/>
                <a:gd name="T7" fmla="*/ 2 h 139"/>
                <a:gd name="T8" fmla="*/ 19 w 182"/>
                <a:gd name="T9" fmla="*/ 6 h 139"/>
                <a:gd name="T10" fmla="*/ 11 w 182"/>
                <a:gd name="T11" fmla="*/ 8 h 139"/>
                <a:gd name="T12" fmla="*/ 2 w 182"/>
                <a:gd name="T13" fmla="*/ 16 h 139"/>
                <a:gd name="T14" fmla="*/ 2 w 182"/>
                <a:gd name="T15" fmla="*/ 27 h 139"/>
                <a:gd name="T16" fmla="*/ 11 w 182"/>
                <a:gd name="T17" fmla="*/ 33 h 139"/>
                <a:gd name="T18" fmla="*/ 19 w 182"/>
                <a:gd name="T19" fmla="*/ 35 h 139"/>
                <a:gd name="T20" fmla="*/ 28 w 182"/>
                <a:gd name="T21" fmla="*/ 33 h 139"/>
                <a:gd name="T22" fmla="*/ 32 w 182"/>
                <a:gd name="T23" fmla="*/ 31 h 139"/>
                <a:gd name="T24" fmla="*/ 34 w 182"/>
                <a:gd name="T25" fmla="*/ 33 h 139"/>
                <a:gd name="T26" fmla="*/ 36 w 182"/>
                <a:gd name="T27" fmla="*/ 40 h 139"/>
                <a:gd name="T28" fmla="*/ 44 w 182"/>
                <a:gd name="T29" fmla="*/ 52 h 139"/>
                <a:gd name="T30" fmla="*/ 49 w 182"/>
                <a:gd name="T31" fmla="*/ 65 h 139"/>
                <a:gd name="T32" fmla="*/ 55 w 182"/>
                <a:gd name="T33" fmla="*/ 74 h 139"/>
                <a:gd name="T34" fmla="*/ 61 w 182"/>
                <a:gd name="T35" fmla="*/ 84 h 139"/>
                <a:gd name="T36" fmla="*/ 68 w 182"/>
                <a:gd name="T37" fmla="*/ 93 h 139"/>
                <a:gd name="T38" fmla="*/ 78 w 182"/>
                <a:gd name="T39" fmla="*/ 101 h 139"/>
                <a:gd name="T40" fmla="*/ 85 w 182"/>
                <a:gd name="T41" fmla="*/ 111 h 139"/>
                <a:gd name="T42" fmla="*/ 95 w 182"/>
                <a:gd name="T43" fmla="*/ 118 h 139"/>
                <a:gd name="T44" fmla="*/ 106 w 182"/>
                <a:gd name="T45" fmla="*/ 124 h 139"/>
                <a:gd name="T46" fmla="*/ 116 w 182"/>
                <a:gd name="T47" fmla="*/ 130 h 139"/>
                <a:gd name="T48" fmla="*/ 129 w 182"/>
                <a:gd name="T49" fmla="*/ 133 h 139"/>
                <a:gd name="T50" fmla="*/ 165 w 182"/>
                <a:gd name="T51" fmla="*/ 139 h 139"/>
                <a:gd name="T52" fmla="*/ 181 w 182"/>
                <a:gd name="T53" fmla="*/ 131 h 139"/>
                <a:gd name="T54" fmla="*/ 173 w 182"/>
                <a:gd name="T55" fmla="*/ 131 h 139"/>
                <a:gd name="T56" fmla="*/ 161 w 182"/>
                <a:gd name="T57" fmla="*/ 130 h 139"/>
                <a:gd name="T58" fmla="*/ 154 w 182"/>
                <a:gd name="T59" fmla="*/ 128 h 139"/>
                <a:gd name="T60" fmla="*/ 144 w 182"/>
                <a:gd name="T61" fmla="*/ 126 h 139"/>
                <a:gd name="T62" fmla="*/ 135 w 182"/>
                <a:gd name="T63" fmla="*/ 124 h 139"/>
                <a:gd name="T64" fmla="*/ 123 w 182"/>
                <a:gd name="T65" fmla="*/ 118 h 139"/>
                <a:gd name="T66" fmla="*/ 114 w 182"/>
                <a:gd name="T67" fmla="*/ 112 h 139"/>
                <a:gd name="T68" fmla="*/ 103 w 182"/>
                <a:gd name="T69" fmla="*/ 105 h 139"/>
                <a:gd name="T70" fmla="*/ 93 w 182"/>
                <a:gd name="T71" fmla="*/ 95 h 139"/>
                <a:gd name="T72" fmla="*/ 82 w 182"/>
                <a:gd name="T73" fmla="*/ 84 h 139"/>
                <a:gd name="T74" fmla="*/ 72 w 182"/>
                <a:gd name="T75" fmla="*/ 71 h 139"/>
                <a:gd name="T76" fmla="*/ 66 w 182"/>
                <a:gd name="T77" fmla="*/ 59 h 139"/>
                <a:gd name="T78" fmla="*/ 61 w 182"/>
                <a:gd name="T79" fmla="*/ 50 h 139"/>
                <a:gd name="T80" fmla="*/ 57 w 182"/>
                <a:gd name="T81" fmla="*/ 40 h 139"/>
                <a:gd name="T82" fmla="*/ 55 w 182"/>
                <a:gd name="T83" fmla="*/ 31 h 139"/>
                <a:gd name="T84" fmla="*/ 55 w 182"/>
                <a:gd name="T85" fmla="*/ 25 h 139"/>
                <a:gd name="T86" fmla="*/ 65 w 182"/>
                <a:gd name="T87" fmla="*/ 23 h 139"/>
                <a:gd name="T88" fmla="*/ 70 w 182"/>
                <a:gd name="T89" fmla="*/ 12 h 139"/>
                <a:gd name="T90" fmla="*/ 65 w 182"/>
                <a:gd name="T91" fmla="*/ 2 h 139"/>
                <a:gd name="T92" fmla="*/ 61 w 182"/>
                <a:gd name="T93" fmla="*/ 2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82" h="139">
                  <a:moveTo>
                    <a:pt x="61" y="2"/>
                  </a:moveTo>
                  <a:lnTo>
                    <a:pt x="57" y="0"/>
                  </a:lnTo>
                  <a:lnTo>
                    <a:pt x="53" y="0"/>
                  </a:lnTo>
                  <a:lnTo>
                    <a:pt x="49" y="0"/>
                  </a:lnTo>
                  <a:lnTo>
                    <a:pt x="46" y="0"/>
                  </a:lnTo>
                  <a:lnTo>
                    <a:pt x="40" y="0"/>
                  </a:lnTo>
                  <a:lnTo>
                    <a:pt x="36" y="2"/>
                  </a:lnTo>
                  <a:lnTo>
                    <a:pt x="30" y="2"/>
                  </a:lnTo>
                  <a:lnTo>
                    <a:pt x="25" y="4"/>
                  </a:lnTo>
                  <a:lnTo>
                    <a:pt x="19" y="6"/>
                  </a:lnTo>
                  <a:lnTo>
                    <a:pt x="15" y="6"/>
                  </a:lnTo>
                  <a:lnTo>
                    <a:pt x="11" y="8"/>
                  </a:lnTo>
                  <a:lnTo>
                    <a:pt x="8" y="10"/>
                  </a:lnTo>
                  <a:lnTo>
                    <a:pt x="2" y="16"/>
                  </a:lnTo>
                  <a:lnTo>
                    <a:pt x="0" y="19"/>
                  </a:lnTo>
                  <a:lnTo>
                    <a:pt x="2" y="27"/>
                  </a:lnTo>
                  <a:lnTo>
                    <a:pt x="8" y="31"/>
                  </a:lnTo>
                  <a:lnTo>
                    <a:pt x="11" y="33"/>
                  </a:lnTo>
                  <a:lnTo>
                    <a:pt x="17" y="35"/>
                  </a:lnTo>
                  <a:lnTo>
                    <a:pt x="19" y="35"/>
                  </a:lnTo>
                  <a:lnTo>
                    <a:pt x="23" y="35"/>
                  </a:lnTo>
                  <a:lnTo>
                    <a:pt x="28" y="33"/>
                  </a:lnTo>
                  <a:lnTo>
                    <a:pt x="32" y="33"/>
                  </a:lnTo>
                  <a:lnTo>
                    <a:pt x="32" y="31"/>
                  </a:lnTo>
                  <a:lnTo>
                    <a:pt x="34" y="31"/>
                  </a:lnTo>
                  <a:lnTo>
                    <a:pt x="34" y="33"/>
                  </a:lnTo>
                  <a:lnTo>
                    <a:pt x="34" y="35"/>
                  </a:lnTo>
                  <a:lnTo>
                    <a:pt x="36" y="40"/>
                  </a:lnTo>
                  <a:lnTo>
                    <a:pt x="40" y="46"/>
                  </a:lnTo>
                  <a:lnTo>
                    <a:pt x="44" y="52"/>
                  </a:lnTo>
                  <a:lnTo>
                    <a:pt x="47" y="61"/>
                  </a:lnTo>
                  <a:lnTo>
                    <a:pt x="49" y="65"/>
                  </a:lnTo>
                  <a:lnTo>
                    <a:pt x="51" y="71"/>
                  </a:lnTo>
                  <a:lnTo>
                    <a:pt x="55" y="74"/>
                  </a:lnTo>
                  <a:lnTo>
                    <a:pt x="59" y="80"/>
                  </a:lnTo>
                  <a:lnTo>
                    <a:pt x="61" y="84"/>
                  </a:lnTo>
                  <a:lnTo>
                    <a:pt x="65" y="88"/>
                  </a:lnTo>
                  <a:lnTo>
                    <a:pt x="68" y="93"/>
                  </a:lnTo>
                  <a:lnTo>
                    <a:pt x="74" y="97"/>
                  </a:lnTo>
                  <a:lnTo>
                    <a:pt x="78" y="101"/>
                  </a:lnTo>
                  <a:lnTo>
                    <a:pt x="82" y="105"/>
                  </a:lnTo>
                  <a:lnTo>
                    <a:pt x="85" y="111"/>
                  </a:lnTo>
                  <a:lnTo>
                    <a:pt x="91" y="114"/>
                  </a:lnTo>
                  <a:lnTo>
                    <a:pt x="95" y="118"/>
                  </a:lnTo>
                  <a:lnTo>
                    <a:pt x="101" y="120"/>
                  </a:lnTo>
                  <a:lnTo>
                    <a:pt x="106" y="124"/>
                  </a:lnTo>
                  <a:lnTo>
                    <a:pt x="110" y="128"/>
                  </a:lnTo>
                  <a:lnTo>
                    <a:pt x="116" y="130"/>
                  </a:lnTo>
                  <a:lnTo>
                    <a:pt x="123" y="131"/>
                  </a:lnTo>
                  <a:lnTo>
                    <a:pt x="129" y="133"/>
                  </a:lnTo>
                  <a:lnTo>
                    <a:pt x="135" y="135"/>
                  </a:lnTo>
                  <a:lnTo>
                    <a:pt x="165" y="139"/>
                  </a:lnTo>
                  <a:lnTo>
                    <a:pt x="182" y="131"/>
                  </a:lnTo>
                  <a:lnTo>
                    <a:pt x="181" y="131"/>
                  </a:lnTo>
                  <a:lnTo>
                    <a:pt x="177" y="131"/>
                  </a:lnTo>
                  <a:lnTo>
                    <a:pt x="173" y="131"/>
                  </a:lnTo>
                  <a:lnTo>
                    <a:pt x="167" y="131"/>
                  </a:lnTo>
                  <a:lnTo>
                    <a:pt x="161" y="130"/>
                  </a:lnTo>
                  <a:lnTo>
                    <a:pt x="158" y="130"/>
                  </a:lnTo>
                  <a:lnTo>
                    <a:pt x="154" y="128"/>
                  </a:lnTo>
                  <a:lnTo>
                    <a:pt x="150" y="128"/>
                  </a:lnTo>
                  <a:lnTo>
                    <a:pt x="144" y="126"/>
                  </a:lnTo>
                  <a:lnTo>
                    <a:pt x="141" y="126"/>
                  </a:lnTo>
                  <a:lnTo>
                    <a:pt x="135" y="124"/>
                  </a:lnTo>
                  <a:lnTo>
                    <a:pt x="131" y="122"/>
                  </a:lnTo>
                  <a:lnTo>
                    <a:pt x="123" y="118"/>
                  </a:lnTo>
                  <a:lnTo>
                    <a:pt x="120" y="116"/>
                  </a:lnTo>
                  <a:lnTo>
                    <a:pt x="114" y="112"/>
                  </a:lnTo>
                  <a:lnTo>
                    <a:pt x="108" y="111"/>
                  </a:lnTo>
                  <a:lnTo>
                    <a:pt x="103" y="105"/>
                  </a:lnTo>
                  <a:lnTo>
                    <a:pt x="97" y="101"/>
                  </a:lnTo>
                  <a:lnTo>
                    <a:pt x="93" y="95"/>
                  </a:lnTo>
                  <a:lnTo>
                    <a:pt x="87" y="90"/>
                  </a:lnTo>
                  <a:lnTo>
                    <a:pt x="82" y="84"/>
                  </a:lnTo>
                  <a:lnTo>
                    <a:pt x="78" y="78"/>
                  </a:lnTo>
                  <a:lnTo>
                    <a:pt x="72" y="71"/>
                  </a:lnTo>
                  <a:lnTo>
                    <a:pt x="68" y="63"/>
                  </a:lnTo>
                  <a:lnTo>
                    <a:pt x="66" y="59"/>
                  </a:lnTo>
                  <a:lnTo>
                    <a:pt x="65" y="54"/>
                  </a:lnTo>
                  <a:lnTo>
                    <a:pt x="61" y="50"/>
                  </a:lnTo>
                  <a:lnTo>
                    <a:pt x="61" y="46"/>
                  </a:lnTo>
                  <a:lnTo>
                    <a:pt x="57" y="40"/>
                  </a:lnTo>
                  <a:lnTo>
                    <a:pt x="57" y="35"/>
                  </a:lnTo>
                  <a:lnTo>
                    <a:pt x="55" y="31"/>
                  </a:lnTo>
                  <a:lnTo>
                    <a:pt x="53" y="27"/>
                  </a:lnTo>
                  <a:lnTo>
                    <a:pt x="55" y="25"/>
                  </a:lnTo>
                  <a:lnTo>
                    <a:pt x="61" y="25"/>
                  </a:lnTo>
                  <a:lnTo>
                    <a:pt x="65" y="23"/>
                  </a:lnTo>
                  <a:lnTo>
                    <a:pt x="70" y="17"/>
                  </a:lnTo>
                  <a:lnTo>
                    <a:pt x="70" y="12"/>
                  </a:lnTo>
                  <a:lnTo>
                    <a:pt x="68" y="6"/>
                  </a:lnTo>
                  <a:lnTo>
                    <a:pt x="65" y="2"/>
                  </a:lnTo>
                  <a:lnTo>
                    <a:pt x="61" y="2"/>
                  </a:lnTo>
                  <a:lnTo>
                    <a:pt x="61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20" name="Freeform 56"/>
            <p:cNvSpPr>
              <a:spLocks/>
            </p:cNvSpPr>
            <p:nvPr/>
          </p:nvSpPr>
          <p:spPr bwMode="auto">
            <a:xfrm>
              <a:off x="3942" y="2246"/>
              <a:ext cx="130" cy="112"/>
            </a:xfrm>
            <a:custGeom>
              <a:avLst/>
              <a:gdLst>
                <a:gd name="T0" fmla="*/ 4 w 260"/>
                <a:gd name="T1" fmla="*/ 40 h 224"/>
                <a:gd name="T2" fmla="*/ 15 w 260"/>
                <a:gd name="T3" fmla="*/ 55 h 224"/>
                <a:gd name="T4" fmla="*/ 25 w 260"/>
                <a:gd name="T5" fmla="*/ 70 h 224"/>
                <a:gd name="T6" fmla="*/ 36 w 260"/>
                <a:gd name="T7" fmla="*/ 87 h 224"/>
                <a:gd name="T8" fmla="*/ 47 w 260"/>
                <a:gd name="T9" fmla="*/ 108 h 224"/>
                <a:gd name="T10" fmla="*/ 57 w 260"/>
                <a:gd name="T11" fmla="*/ 129 h 224"/>
                <a:gd name="T12" fmla="*/ 64 w 260"/>
                <a:gd name="T13" fmla="*/ 146 h 224"/>
                <a:gd name="T14" fmla="*/ 68 w 260"/>
                <a:gd name="T15" fmla="*/ 163 h 224"/>
                <a:gd name="T16" fmla="*/ 72 w 260"/>
                <a:gd name="T17" fmla="*/ 178 h 224"/>
                <a:gd name="T18" fmla="*/ 74 w 260"/>
                <a:gd name="T19" fmla="*/ 192 h 224"/>
                <a:gd name="T20" fmla="*/ 78 w 260"/>
                <a:gd name="T21" fmla="*/ 207 h 224"/>
                <a:gd name="T22" fmla="*/ 78 w 260"/>
                <a:gd name="T23" fmla="*/ 218 h 224"/>
                <a:gd name="T24" fmla="*/ 258 w 260"/>
                <a:gd name="T25" fmla="*/ 182 h 224"/>
                <a:gd name="T26" fmla="*/ 258 w 260"/>
                <a:gd name="T27" fmla="*/ 171 h 224"/>
                <a:gd name="T28" fmla="*/ 256 w 260"/>
                <a:gd name="T29" fmla="*/ 157 h 224"/>
                <a:gd name="T30" fmla="*/ 255 w 260"/>
                <a:gd name="T31" fmla="*/ 142 h 224"/>
                <a:gd name="T32" fmla="*/ 253 w 260"/>
                <a:gd name="T33" fmla="*/ 123 h 224"/>
                <a:gd name="T34" fmla="*/ 249 w 260"/>
                <a:gd name="T35" fmla="*/ 102 h 224"/>
                <a:gd name="T36" fmla="*/ 245 w 260"/>
                <a:gd name="T37" fmla="*/ 79 h 224"/>
                <a:gd name="T38" fmla="*/ 239 w 260"/>
                <a:gd name="T39" fmla="*/ 57 h 224"/>
                <a:gd name="T40" fmla="*/ 234 w 260"/>
                <a:gd name="T41" fmla="*/ 34 h 224"/>
                <a:gd name="T42" fmla="*/ 224 w 260"/>
                <a:gd name="T43" fmla="*/ 13 h 224"/>
                <a:gd name="T44" fmla="*/ 194 w 260"/>
                <a:gd name="T45" fmla="*/ 13 h 224"/>
                <a:gd name="T46" fmla="*/ 198 w 260"/>
                <a:gd name="T47" fmla="*/ 21 h 224"/>
                <a:gd name="T48" fmla="*/ 203 w 260"/>
                <a:gd name="T49" fmla="*/ 36 h 224"/>
                <a:gd name="T50" fmla="*/ 211 w 260"/>
                <a:gd name="T51" fmla="*/ 49 h 224"/>
                <a:gd name="T52" fmla="*/ 217 w 260"/>
                <a:gd name="T53" fmla="*/ 68 h 224"/>
                <a:gd name="T54" fmla="*/ 222 w 260"/>
                <a:gd name="T55" fmla="*/ 83 h 224"/>
                <a:gd name="T56" fmla="*/ 228 w 260"/>
                <a:gd name="T57" fmla="*/ 102 h 224"/>
                <a:gd name="T58" fmla="*/ 234 w 260"/>
                <a:gd name="T59" fmla="*/ 119 h 224"/>
                <a:gd name="T60" fmla="*/ 236 w 260"/>
                <a:gd name="T61" fmla="*/ 136 h 224"/>
                <a:gd name="T62" fmla="*/ 237 w 260"/>
                <a:gd name="T63" fmla="*/ 152 h 224"/>
                <a:gd name="T64" fmla="*/ 97 w 260"/>
                <a:gd name="T65" fmla="*/ 193 h 224"/>
                <a:gd name="T66" fmla="*/ 95 w 260"/>
                <a:gd name="T67" fmla="*/ 178 h 224"/>
                <a:gd name="T68" fmla="*/ 93 w 260"/>
                <a:gd name="T69" fmla="*/ 165 h 224"/>
                <a:gd name="T70" fmla="*/ 91 w 260"/>
                <a:gd name="T71" fmla="*/ 152 h 224"/>
                <a:gd name="T72" fmla="*/ 85 w 260"/>
                <a:gd name="T73" fmla="*/ 135 h 224"/>
                <a:gd name="T74" fmla="*/ 82 w 260"/>
                <a:gd name="T75" fmla="*/ 116 h 224"/>
                <a:gd name="T76" fmla="*/ 74 w 260"/>
                <a:gd name="T77" fmla="*/ 98 h 224"/>
                <a:gd name="T78" fmla="*/ 66 w 260"/>
                <a:gd name="T79" fmla="*/ 79 h 224"/>
                <a:gd name="T80" fmla="*/ 55 w 260"/>
                <a:gd name="T81" fmla="*/ 60 h 224"/>
                <a:gd name="T82" fmla="*/ 44 w 260"/>
                <a:gd name="T83" fmla="*/ 45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60" h="224">
                  <a:moveTo>
                    <a:pt x="0" y="36"/>
                  </a:moveTo>
                  <a:lnTo>
                    <a:pt x="0" y="36"/>
                  </a:lnTo>
                  <a:lnTo>
                    <a:pt x="4" y="40"/>
                  </a:lnTo>
                  <a:lnTo>
                    <a:pt x="7" y="43"/>
                  </a:lnTo>
                  <a:lnTo>
                    <a:pt x="13" y="51"/>
                  </a:lnTo>
                  <a:lnTo>
                    <a:pt x="15" y="55"/>
                  </a:lnTo>
                  <a:lnTo>
                    <a:pt x="19" y="59"/>
                  </a:lnTo>
                  <a:lnTo>
                    <a:pt x="21" y="64"/>
                  </a:lnTo>
                  <a:lnTo>
                    <a:pt x="25" y="70"/>
                  </a:lnTo>
                  <a:lnTo>
                    <a:pt x="28" y="74"/>
                  </a:lnTo>
                  <a:lnTo>
                    <a:pt x="32" y="81"/>
                  </a:lnTo>
                  <a:lnTo>
                    <a:pt x="36" y="87"/>
                  </a:lnTo>
                  <a:lnTo>
                    <a:pt x="40" y="95"/>
                  </a:lnTo>
                  <a:lnTo>
                    <a:pt x="44" y="100"/>
                  </a:lnTo>
                  <a:lnTo>
                    <a:pt x="47" y="108"/>
                  </a:lnTo>
                  <a:lnTo>
                    <a:pt x="51" y="116"/>
                  </a:lnTo>
                  <a:lnTo>
                    <a:pt x="55" y="123"/>
                  </a:lnTo>
                  <a:lnTo>
                    <a:pt x="57" y="129"/>
                  </a:lnTo>
                  <a:lnTo>
                    <a:pt x="61" y="138"/>
                  </a:lnTo>
                  <a:lnTo>
                    <a:pt x="63" y="142"/>
                  </a:lnTo>
                  <a:lnTo>
                    <a:pt x="64" y="146"/>
                  </a:lnTo>
                  <a:lnTo>
                    <a:pt x="64" y="150"/>
                  </a:lnTo>
                  <a:lnTo>
                    <a:pt x="66" y="155"/>
                  </a:lnTo>
                  <a:lnTo>
                    <a:pt x="68" y="163"/>
                  </a:lnTo>
                  <a:lnTo>
                    <a:pt x="70" y="171"/>
                  </a:lnTo>
                  <a:lnTo>
                    <a:pt x="72" y="174"/>
                  </a:lnTo>
                  <a:lnTo>
                    <a:pt x="72" y="178"/>
                  </a:lnTo>
                  <a:lnTo>
                    <a:pt x="74" y="184"/>
                  </a:lnTo>
                  <a:lnTo>
                    <a:pt x="74" y="188"/>
                  </a:lnTo>
                  <a:lnTo>
                    <a:pt x="74" y="192"/>
                  </a:lnTo>
                  <a:lnTo>
                    <a:pt x="76" y="197"/>
                  </a:lnTo>
                  <a:lnTo>
                    <a:pt x="76" y="201"/>
                  </a:lnTo>
                  <a:lnTo>
                    <a:pt x="78" y="207"/>
                  </a:lnTo>
                  <a:lnTo>
                    <a:pt x="78" y="211"/>
                  </a:lnTo>
                  <a:lnTo>
                    <a:pt x="78" y="214"/>
                  </a:lnTo>
                  <a:lnTo>
                    <a:pt x="78" y="218"/>
                  </a:lnTo>
                  <a:lnTo>
                    <a:pt x="78" y="224"/>
                  </a:lnTo>
                  <a:lnTo>
                    <a:pt x="260" y="184"/>
                  </a:lnTo>
                  <a:lnTo>
                    <a:pt x="258" y="182"/>
                  </a:lnTo>
                  <a:lnTo>
                    <a:pt x="258" y="178"/>
                  </a:lnTo>
                  <a:lnTo>
                    <a:pt x="258" y="174"/>
                  </a:lnTo>
                  <a:lnTo>
                    <a:pt x="258" y="171"/>
                  </a:lnTo>
                  <a:lnTo>
                    <a:pt x="258" y="167"/>
                  </a:lnTo>
                  <a:lnTo>
                    <a:pt x="258" y="163"/>
                  </a:lnTo>
                  <a:lnTo>
                    <a:pt x="256" y="157"/>
                  </a:lnTo>
                  <a:lnTo>
                    <a:pt x="256" y="154"/>
                  </a:lnTo>
                  <a:lnTo>
                    <a:pt x="256" y="148"/>
                  </a:lnTo>
                  <a:lnTo>
                    <a:pt x="255" y="142"/>
                  </a:lnTo>
                  <a:lnTo>
                    <a:pt x="255" y="136"/>
                  </a:lnTo>
                  <a:lnTo>
                    <a:pt x="253" y="129"/>
                  </a:lnTo>
                  <a:lnTo>
                    <a:pt x="253" y="123"/>
                  </a:lnTo>
                  <a:lnTo>
                    <a:pt x="253" y="116"/>
                  </a:lnTo>
                  <a:lnTo>
                    <a:pt x="251" y="108"/>
                  </a:lnTo>
                  <a:lnTo>
                    <a:pt x="249" y="102"/>
                  </a:lnTo>
                  <a:lnTo>
                    <a:pt x="249" y="95"/>
                  </a:lnTo>
                  <a:lnTo>
                    <a:pt x="247" y="87"/>
                  </a:lnTo>
                  <a:lnTo>
                    <a:pt x="245" y="79"/>
                  </a:lnTo>
                  <a:lnTo>
                    <a:pt x="243" y="72"/>
                  </a:lnTo>
                  <a:lnTo>
                    <a:pt x="241" y="64"/>
                  </a:lnTo>
                  <a:lnTo>
                    <a:pt x="239" y="57"/>
                  </a:lnTo>
                  <a:lnTo>
                    <a:pt x="237" y="49"/>
                  </a:lnTo>
                  <a:lnTo>
                    <a:pt x="236" y="41"/>
                  </a:lnTo>
                  <a:lnTo>
                    <a:pt x="234" y="34"/>
                  </a:lnTo>
                  <a:lnTo>
                    <a:pt x="232" y="26"/>
                  </a:lnTo>
                  <a:lnTo>
                    <a:pt x="228" y="19"/>
                  </a:lnTo>
                  <a:lnTo>
                    <a:pt x="224" y="13"/>
                  </a:lnTo>
                  <a:lnTo>
                    <a:pt x="222" y="5"/>
                  </a:lnTo>
                  <a:lnTo>
                    <a:pt x="218" y="0"/>
                  </a:lnTo>
                  <a:lnTo>
                    <a:pt x="194" y="13"/>
                  </a:lnTo>
                  <a:lnTo>
                    <a:pt x="194" y="13"/>
                  </a:lnTo>
                  <a:lnTo>
                    <a:pt x="194" y="17"/>
                  </a:lnTo>
                  <a:lnTo>
                    <a:pt x="198" y="21"/>
                  </a:lnTo>
                  <a:lnTo>
                    <a:pt x="199" y="28"/>
                  </a:lnTo>
                  <a:lnTo>
                    <a:pt x="201" y="32"/>
                  </a:lnTo>
                  <a:lnTo>
                    <a:pt x="203" y="36"/>
                  </a:lnTo>
                  <a:lnTo>
                    <a:pt x="205" y="40"/>
                  </a:lnTo>
                  <a:lnTo>
                    <a:pt x="207" y="45"/>
                  </a:lnTo>
                  <a:lnTo>
                    <a:pt x="211" y="49"/>
                  </a:lnTo>
                  <a:lnTo>
                    <a:pt x="213" y="57"/>
                  </a:lnTo>
                  <a:lnTo>
                    <a:pt x="215" y="60"/>
                  </a:lnTo>
                  <a:lnTo>
                    <a:pt x="217" y="68"/>
                  </a:lnTo>
                  <a:lnTo>
                    <a:pt x="218" y="72"/>
                  </a:lnTo>
                  <a:lnTo>
                    <a:pt x="220" y="78"/>
                  </a:lnTo>
                  <a:lnTo>
                    <a:pt x="222" y="83"/>
                  </a:lnTo>
                  <a:lnTo>
                    <a:pt x="226" y="91"/>
                  </a:lnTo>
                  <a:lnTo>
                    <a:pt x="226" y="97"/>
                  </a:lnTo>
                  <a:lnTo>
                    <a:pt x="228" y="102"/>
                  </a:lnTo>
                  <a:lnTo>
                    <a:pt x="230" y="108"/>
                  </a:lnTo>
                  <a:lnTo>
                    <a:pt x="232" y="116"/>
                  </a:lnTo>
                  <a:lnTo>
                    <a:pt x="234" y="119"/>
                  </a:lnTo>
                  <a:lnTo>
                    <a:pt x="234" y="125"/>
                  </a:lnTo>
                  <a:lnTo>
                    <a:pt x="236" y="131"/>
                  </a:lnTo>
                  <a:lnTo>
                    <a:pt x="236" y="136"/>
                  </a:lnTo>
                  <a:lnTo>
                    <a:pt x="236" y="142"/>
                  </a:lnTo>
                  <a:lnTo>
                    <a:pt x="237" y="148"/>
                  </a:lnTo>
                  <a:lnTo>
                    <a:pt x="237" y="152"/>
                  </a:lnTo>
                  <a:lnTo>
                    <a:pt x="237" y="157"/>
                  </a:lnTo>
                  <a:lnTo>
                    <a:pt x="97" y="195"/>
                  </a:lnTo>
                  <a:lnTo>
                    <a:pt x="97" y="193"/>
                  </a:lnTo>
                  <a:lnTo>
                    <a:pt x="97" y="190"/>
                  </a:lnTo>
                  <a:lnTo>
                    <a:pt x="95" y="186"/>
                  </a:lnTo>
                  <a:lnTo>
                    <a:pt x="95" y="178"/>
                  </a:lnTo>
                  <a:lnTo>
                    <a:pt x="95" y="174"/>
                  </a:lnTo>
                  <a:lnTo>
                    <a:pt x="93" y="171"/>
                  </a:lnTo>
                  <a:lnTo>
                    <a:pt x="93" y="165"/>
                  </a:lnTo>
                  <a:lnTo>
                    <a:pt x="93" y="161"/>
                  </a:lnTo>
                  <a:lnTo>
                    <a:pt x="91" y="157"/>
                  </a:lnTo>
                  <a:lnTo>
                    <a:pt x="91" y="152"/>
                  </a:lnTo>
                  <a:lnTo>
                    <a:pt x="89" y="146"/>
                  </a:lnTo>
                  <a:lnTo>
                    <a:pt x="89" y="140"/>
                  </a:lnTo>
                  <a:lnTo>
                    <a:pt x="85" y="135"/>
                  </a:lnTo>
                  <a:lnTo>
                    <a:pt x="85" y="129"/>
                  </a:lnTo>
                  <a:lnTo>
                    <a:pt x="83" y="123"/>
                  </a:lnTo>
                  <a:lnTo>
                    <a:pt x="82" y="116"/>
                  </a:lnTo>
                  <a:lnTo>
                    <a:pt x="80" y="110"/>
                  </a:lnTo>
                  <a:lnTo>
                    <a:pt x="78" y="104"/>
                  </a:lnTo>
                  <a:lnTo>
                    <a:pt x="74" y="98"/>
                  </a:lnTo>
                  <a:lnTo>
                    <a:pt x="72" y="91"/>
                  </a:lnTo>
                  <a:lnTo>
                    <a:pt x="68" y="85"/>
                  </a:lnTo>
                  <a:lnTo>
                    <a:pt x="66" y="79"/>
                  </a:lnTo>
                  <a:lnTo>
                    <a:pt x="63" y="72"/>
                  </a:lnTo>
                  <a:lnTo>
                    <a:pt x="59" y="66"/>
                  </a:lnTo>
                  <a:lnTo>
                    <a:pt x="55" y="60"/>
                  </a:lnTo>
                  <a:lnTo>
                    <a:pt x="51" y="55"/>
                  </a:lnTo>
                  <a:lnTo>
                    <a:pt x="47" y="49"/>
                  </a:lnTo>
                  <a:lnTo>
                    <a:pt x="44" y="45"/>
                  </a:lnTo>
                  <a:lnTo>
                    <a:pt x="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21" name="Freeform 57"/>
            <p:cNvSpPr>
              <a:spLocks/>
            </p:cNvSpPr>
            <p:nvPr/>
          </p:nvSpPr>
          <p:spPr bwMode="auto">
            <a:xfrm>
              <a:off x="3640" y="2250"/>
              <a:ext cx="308" cy="403"/>
            </a:xfrm>
            <a:custGeom>
              <a:avLst/>
              <a:gdLst>
                <a:gd name="T0" fmla="*/ 398 w 616"/>
                <a:gd name="T1" fmla="*/ 42 h 806"/>
                <a:gd name="T2" fmla="*/ 356 w 616"/>
                <a:gd name="T3" fmla="*/ 97 h 806"/>
                <a:gd name="T4" fmla="*/ 318 w 616"/>
                <a:gd name="T5" fmla="*/ 148 h 806"/>
                <a:gd name="T6" fmla="*/ 318 w 616"/>
                <a:gd name="T7" fmla="*/ 183 h 806"/>
                <a:gd name="T8" fmla="*/ 377 w 616"/>
                <a:gd name="T9" fmla="*/ 228 h 806"/>
                <a:gd name="T10" fmla="*/ 447 w 616"/>
                <a:gd name="T11" fmla="*/ 283 h 806"/>
                <a:gd name="T12" fmla="*/ 493 w 616"/>
                <a:gd name="T13" fmla="*/ 321 h 806"/>
                <a:gd name="T14" fmla="*/ 538 w 616"/>
                <a:gd name="T15" fmla="*/ 278 h 806"/>
                <a:gd name="T16" fmla="*/ 567 w 616"/>
                <a:gd name="T17" fmla="*/ 224 h 806"/>
                <a:gd name="T18" fmla="*/ 584 w 616"/>
                <a:gd name="T19" fmla="*/ 171 h 806"/>
                <a:gd name="T20" fmla="*/ 590 w 616"/>
                <a:gd name="T21" fmla="*/ 122 h 806"/>
                <a:gd name="T22" fmla="*/ 557 w 616"/>
                <a:gd name="T23" fmla="*/ 69 h 806"/>
                <a:gd name="T24" fmla="*/ 512 w 616"/>
                <a:gd name="T25" fmla="*/ 40 h 806"/>
                <a:gd name="T26" fmla="*/ 540 w 616"/>
                <a:gd name="T27" fmla="*/ 27 h 806"/>
                <a:gd name="T28" fmla="*/ 580 w 616"/>
                <a:gd name="T29" fmla="*/ 57 h 806"/>
                <a:gd name="T30" fmla="*/ 610 w 616"/>
                <a:gd name="T31" fmla="*/ 112 h 806"/>
                <a:gd name="T32" fmla="*/ 616 w 616"/>
                <a:gd name="T33" fmla="*/ 171 h 806"/>
                <a:gd name="T34" fmla="*/ 609 w 616"/>
                <a:gd name="T35" fmla="*/ 209 h 806"/>
                <a:gd name="T36" fmla="*/ 591 w 616"/>
                <a:gd name="T37" fmla="*/ 257 h 806"/>
                <a:gd name="T38" fmla="*/ 555 w 616"/>
                <a:gd name="T39" fmla="*/ 312 h 806"/>
                <a:gd name="T40" fmla="*/ 447 w 616"/>
                <a:gd name="T41" fmla="*/ 394 h 806"/>
                <a:gd name="T42" fmla="*/ 436 w 616"/>
                <a:gd name="T43" fmla="*/ 441 h 806"/>
                <a:gd name="T44" fmla="*/ 426 w 616"/>
                <a:gd name="T45" fmla="*/ 483 h 806"/>
                <a:gd name="T46" fmla="*/ 413 w 616"/>
                <a:gd name="T47" fmla="*/ 530 h 806"/>
                <a:gd name="T48" fmla="*/ 398 w 616"/>
                <a:gd name="T49" fmla="*/ 576 h 806"/>
                <a:gd name="T50" fmla="*/ 380 w 616"/>
                <a:gd name="T51" fmla="*/ 620 h 806"/>
                <a:gd name="T52" fmla="*/ 350 w 616"/>
                <a:gd name="T53" fmla="*/ 679 h 806"/>
                <a:gd name="T54" fmla="*/ 312 w 616"/>
                <a:gd name="T55" fmla="*/ 734 h 806"/>
                <a:gd name="T56" fmla="*/ 272 w 616"/>
                <a:gd name="T57" fmla="*/ 774 h 806"/>
                <a:gd name="T58" fmla="*/ 232 w 616"/>
                <a:gd name="T59" fmla="*/ 800 h 806"/>
                <a:gd name="T60" fmla="*/ 188 w 616"/>
                <a:gd name="T61" fmla="*/ 806 h 806"/>
                <a:gd name="T62" fmla="*/ 149 w 616"/>
                <a:gd name="T63" fmla="*/ 804 h 806"/>
                <a:gd name="T64" fmla="*/ 99 w 616"/>
                <a:gd name="T65" fmla="*/ 789 h 806"/>
                <a:gd name="T66" fmla="*/ 40 w 616"/>
                <a:gd name="T67" fmla="*/ 766 h 806"/>
                <a:gd name="T68" fmla="*/ 0 w 616"/>
                <a:gd name="T69" fmla="*/ 734 h 806"/>
                <a:gd name="T70" fmla="*/ 69 w 616"/>
                <a:gd name="T71" fmla="*/ 692 h 806"/>
                <a:gd name="T72" fmla="*/ 27 w 616"/>
                <a:gd name="T73" fmla="*/ 711 h 806"/>
                <a:gd name="T74" fmla="*/ 53 w 616"/>
                <a:gd name="T75" fmla="*/ 741 h 806"/>
                <a:gd name="T76" fmla="*/ 99 w 616"/>
                <a:gd name="T77" fmla="*/ 760 h 806"/>
                <a:gd name="T78" fmla="*/ 160 w 616"/>
                <a:gd name="T79" fmla="*/ 783 h 806"/>
                <a:gd name="T80" fmla="*/ 206 w 616"/>
                <a:gd name="T81" fmla="*/ 779 h 806"/>
                <a:gd name="T82" fmla="*/ 255 w 616"/>
                <a:gd name="T83" fmla="*/ 749 h 806"/>
                <a:gd name="T84" fmla="*/ 301 w 616"/>
                <a:gd name="T85" fmla="*/ 701 h 806"/>
                <a:gd name="T86" fmla="*/ 335 w 616"/>
                <a:gd name="T87" fmla="*/ 650 h 806"/>
                <a:gd name="T88" fmla="*/ 358 w 616"/>
                <a:gd name="T89" fmla="*/ 605 h 806"/>
                <a:gd name="T90" fmla="*/ 373 w 616"/>
                <a:gd name="T91" fmla="*/ 546 h 806"/>
                <a:gd name="T92" fmla="*/ 384 w 616"/>
                <a:gd name="T93" fmla="*/ 502 h 806"/>
                <a:gd name="T94" fmla="*/ 392 w 616"/>
                <a:gd name="T95" fmla="*/ 460 h 806"/>
                <a:gd name="T96" fmla="*/ 405 w 616"/>
                <a:gd name="T97" fmla="*/ 416 h 806"/>
                <a:gd name="T98" fmla="*/ 422 w 616"/>
                <a:gd name="T99" fmla="*/ 377 h 806"/>
                <a:gd name="T100" fmla="*/ 468 w 616"/>
                <a:gd name="T101" fmla="*/ 346 h 806"/>
                <a:gd name="T102" fmla="*/ 426 w 616"/>
                <a:gd name="T103" fmla="*/ 306 h 806"/>
                <a:gd name="T104" fmla="*/ 369 w 616"/>
                <a:gd name="T105" fmla="*/ 257 h 806"/>
                <a:gd name="T106" fmla="*/ 327 w 616"/>
                <a:gd name="T107" fmla="*/ 224 h 806"/>
                <a:gd name="T108" fmla="*/ 280 w 616"/>
                <a:gd name="T109" fmla="*/ 183 h 806"/>
                <a:gd name="T110" fmla="*/ 299 w 616"/>
                <a:gd name="T111" fmla="*/ 139 h 806"/>
                <a:gd name="T112" fmla="*/ 327 w 616"/>
                <a:gd name="T113" fmla="*/ 95 h 806"/>
                <a:gd name="T114" fmla="*/ 363 w 616"/>
                <a:gd name="T115" fmla="*/ 42 h 806"/>
                <a:gd name="T116" fmla="*/ 390 w 616"/>
                <a:gd name="T117" fmla="*/ 4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16" h="806">
                  <a:moveTo>
                    <a:pt x="420" y="14"/>
                  </a:moveTo>
                  <a:lnTo>
                    <a:pt x="418" y="14"/>
                  </a:lnTo>
                  <a:lnTo>
                    <a:pt x="417" y="19"/>
                  </a:lnTo>
                  <a:lnTo>
                    <a:pt x="415" y="21"/>
                  </a:lnTo>
                  <a:lnTo>
                    <a:pt x="411" y="25"/>
                  </a:lnTo>
                  <a:lnTo>
                    <a:pt x="409" y="29"/>
                  </a:lnTo>
                  <a:lnTo>
                    <a:pt x="405" y="33"/>
                  </a:lnTo>
                  <a:lnTo>
                    <a:pt x="401" y="36"/>
                  </a:lnTo>
                  <a:lnTo>
                    <a:pt x="398" y="42"/>
                  </a:lnTo>
                  <a:lnTo>
                    <a:pt x="392" y="48"/>
                  </a:lnTo>
                  <a:lnTo>
                    <a:pt x="388" y="53"/>
                  </a:lnTo>
                  <a:lnTo>
                    <a:pt x="384" y="59"/>
                  </a:lnTo>
                  <a:lnTo>
                    <a:pt x="380" y="67"/>
                  </a:lnTo>
                  <a:lnTo>
                    <a:pt x="375" y="72"/>
                  </a:lnTo>
                  <a:lnTo>
                    <a:pt x="371" y="78"/>
                  </a:lnTo>
                  <a:lnTo>
                    <a:pt x="365" y="86"/>
                  </a:lnTo>
                  <a:lnTo>
                    <a:pt x="360" y="91"/>
                  </a:lnTo>
                  <a:lnTo>
                    <a:pt x="356" y="97"/>
                  </a:lnTo>
                  <a:lnTo>
                    <a:pt x="352" y="105"/>
                  </a:lnTo>
                  <a:lnTo>
                    <a:pt x="346" y="110"/>
                  </a:lnTo>
                  <a:lnTo>
                    <a:pt x="341" y="116"/>
                  </a:lnTo>
                  <a:lnTo>
                    <a:pt x="337" y="124"/>
                  </a:lnTo>
                  <a:lnTo>
                    <a:pt x="333" y="129"/>
                  </a:lnTo>
                  <a:lnTo>
                    <a:pt x="327" y="133"/>
                  </a:lnTo>
                  <a:lnTo>
                    <a:pt x="323" y="139"/>
                  </a:lnTo>
                  <a:lnTo>
                    <a:pt x="320" y="145"/>
                  </a:lnTo>
                  <a:lnTo>
                    <a:pt x="318" y="148"/>
                  </a:lnTo>
                  <a:lnTo>
                    <a:pt x="314" y="152"/>
                  </a:lnTo>
                  <a:lnTo>
                    <a:pt x="312" y="156"/>
                  </a:lnTo>
                  <a:lnTo>
                    <a:pt x="310" y="160"/>
                  </a:lnTo>
                  <a:lnTo>
                    <a:pt x="308" y="162"/>
                  </a:lnTo>
                  <a:lnTo>
                    <a:pt x="306" y="166"/>
                  </a:lnTo>
                  <a:lnTo>
                    <a:pt x="308" y="173"/>
                  </a:lnTo>
                  <a:lnTo>
                    <a:pt x="310" y="175"/>
                  </a:lnTo>
                  <a:lnTo>
                    <a:pt x="314" y="179"/>
                  </a:lnTo>
                  <a:lnTo>
                    <a:pt x="318" y="183"/>
                  </a:lnTo>
                  <a:lnTo>
                    <a:pt x="323" y="188"/>
                  </a:lnTo>
                  <a:lnTo>
                    <a:pt x="327" y="192"/>
                  </a:lnTo>
                  <a:lnTo>
                    <a:pt x="333" y="196"/>
                  </a:lnTo>
                  <a:lnTo>
                    <a:pt x="339" y="202"/>
                  </a:lnTo>
                  <a:lnTo>
                    <a:pt x="346" y="207"/>
                  </a:lnTo>
                  <a:lnTo>
                    <a:pt x="354" y="211"/>
                  </a:lnTo>
                  <a:lnTo>
                    <a:pt x="360" y="217"/>
                  </a:lnTo>
                  <a:lnTo>
                    <a:pt x="369" y="223"/>
                  </a:lnTo>
                  <a:lnTo>
                    <a:pt x="377" y="228"/>
                  </a:lnTo>
                  <a:lnTo>
                    <a:pt x="384" y="234"/>
                  </a:lnTo>
                  <a:lnTo>
                    <a:pt x="392" y="242"/>
                  </a:lnTo>
                  <a:lnTo>
                    <a:pt x="399" y="245"/>
                  </a:lnTo>
                  <a:lnTo>
                    <a:pt x="409" y="253"/>
                  </a:lnTo>
                  <a:lnTo>
                    <a:pt x="417" y="259"/>
                  </a:lnTo>
                  <a:lnTo>
                    <a:pt x="424" y="264"/>
                  </a:lnTo>
                  <a:lnTo>
                    <a:pt x="432" y="270"/>
                  </a:lnTo>
                  <a:lnTo>
                    <a:pt x="439" y="278"/>
                  </a:lnTo>
                  <a:lnTo>
                    <a:pt x="447" y="283"/>
                  </a:lnTo>
                  <a:lnTo>
                    <a:pt x="453" y="289"/>
                  </a:lnTo>
                  <a:lnTo>
                    <a:pt x="458" y="297"/>
                  </a:lnTo>
                  <a:lnTo>
                    <a:pt x="466" y="302"/>
                  </a:lnTo>
                  <a:lnTo>
                    <a:pt x="472" y="308"/>
                  </a:lnTo>
                  <a:lnTo>
                    <a:pt x="476" y="314"/>
                  </a:lnTo>
                  <a:lnTo>
                    <a:pt x="479" y="321"/>
                  </a:lnTo>
                  <a:lnTo>
                    <a:pt x="485" y="327"/>
                  </a:lnTo>
                  <a:lnTo>
                    <a:pt x="487" y="325"/>
                  </a:lnTo>
                  <a:lnTo>
                    <a:pt x="493" y="321"/>
                  </a:lnTo>
                  <a:lnTo>
                    <a:pt x="496" y="319"/>
                  </a:lnTo>
                  <a:lnTo>
                    <a:pt x="502" y="316"/>
                  </a:lnTo>
                  <a:lnTo>
                    <a:pt x="508" y="310"/>
                  </a:lnTo>
                  <a:lnTo>
                    <a:pt x="515" y="306"/>
                  </a:lnTo>
                  <a:lnTo>
                    <a:pt x="521" y="299"/>
                  </a:lnTo>
                  <a:lnTo>
                    <a:pt x="529" y="291"/>
                  </a:lnTo>
                  <a:lnTo>
                    <a:pt x="531" y="287"/>
                  </a:lnTo>
                  <a:lnTo>
                    <a:pt x="534" y="283"/>
                  </a:lnTo>
                  <a:lnTo>
                    <a:pt x="538" y="278"/>
                  </a:lnTo>
                  <a:lnTo>
                    <a:pt x="542" y="274"/>
                  </a:lnTo>
                  <a:lnTo>
                    <a:pt x="546" y="268"/>
                  </a:lnTo>
                  <a:lnTo>
                    <a:pt x="548" y="262"/>
                  </a:lnTo>
                  <a:lnTo>
                    <a:pt x="552" y="257"/>
                  </a:lnTo>
                  <a:lnTo>
                    <a:pt x="555" y="251"/>
                  </a:lnTo>
                  <a:lnTo>
                    <a:pt x="557" y="245"/>
                  </a:lnTo>
                  <a:lnTo>
                    <a:pt x="561" y="238"/>
                  </a:lnTo>
                  <a:lnTo>
                    <a:pt x="563" y="232"/>
                  </a:lnTo>
                  <a:lnTo>
                    <a:pt x="567" y="224"/>
                  </a:lnTo>
                  <a:lnTo>
                    <a:pt x="571" y="217"/>
                  </a:lnTo>
                  <a:lnTo>
                    <a:pt x="572" y="209"/>
                  </a:lnTo>
                  <a:lnTo>
                    <a:pt x="574" y="204"/>
                  </a:lnTo>
                  <a:lnTo>
                    <a:pt x="576" y="196"/>
                  </a:lnTo>
                  <a:lnTo>
                    <a:pt x="578" y="190"/>
                  </a:lnTo>
                  <a:lnTo>
                    <a:pt x="580" y="185"/>
                  </a:lnTo>
                  <a:lnTo>
                    <a:pt x="582" y="181"/>
                  </a:lnTo>
                  <a:lnTo>
                    <a:pt x="584" y="175"/>
                  </a:lnTo>
                  <a:lnTo>
                    <a:pt x="584" y="171"/>
                  </a:lnTo>
                  <a:lnTo>
                    <a:pt x="586" y="166"/>
                  </a:lnTo>
                  <a:lnTo>
                    <a:pt x="588" y="162"/>
                  </a:lnTo>
                  <a:lnTo>
                    <a:pt x="588" y="158"/>
                  </a:lnTo>
                  <a:lnTo>
                    <a:pt x="590" y="150"/>
                  </a:lnTo>
                  <a:lnTo>
                    <a:pt x="591" y="147"/>
                  </a:lnTo>
                  <a:lnTo>
                    <a:pt x="591" y="139"/>
                  </a:lnTo>
                  <a:lnTo>
                    <a:pt x="591" y="133"/>
                  </a:lnTo>
                  <a:lnTo>
                    <a:pt x="591" y="128"/>
                  </a:lnTo>
                  <a:lnTo>
                    <a:pt x="590" y="122"/>
                  </a:lnTo>
                  <a:lnTo>
                    <a:pt x="588" y="116"/>
                  </a:lnTo>
                  <a:lnTo>
                    <a:pt x="586" y="112"/>
                  </a:lnTo>
                  <a:lnTo>
                    <a:pt x="584" y="105"/>
                  </a:lnTo>
                  <a:lnTo>
                    <a:pt x="582" y="99"/>
                  </a:lnTo>
                  <a:lnTo>
                    <a:pt x="576" y="91"/>
                  </a:lnTo>
                  <a:lnTo>
                    <a:pt x="572" y="86"/>
                  </a:lnTo>
                  <a:lnTo>
                    <a:pt x="567" y="78"/>
                  </a:lnTo>
                  <a:lnTo>
                    <a:pt x="563" y="74"/>
                  </a:lnTo>
                  <a:lnTo>
                    <a:pt x="557" y="69"/>
                  </a:lnTo>
                  <a:lnTo>
                    <a:pt x="552" y="63"/>
                  </a:lnTo>
                  <a:lnTo>
                    <a:pt x="546" y="59"/>
                  </a:lnTo>
                  <a:lnTo>
                    <a:pt x="540" y="55"/>
                  </a:lnTo>
                  <a:lnTo>
                    <a:pt x="533" y="50"/>
                  </a:lnTo>
                  <a:lnTo>
                    <a:pt x="529" y="48"/>
                  </a:lnTo>
                  <a:lnTo>
                    <a:pt x="523" y="46"/>
                  </a:lnTo>
                  <a:lnTo>
                    <a:pt x="519" y="44"/>
                  </a:lnTo>
                  <a:lnTo>
                    <a:pt x="514" y="40"/>
                  </a:lnTo>
                  <a:lnTo>
                    <a:pt x="512" y="40"/>
                  </a:lnTo>
                  <a:lnTo>
                    <a:pt x="500" y="14"/>
                  </a:lnTo>
                  <a:lnTo>
                    <a:pt x="504" y="14"/>
                  </a:lnTo>
                  <a:lnTo>
                    <a:pt x="508" y="14"/>
                  </a:lnTo>
                  <a:lnTo>
                    <a:pt x="514" y="15"/>
                  </a:lnTo>
                  <a:lnTo>
                    <a:pt x="519" y="17"/>
                  </a:lnTo>
                  <a:lnTo>
                    <a:pt x="527" y="21"/>
                  </a:lnTo>
                  <a:lnTo>
                    <a:pt x="531" y="23"/>
                  </a:lnTo>
                  <a:lnTo>
                    <a:pt x="534" y="25"/>
                  </a:lnTo>
                  <a:lnTo>
                    <a:pt x="540" y="27"/>
                  </a:lnTo>
                  <a:lnTo>
                    <a:pt x="544" y="29"/>
                  </a:lnTo>
                  <a:lnTo>
                    <a:pt x="548" y="33"/>
                  </a:lnTo>
                  <a:lnTo>
                    <a:pt x="553" y="34"/>
                  </a:lnTo>
                  <a:lnTo>
                    <a:pt x="557" y="36"/>
                  </a:lnTo>
                  <a:lnTo>
                    <a:pt x="563" y="42"/>
                  </a:lnTo>
                  <a:lnTo>
                    <a:pt x="567" y="44"/>
                  </a:lnTo>
                  <a:lnTo>
                    <a:pt x="571" y="48"/>
                  </a:lnTo>
                  <a:lnTo>
                    <a:pt x="574" y="53"/>
                  </a:lnTo>
                  <a:lnTo>
                    <a:pt x="580" y="57"/>
                  </a:lnTo>
                  <a:lnTo>
                    <a:pt x="584" y="63"/>
                  </a:lnTo>
                  <a:lnTo>
                    <a:pt x="588" y="67"/>
                  </a:lnTo>
                  <a:lnTo>
                    <a:pt x="591" y="72"/>
                  </a:lnTo>
                  <a:lnTo>
                    <a:pt x="595" y="78"/>
                  </a:lnTo>
                  <a:lnTo>
                    <a:pt x="599" y="84"/>
                  </a:lnTo>
                  <a:lnTo>
                    <a:pt x="603" y="91"/>
                  </a:lnTo>
                  <a:lnTo>
                    <a:pt x="605" y="99"/>
                  </a:lnTo>
                  <a:lnTo>
                    <a:pt x="609" y="107"/>
                  </a:lnTo>
                  <a:lnTo>
                    <a:pt x="610" y="112"/>
                  </a:lnTo>
                  <a:lnTo>
                    <a:pt x="612" y="120"/>
                  </a:lnTo>
                  <a:lnTo>
                    <a:pt x="614" y="129"/>
                  </a:lnTo>
                  <a:lnTo>
                    <a:pt x="616" y="137"/>
                  </a:lnTo>
                  <a:lnTo>
                    <a:pt x="616" y="145"/>
                  </a:lnTo>
                  <a:lnTo>
                    <a:pt x="616" y="154"/>
                  </a:lnTo>
                  <a:lnTo>
                    <a:pt x="616" y="158"/>
                  </a:lnTo>
                  <a:lnTo>
                    <a:pt x="616" y="162"/>
                  </a:lnTo>
                  <a:lnTo>
                    <a:pt x="616" y="166"/>
                  </a:lnTo>
                  <a:lnTo>
                    <a:pt x="616" y="171"/>
                  </a:lnTo>
                  <a:lnTo>
                    <a:pt x="614" y="175"/>
                  </a:lnTo>
                  <a:lnTo>
                    <a:pt x="614" y="179"/>
                  </a:lnTo>
                  <a:lnTo>
                    <a:pt x="612" y="183"/>
                  </a:lnTo>
                  <a:lnTo>
                    <a:pt x="612" y="188"/>
                  </a:lnTo>
                  <a:lnTo>
                    <a:pt x="612" y="192"/>
                  </a:lnTo>
                  <a:lnTo>
                    <a:pt x="610" y="196"/>
                  </a:lnTo>
                  <a:lnTo>
                    <a:pt x="610" y="202"/>
                  </a:lnTo>
                  <a:lnTo>
                    <a:pt x="609" y="205"/>
                  </a:lnTo>
                  <a:lnTo>
                    <a:pt x="609" y="209"/>
                  </a:lnTo>
                  <a:lnTo>
                    <a:pt x="607" y="215"/>
                  </a:lnTo>
                  <a:lnTo>
                    <a:pt x="605" y="219"/>
                  </a:lnTo>
                  <a:lnTo>
                    <a:pt x="605" y="224"/>
                  </a:lnTo>
                  <a:lnTo>
                    <a:pt x="603" y="228"/>
                  </a:lnTo>
                  <a:lnTo>
                    <a:pt x="601" y="232"/>
                  </a:lnTo>
                  <a:lnTo>
                    <a:pt x="599" y="238"/>
                  </a:lnTo>
                  <a:lnTo>
                    <a:pt x="599" y="242"/>
                  </a:lnTo>
                  <a:lnTo>
                    <a:pt x="595" y="249"/>
                  </a:lnTo>
                  <a:lnTo>
                    <a:pt x="591" y="257"/>
                  </a:lnTo>
                  <a:lnTo>
                    <a:pt x="588" y="262"/>
                  </a:lnTo>
                  <a:lnTo>
                    <a:pt x="586" y="266"/>
                  </a:lnTo>
                  <a:lnTo>
                    <a:pt x="584" y="270"/>
                  </a:lnTo>
                  <a:lnTo>
                    <a:pt x="582" y="274"/>
                  </a:lnTo>
                  <a:lnTo>
                    <a:pt x="576" y="283"/>
                  </a:lnTo>
                  <a:lnTo>
                    <a:pt x="572" y="291"/>
                  </a:lnTo>
                  <a:lnTo>
                    <a:pt x="567" y="299"/>
                  </a:lnTo>
                  <a:lnTo>
                    <a:pt x="561" y="306"/>
                  </a:lnTo>
                  <a:lnTo>
                    <a:pt x="555" y="312"/>
                  </a:lnTo>
                  <a:lnTo>
                    <a:pt x="550" y="319"/>
                  </a:lnTo>
                  <a:lnTo>
                    <a:pt x="542" y="325"/>
                  </a:lnTo>
                  <a:lnTo>
                    <a:pt x="536" y="331"/>
                  </a:lnTo>
                  <a:lnTo>
                    <a:pt x="529" y="337"/>
                  </a:lnTo>
                  <a:lnTo>
                    <a:pt x="523" y="342"/>
                  </a:lnTo>
                  <a:lnTo>
                    <a:pt x="515" y="346"/>
                  </a:lnTo>
                  <a:lnTo>
                    <a:pt x="510" y="352"/>
                  </a:lnTo>
                  <a:lnTo>
                    <a:pt x="449" y="392"/>
                  </a:lnTo>
                  <a:lnTo>
                    <a:pt x="447" y="394"/>
                  </a:lnTo>
                  <a:lnTo>
                    <a:pt x="447" y="399"/>
                  </a:lnTo>
                  <a:lnTo>
                    <a:pt x="445" y="403"/>
                  </a:lnTo>
                  <a:lnTo>
                    <a:pt x="443" y="409"/>
                  </a:lnTo>
                  <a:lnTo>
                    <a:pt x="443" y="413"/>
                  </a:lnTo>
                  <a:lnTo>
                    <a:pt x="441" y="420"/>
                  </a:lnTo>
                  <a:lnTo>
                    <a:pt x="439" y="426"/>
                  </a:lnTo>
                  <a:lnTo>
                    <a:pt x="437" y="434"/>
                  </a:lnTo>
                  <a:lnTo>
                    <a:pt x="436" y="437"/>
                  </a:lnTo>
                  <a:lnTo>
                    <a:pt x="436" y="441"/>
                  </a:lnTo>
                  <a:lnTo>
                    <a:pt x="434" y="447"/>
                  </a:lnTo>
                  <a:lnTo>
                    <a:pt x="434" y="451"/>
                  </a:lnTo>
                  <a:lnTo>
                    <a:pt x="434" y="454"/>
                  </a:lnTo>
                  <a:lnTo>
                    <a:pt x="432" y="460"/>
                  </a:lnTo>
                  <a:lnTo>
                    <a:pt x="430" y="464"/>
                  </a:lnTo>
                  <a:lnTo>
                    <a:pt x="430" y="470"/>
                  </a:lnTo>
                  <a:lnTo>
                    <a:pt x="428" y="473"/>
                  </a:lnTo>
                  <a:lnTo>
                    <a:pt x="428" y="479"/>
                  </a:lnTo>
                  <a:lnTo>
                    <a:pt x="426" y="483"/>
                  </a:lnTo>
                  <a:lnTo>
                    <a:pt x="426" y="489"/>
                  </a:lnTo>
                  <a:lnTo>
                    <a:pt x="422" y="494"/>
                  </a:lnTo>
                  <a:lnTo>
                    <a:pt x="422" y="498"/>
                  </a:lnTo>
                  <a:lnTo>
                    <a:pt x="420" y="504"/>
                  </a:lnTo>
                  <a:lnTo>
                    <a:pt x="418" y="510"/>
                  </a:lnTo>
                  <a:lnTo>
                    <a:pt x="417" y="513"/>
                  </a:lnTo>
                  <a:lnTo>
                    <a:pt x="415" y="519"/>
                  </a:lnTo>
                  <a:lnTo>
                    <a:pt x="415" y="525"/>
                  </a:lnTo>
                  <a:lnTo>
                    <a:pt x="413" y="530"/>
                  </a:lnTo>
                  <a:lnTo>
                    <a:pt x="411" y="534"/>
                  </a:lnTo>
                  <a:lnTo>
                    <a:pt x="409" y="540"/>
                  </a:lnTo>
                  <a:lnTo>
                    <a:pt x="407" y="546"/>
                  </a:lnTo>
                  <a:lnTo>
                    <a:pt x="405" y="551"/>
                  </a:lnTo>
                  <a:lnTo>
                    <a:pt x="403" y="555"/>
                  </a:lnTo>
                  <a:lnTo>
                    <a:pt x="403" y="561"/>
                  </a:lnTo>
                  <a:lnTo>
                    <a:pt x="401" y="567"/>
                  </a:lnTo>
                  <a:lnTo>
                    <a:pt x="399" y="572"/>
                  </a:lnTo>
                  <a:lnTo>
                    <a:pt x="398" y="576"/>
                  </a:lnTo>
                  <a:lnTo>
                    <a:pt x="396" y="582"/>
                  </a:lnTo>
                  <a:lnTo>
                    <a:pt x="394" y="587"/>
                  </a:lnTo>
                  <a:lnTo>
                    <a:pt x="392" y="591"/>
                  </a:lnTo>
                  <a:lnTo>
                    <a:pt x="390" y="597"/>
                  </a:lnTo>
                  <a:lnTo>
                    <a:pt x="388" y="601"/>
                  </a:lnTo>
                  <a:lnTo>
                    <a:pt x="386" y="606"/>
                  </a:lnTo>
                  <a:lnTo>
                    <a:pt x="384" y="612"/>
                  </a:lnTo>
                  <a:lnTo>
                    <a:pt x="382" y="616"/>
                  </a:lnTo>
                  <a:lnTo>
                    <a:pt x="380" y="620"/>
                  </a:lnTo>
                  <a:lnTo>
                    <a:pt x="379" y="624"/>
                  </a:lnTo>
                  <a:lnTo>
                    <a:pt x="377" y="629"/>
                  </a:lnTo>
                  <a:lnTo>
                    <a:pt x="373" y="637"/>
                  </a:lnTo>
                  <a:lnTo>
                    <a:pt x="371" y="644"/>
                  </a:lnTo>
                  <a:lnTo>
                    <a:pt x="365" y="652"/>
                  </a:lnTo>
                  <a:lnTo>
                    <a:pt x="361" y="658"/>
                  </a:lnTo>
                  <a:lnTo>
                    <a:pt x="358" y="665"/>
                  </a:lnTo>
                  <a:lnTo>
                    <a:pt x="354" y="673"/>
                  </a:lnTo>
                  <a:lnTo>
                    <a:pt x="350" y="679"/>
                  </a:lnTo>
                  <a:lnTo>
                    <a:pt x="346" y="686"/>
                  </a:lnTo>
                  <a:lnTo>
                    <a:pt x="342" y="692"/>
                  </a:lnTo>
                  <a:lnTo>
                    <a:pt x="339" y="700"/>
                  </a:lnTo>
                  <a:lnTo>
                    <a:pt x="333" y="703"/>
                  </a:lnTo>
                  <a:lnTo>
                    <a:pt x="329" y="711"/>
                  </a:lnTo>
                  <a:lnTo>
                    <a:pt x="325" y="717"/>
                  </a:lnTo>
                  <a:lnTo>
                    <a:pt x="322" y="722"/>
                  </a:lnTo>
                  <a:lnTo>
                    <a:pt x="316" y="728"/>
                  </a:lnTo>
                  <a:lnTo>
                    <a:pt x="312" y="734"/>
                  </a:lnTo>
                  <a:lnTo>
                    <a:pt x="308" y="739"/>
                  </a:lnTo>
                  <a:lnTo>
                    <a:pt x="304" y="745"/>
                  </a:lnTo>
                  <a:lnTo>
                    <a:pt x="299" y="749"/>
                  </a:lnTo>
                  <a:lnTo>
                    <a:pt x="295" y="755"/>
                  </a:lnTo>
                  <a:lnTo>
                    <a:pt x="289" y="758"/>
                  </a:lnTo>
                  <a:lnTo>
                    <a:pt x="285" y="762"/>
                  </a:lnTo>
                  <a:lnTo>
                    <a:pt x="282" y="766"/>
                  </a:lnTo>
                  <a:lnTo>
                    <a:pt x="278" y="770"/>
                  </a:lnTo>
                  <a:lnTo>
                    <a:pt x="272" y="774"/>
                  </a:lnTo>
                  <a:lnTo>
                    <a:pt x="268" y="779"/>
                  </a:lnTo>
                  <a:lnTo>
                    <a:pt x="264" y="781"/>
                  </a:lnTo>
                  <a:lnTo>
                    <a:pt x="259" y="785"/>
                  </a:lnTo>
                  <a:lnTo>
                    <a:pt x="255" y="787"/>
                  </a:lnTo>
                  <a:lnTo>
                    <a:pt x="249" y="791"/>
                  </a:lnTo>
                  <a:lnTo>
                    <a:pt x="245" y="793"/>
                  </a:lnTo>
                  <a:lnTo>
                    <a:pt x="240" y="795"/>
                  </a:lnTo>
                  <a:lnTo>
                    <a:pt x="236" y="796"/>
                  </a:lnTo>
                  <a:lnTo>
                    <a:pt x="232" y="800"/>
                  </a:lnTo>
                  <a:lnTo>
                    <a:pt x="226" y="800"/>
                  </a:lnTo>
                  <a:lnTo>
                    <a:pt x="223" y="800"/>
                  </a:lnTo>
                  <a:lnTo>
                    <a:pt x="217" y="802"/>
                  </a:lnTo>
                  <a:lnTo>
                    <a:pt x="211" y="804"/>
                  </a:lnTo>
                  <a:lnTo>
                    <a:pt x="206" y="804"/>
                  </a:lnTo>
                  <a:lnTo>
                    <a:pt x="202" y="804"/>
                  </a:lnTo>
                  <a:lnTo>
                    <a:pt x="198" y="804"/>
                  </a:lnTo>
                  <a:lnTo>
                    <a:pt x="192" y="806"/>
                  </a:lnTo>
                  <a:lnTo>
                    <a:pt x="188" y="806"/>
                  </a:lnTo>
                  <a:lnTo>
                    <a:pt x="183" y="806"/>
                  </a:lnTo>
                  <a:lnTo>
                    <a:pt x="179" y="806"/>
                  </a:lnTo>
                  <a:lnTo>
                    <a:pt x="173" y="806"/>
                  </a:lnTo>
                  <a:lnTo>
                    <a:pt x="169" y="806"/>
                  </a:lnTo>
                  <a:lnTo>
                    <a:pt x="166" y="806"/>
                  </a:lnTo>
                  <a:lnTo>
                    <a:pt x="162" y="806"/>
                  </a:lnTo>
                  <a:lnTo>
                    <a:pt x="156" y="806"/>
                  </a:lnTo>
                  <a:lnTo>
                    <a:pt x="152" y="804"/>
                  </a:lnTo>
                  <a:lnTo>
                    <a:pt x="149" y="804"/>
                  </a:lnTo>
                  <a:lnTo>
                    <a:pt x="145" y="802"/>
                  </a:lnTo>
                  <a:lnTo>
                    <a:pt x="141" y="802"/>
                  </a:lnTo>
                  <a:lnTo>
                    <a:pt x="133" y="800"/>
                  </a:lnTo>
                  <a:lnTo>
                    <a:pt x="126" y="800"/>
                  </a:lnTo>
                  <a:lnTo>
                    <a:pt x="120" y="796"/>
                  </a:lnTo>
                  <a:lnTo>
                    <a:pt x="114" y="796"/>
                  </a:lnTo>
                  <a:lnTo>
                    <a:pt x="109" y="793"/>
                  </a:lnTo>
                  <a:lnTo>
                    <a:pt x="105" y="791"/>
                  </a:lnTo>
                  <a:lnTo>
                    <a:pt x="99" y="789"/>
                  </a:lnTo>
                  <a:lnTo>
                    <a:pt x="95" y="787"/>
                  </a:lnTo>
                  <a:lnTo>
                    <a:pt x="90" y="783"/>
                  </a:lnTo>
                  <a:lnTo>
                    <a:pt x="82" y="781"/>
                  </a:lnTo>
                  <a:lnTo>
                    <a:pt x="76" y="779"/>
                  </a:lnTo>
                  <a:lnTo>
                    <a:pt x="69" y="776"/>
                  </a:lnTo>
                  <a:lnTo>
                    <a:pt x="61" y="774"/>
                  </a:lnTo>
                  <a:lnTo>
                    <a:pt x="53" y="772"/>
                  </a:lnTo>
                  <a:lnTo>
                    <a:pt x="46" y="768"/>
                  </a:lnTo>
                  <a:lnTo>
                    <a:pt x="40" y="766"/>
                  </a:lnTo>
                  <a:lnTo>
                    <a:pt x="33" y="762"/>
                  </a:lnTo>
                  <a:lnTo>
                    <a:pt x="27" y="760"/>
                  </a:lnTo>
                  <a:lnTo>
                    <a:pt x="19" y="757"/>
                  </a:lnTo>
                  <a:lnTo>
                    <a:pt x="15" y="755"/>
                  </a:lnTo>
                  <a:lnTo>
                    <a:pt x="10" y="751"/>
                  </a:lnTo>
                  <a:lnTo>
                    <a:pt x="8" y="747"/>
                  </a:lnTo>
                  <a:lnTo>
                    <a:pt x="4" y="743"/>
                  </a:lnTo>
                  <a:lnTo>
                    <a:pt x="2" y="739"/>
                  </a:lnTo>
                  <a:lnTo>
                    <a:pt x="0" y="734"/>
                  </a:lnTo>
                  <a:lnTo>
                    <a:pt x="0" y="730"/>
                  </a:lnTo>
                  <a:lnTo>
                    <a:pt x="0" y="722"/>
                  </a:lnTo>
                  <a:lnTo>
                    <a:pt x="4" y="715"/>
                  </a:lnTo>
                  <a:lnTo>
                    <a:pt x="6" y="705"/>
                  </a:lnTo>
                  <a:lnTo>
                    <a:pt x="12" y="700"/>
                  </a:lnTo>
                  <a:lnTo>
                    <a:pt x="17" y="694"/>
                  </a:lnTo>
                  <a:lnTo>
                    <a:pt x="25" y="692"/>
                  </a:lnTo>
                  <a:lnTo>
                    <a:pt x="69" y="692"/>
                  </a:lnTo>
                  <a:lnTo>
                    <a:pt x="69" y="692"/>
                  </a:lnTo>
                  <a:lnTo>
                    <a:pt x="69" y="696"/>
                  </a:lnTo>
                  <a:lnTo>
                    <a:pt x="65" y="700"/>
                  </a:lnTo>
                  <a:lnTo>
                    <a:pt x="61" y="703"/>
                  </a:lnTo>
                  <a:lnTo>
                    <a:pt x="55" y="703"/>
                  </a:lnTo>
                  <a:lnTo>
                    <a:pt x="50" y="703"/>
                  </a:lnTo>
                  <a:lnTo>
                    <a:pt x="42" y="703"/>
                  </a:lnTo>
                  <a:lnTo>
                    <a:pt x="36" y="705"/>
                  </a:lnTo>
                  <a:lnTo>
                    <a:pt x="31" y="707"/>
                  </a:lnTo>
                  <a:lnTo>
                    <a:pt x="27" y="711"/>
                  </a:lnTo>
                  <a:lnTo>
                    <a:pt x="25" y="715"/>
                  </a:lnTo>
                  <a:lnTo>
                    <a:pt x="23" y="722"/>
                  </a:lnTo>
                  <a:lnTo>
                    <a:pt x="25" y="728"/>
                  </a:lnTo>
                  <a:lnTo>
                    <a:pt x="31" y="734"/>
                  </a:lnTo>
                  <a:lnTo>
                    <a:pt x="34" y="736"/>
                  </a:lnTo>
                  <a:lnTo>
                    <a:pt x="38" y="738"/>
                  </a:lnTo>
                  <a:lnTo>
                    <a:pt x="44" y="739"/>
                  </a:lnTo>
                  <a:lnTo>
                    <a:pt x="50" y="741"/>
                  </a:lnTo>
                  <a:lnTo>
                    <a:pt x="53" y="741"/>
                  </a:lnTo>
                  <a:lnTo>
                    <a:pt x="61" y="745"/>
                  </a:lnTo>
                  <a:lnTo>
                    <a:pt x="65" y="745"/>
                  </a:lnTo>
                  <a:lnTo>
                    <a:pt x="72" y="747"/>
                  </a:lnTo>
                  <a:lnTo>
                    <a:pt x="76" y="749"/>
                  </a:lnTo>
                  <a:lnTo>
                    <a:pt x="82" y="751"/>
                  </a:lnTo>
                  <a:lnTo>
                    <a:pt x="88" y="753"/>
                  </a:lnTo>
                  <a:lnTo>
                    <a:pt x="91" y="755"/>
                  </a:lnTo>
                  <a:lnTo>
                    <a:pt x="95" y="758"/>
                  </a:lnTo>
                  <a:lnTo>
                    <a:pt x="99" y="760"/>
                  </a:lnTo>
                  <a:lnTo>
                    <a:pt x="105" y="764"/>
                  </a:lnTo>
                  <a:lnTo>
                    <a:pt x="110" y="768"/>
                  </a:lnTo>
                  <a:lnTo>
                    <a:pt x="116" y="770"/>
                  </a:lnTo>
                  <a:lnTo>
                    <a:pt x="124" y="774"/>
                  </a:lnTo>
                  <a:lnTo>
                    <a:pt x="131" y="777"/>
                  </a:lnTo>
                  <a:lnTo>
                    <a:pt x="139" y="781"/>
                  </a:lnTo>
                  <a:lnTo>
                    <a:pt x="147" y="783"/>
                  </a:lnTo>
                  <a:lnTo>
                    <a:pt x="156" y="783"/>
                  </a:lnTo>
                  <a:lnTo>
                    <a:pt x="160" y="783"/>
                  </a:lnTo>
                  <a:lnTo>
                    <a:pt x="166" y="785"/>
                  </a:lnTo>
                  <a:lnTo>
                    <a:pt x="169" y="785"/>
                  </a:lnTo>
                  <a:lnTo>
                    <a:pt x="175" y="785"/>
                  </a:lnTo>
                  <a:lnTo>
                    <a:pt x="179" y="785"/>
                  </a:lnTo>
                  <a:lnTo>
                    <a:pt x="185" y="785"/>
                  </a:lnTo>
                  <a:lnTo>
                    <a:pt x="190" y="783"/>
                  </a:lnTo>
                  <a:lnTo>
                    <a:pt x="196" y="783"/>
                  </a:lnTo>
                  <a:lnTo>
                    <a:pt x="200" y="781"/>
                  </a:lnTo>
                  <a:lnTo>
                    <a:pt x="206" y="779"/>
                  </a:lnTo>
                  <a:lnTo>
                    <a:pt x="211" y="777"/>
                  </a:lnTo>
                  <a:lnTo>
                    <a:pt x="219" y="776"/>
                  </a:lnTo>
                  <a:lnTo>
                    <a:pt x="223" y="772"/>
                  </a:lnTo>
                  <a:lnTo>
                    <a:pt x="228" y="768"/>
                  </a:lnTo>
                  <a:lnTo>
                    <a:pt x="234" y="766"/>
                  </a:lnTo>
                  <a:lnTo>
                    <a:pt x="240" y="762"/>
                  </a:lnTo>
                  <a:lnTo>
                    <a:pt x="244" y="758"/>
                  </a:lnTo>
                  <a:lnTo>
                    <a:pt x="251" y="753"/>
                  </a:lnTo>
                  <a:lnTo>
                    <a:pt x="255" y="749"/>
                  </a:lnTo>
                  <a:lnTo>
                    <a:pt x="261" y="745"/>
                  </a:lnTo>
                  <a:lnTo>
                    <a:pt x="266" y="739"/>
                  </a:lnTo>
                  <a:lnTo>
                    <a:pt x="272" y="734"/>
                  </a:lnTo>
                  <a:lnTo>
                    <a:pt x="276" y="728"/>
                  </a:lnTo>
                  <a:lnTo>
                    <a:pt x="282" y="724"/>
                  </a:lnTo>
                  <a:lnTo>
                    <a:pt x="285" y="719"/>
                  </a:lnTo>
                  <a:lnTo>
                    <a:pt x="291" y="713"/>
                  </a:lnTo>
                  <a:lnTo>
                    <a:pt x="295" y="707"/>
                  </a:lnTo>
                  <a:lnTo>
                    <a:pt x="301" y="701"/>
                  </a:lnTo>
                  <a:lnTo>
                    <a:pt x="304" y="696"/>
                  </a:lnTo>
                  <a:lnTo>
                    <a:pt x="308" y="690"/>
                  </a:lnTo>
                  <a:lnTo>
                    <a:pt x="312" y="684"/>
                  </a:lnTo>
                  <a:lnTo>
                    <a:pt x="318" y="679"/>
                  </a:lnTo>
                  <a:lnTo>
                    <a:pt x="322" y="673"/>
                  </a:lnTo>
                  <a:lnTo>
                    <a:pt x="325" y="667"/>
                  </a:lnTo>
                  <a:lnTo>
                    <a:pt x="329" y="662"/>
                  </a:lnTo>
                  <a:lnTo>
                    <a:pt x="333" y="656"/>
                  </a:lnTo>
                  <a:lnTo>
                    <a:pt x="335" y="650"/>
                  </a:lnTo>
                  <a:lnTo>
                    <a:pt x="339" y="644"/>
                  </a:lnTo>
                  <a:lnTo>
                    <a:pt x="341" y="639"/>
                  </a:lnTo>
                  <a:lnTo>
                    <a:pt x="344" y="633"/>
                  </a:lnTo>
                  <a:lnTo>
                    <a:pt x="346" y="629"/>
                  </a:lnTo>
                  <a:lnTo>
                    <a:pt x="348" y="624"/>
                  </a:lnTo>
                  <a:lnTo>
                    <a:pt x="352" y="618"/>
                  </a:lnTo>
                  <a:lnTo>
                    <a:pt x="354" y="614"/>
                  </a:lnTo>
                  <a:lnTo>
                    <a:pt x="356" y="608"/>
                  </a:lnTo>
                  <a:lnTo>
                    <a:pt x="358" y="605"/>
                  </a:lnTo>
                  <a:lnTo>
                    <a:pt x="360" y="597"/>
                  </a:lnTo>
                  <a:lnTo>
                    <a:pt x="361" y="591"/>
                  </a:lnTo>
                  <a:lnTo>
                    <a:pt x="363" y="582"/>
                  </a:lnTo>
                  <a:lnTo>
                    <a:pt x="365" y="576"/>
                  </a:lnTo>
                  <a:lnTo>
                    <a:pt x="369" y="567"/>
                  </a:lnTo>
                  <a:lnTo>
                    <a:pt x="371" y="559"/>
                  </a:lnTo>
                  <a:lnTo>
                    <a:pt x="371" y="553"/>
                  </a:lnTo>
                  <a:lnTo>
                    <a:pt x="373" y="549"/>
                  </a:lnTo>
                  <a:lnTo>
                    <a:pt x="373" y="546"/>
                  </a:lnTo>
                  <a:lnTo>
                    <a:pt x="375" y="540"/>
                  </a:lnTo>
                  <a:lnTo>
                    <a:pt x="375" y="536"/>
                  </a:lnTo>
                  <a:lnTo>
                    <a:pt x="377" y="530"/>
                  </a:lnTo>
                  <a:lnTo>
                    <a:pt x="377" y="527"/>
                  </a:lnTo>
                  <a:lnTo>
                    <a:pt x="379" y="521"/>
                  </a:lnTo>
                  <a:lnTo>
                    <a:pt x="380" y="517"/>
                  </a:lnTo>
                  <a:lnTo>
                    <a:pt x="380" y="511"/>
                  </a:lnTo>
                  <a:lnTo>
                    <a:pt x="382" y="508"/>
                  </a:lnTo>
                  <a:lnTo>
                    <a:pt x="384" y="502"/>
                  </a:lnTo>
                  <a:lnTo>
                    <a:pt x="384" y="498"/>
                  </a:lnTo>
                  <a:lnTo>
                    <a:pt x="386" y="492"/>
                  </a:lnTo>
                  <a:lnTo>
                    <a:pt x="386" y="489"/>
                  </a:lnTo>
                  <a:lnTo>
                    <a:pt x="388" y="483"/>
                  </a:lnTo>
                  <a:lnTo>
                    <a:pt x="388" y="479"/>
                  </a:lnTo>
                  <a:lnTo>
                    <a:pt x="390" y="473"/>
                  </a:lnTo>
                  <a:lnTo>
                    <a:pt x="390" y="470"/>
                  </a:lnTo>
                  <a:lnTo>
                    <a:pt x="392" y="464"/>
                  </a:lnTo>
                  <a:lnTo>
                    <a:pt x="392" y="460"/>
                  </a:lnTo>
                  <a:lnTo>
                    <a:pt x="394" y="454"/>
                  </a:lnTo>
                  <a:lnTo>
                    <a:pt x="394" y="451"/>
                  </a:lnTo>
                  <a:lnTo>
                    <a:pt x="396" y="447"/>
                  </a:lnTo>
                  <a:lnTo>
                    <a:pt x="398" y="441"/>
                  </a:lnTo>
                  <a:lnTo>
                    <a:pt x="398" y="437"/>
                  </a:lnTo>
                  <a:lnTo>
                    <a:pt x="398" y="434"/>
                  </a:lnTo>
                  <a:lnTo>
                    <a:pt x="399" y="430"/>
                  </a:lnTo>
                  <a:lnTo>
                    <a:pt x="401" y="422"/>
                  </a:lnTo>
                  <a:lnTo>
                    <a:pt x="405" y="416"/>
                  </a:lnTo>
                  <a:lnTo>
                    <a:pt x="405" y="409"/>
                  </a:lnTo>
                  <a:lnTo>
                    <a:pt x="407" y="403"/>
                  </a:lnTo>
                  <a:lnTo>
                    <a:pt x="409" y="396"/>
                  </a:lnTo>
                  <a:lnTo>
                    <a:pt x="411" y="392"/>
                  </a:lnTo>
                  <a:lnTo>
                    <a:pt x="413" y="388"/>
                  </a:lnTo>
                  <a:lnTo>
                    <a:pt x="415" y="384"/>
                  </a:lnTo>
                  <a:lnTo>
                    <a:pt x="415" y="382"/>
                  </a:lnTo>
                  <a:lnTo>
                    <a:pt x="417" y="382"/>
                  </a:lnTo>
                  <a:lnTo>
                    <a:pt x="422" y="377"/>
                  </a:lnTo>
                  <a:lnTo>
                    <a:pt x="428" y="371"/>
                  </a:lnTo>
                  <a:lnTo>
                    <a:pt x="432" y="367"/>
                  </a:lnTo>
                  <a:lnTo>
                    <a:pt x="436" y="365"/>
                  </a:lnTo>
                  <a:lnTo>
                    <a:pt x="441" y="361"/>
                  </a:lnTo>
                  <a:lnTo>
                    <a:pt x="445" y="359"/>
                  </a:lnTo>
                  <a:lnTo>
                    <a:pt x="453" y="354"/>
                  </a:lnTo>
                  <a:lnTo>
                    <a:pt x="460" y="350"/>
                  </a:lnTo>
                  <a:lnTo>
                    <a:pt x="464" y="346"/>
                  </a:lnTo>
                  <a:lnTo>
                    <a:pt x="468" y="346"/>
                  </a:lnTo>
                  <a:lnTo>
                    <a:pt x="464" y="342"/>
                  </a:lnTo>
                  <a:lnTo>
                    <a:pt x="460" y="338"/>
                  </a:lnTo>
                  <a:lnTo>
                    <a:pt x="457" y="335"/>
                  </a:lnTo>
                  <a:lnTo>
                    <a:pt x="455" y="331"/>
                  </a:lnTo>
                  <a:lnTo>
                    <a:pt x="449" y="327"/>
                  </a:lnTo>
                  <a:lnTo>
                    <a:pt x="445" y="323"/>
                  </a:lnTo>
                  <a:lnTo>
                    <a:pt x="437" y="318"/>
                  </a:lnTo>
                  <a:lnTo>
                    <a:pt x="434" y="312"/>
                  </a:lnTo>
                  <a:lnTo>
                    <a:pt x="426" y="306"/>
                  </a:lnTo>
                  <a:lnTo>
                    <a:pt x="422" y="300"/>
                  </a:lnTo>
                  <a:lnTo>
                    <a:pt x="415" y="295"/>
                  </a:lnTo>
                  <a:lnTo>
                    <a:pt x="407" y="289"/>
                  </a:lnTo>
                  <a:lnTo>
                    <a:pt x="401" y="283"/>
                  </a:lnTo>
                  <a:lnTo>
                    <a:pt x="394" y="280"/>
                  </a:lnTo>
                  <a:lnTo>
                    <a:pt x="386" y="272"/>
                  </a:lnTo>
                  <a:lnTo>
                    <a:pt x="379" y="264"/>
                  </a:lnTo>
                  <a:lnTo>
                    <a:pt x="373" y="261"/>
                  </a:lnTo>
                  <a:lnTo>
                    <a:pt x="369" y="257"/>
                  </a:lnTo>
                  <a:lnTo>
                    <a:pt x="363" y="253"/>
                  </a:lnTo>
                  <a:lnTo>
                    <a:pt x="360" y="251"/>
                  </a:lnTo>
                  <a:lnTo>
                    <a:pt x="354" y="245"/>
                  </a:lnTo>
                  <a:lnTo>
                    <a:pt x="350" y="243"/>
                  </a:lnTo>
                  <a:lnTo>
                    <a:pt x="344" y="238"/>
                  </a:lnTo>
                  <a:lnTo>
                    <a:pt x="341" y="236"/>
                  </a:lnTo>
                  <a:lnTo>
                    <a:pt x="335" y="232"/>
                  </a:lnTo>
                  <a:lnTo>
                    <a:pt x="331" y="228"/>
                  </a:lnTo>
                  <a:lnTo>
                    <a:pt x="327" y="224"/>
                  </a:lnTo>
                  <a:lnTo>
                    <a:pt x="323" y="221"/>
                  </a:lnTo>
                  <a:lnTo>
                    <a:pt x="318" y="217"/>
                  </a:lnTo>
                  <a:lnTo>
                    <a:pt x="314" y="213"/>
                  </a:lnTo>
                  <a:lnTo>
                    <a:pt x="308" y="209"/>
                  </a:lnTo>
                  <a:lnTo>
                    <a:pt x="304" y="205"/>
                  </a:lnTo>
                  <a:lnTo>
                    <a:pt x="297" y="200"/>
                  </a:lnTo>
                  <a:lnTo>
                    <a:pt x="289" y="194"/>
                  </a:lnTo>
                  <a:lnTo>
                    <a:pt x="284" y="186"/>
                  </a:lnTo>
                  <a:lnTo>
                    <a:pt x="280" y="183"/>
                  </a:lnTo>
                  <a:lnTo>
                    <a:pt x="278" y="179"/>
                  </a:lnTo>
                  <a:lnTo>
                    <a:pt x="276" y="177"/>
                  </a:lnTo>
                  <a:lnTo>
                    <a:pt x="274" y="171"/>
                  </a:lnTo>
                  <a:lnTo>
                    <a:pt x="276" y="166"/>
                  </a:lnTo>
                  <a:lnTo>
                    <a:pt x="278" y="160"/>
                  </a:lnTo>
                  <a:lnTo>
                    <a:pt x="284" y="156"/>
                  </a:lnTo>
                  <a:lnTo>
                    <a:pt x="287" y="150"/>
                  </a:lnTo>
                  <a:lnTo>
                    <a:pt x="293" y="145"/>
                  </a:lnTo>
                  <a:lnTo>
                    <a:pt x="299" y="139"/>
                  </a:lnTo>
                  <a:lnTo>
                    <a:pt x="304" y="133"/>
                  </a:lnTo>
                  <a:lnTo>
                    <a:pt x="306" y="129"/>
                  </a:lnTo>
                  <a:lnTo>
                    <a:pt x="310" y="124"/>
                  </a:lnTo>
                  <a:lnTo>
                    <a:pt x="312" y="118"/>
                  </a:lnTo>
                  <a:lnTo>
                    <a:pt x="314" y="114"/>
                  </a:lnTo>
                  <a:lnTo>
                    <a:pt x="318" y="110"/>
                  </a:lnTo>
                  <a:lnTo>
                    <a:pt x="322" y="105"/>
                  </a:lnTo>
                  <a:lnTo>
                    <a:pt x="323" y="99"/>
                  </a:lnTo>
                  <a:lnTo>
                    <a:pt x="327" y="95"/>
                  </a:lnTo>
                  <a:lnTo>
                    <a:pt x="331" y="90"/>
                  </a:lnTo>
                  <a:lnTo>
                    <a:pt x="335" y="84"/>
                  </a:lnTo>
                  <a:lnTo>
                    <a:pt x="339" y="78"/>
                  </a:lnTo>
                  <a:lnTo>
                    <a:pt x="344" y="72"/>
                  </a:lnTo>
                  <a:lnTo>
                    <a:pt x="348" y="67"/>
                  </a:lnTo>
                  <a:lnTo>
                    <a:pt x="352" y="61"/>
                  </a:lnTo>
                  <a:lnTo>
                    <a:pt x="356" y="53"/>
                  </a:lnTo>
                  <a:lnTo>
                    <a:pt x="360" y="48"/>
                  </a:lnTo>
                  <a:lnTo>
                    <a:pt x="363" y="42"/>
                  </a:lnTo>
                  <a:lnTo>
                    <a:pt x="369" y="36"/>
                  </a:lnTo>
                  <a:lnTo>
                    <a:pt x="371" y="31"/>
                  </a:lnTo>
                  <a:lnTo>
                    <a:pt x="375" y="27"/>
                  </a:lnTo>
                  <a:lnTo>
                    <a:pt x="377" y="21"/>
                  </a:lnTo>
                  <a:lnTo>
                    <a:pt x="380" y="17"/>
                  </a:lnTo>
                  <a:lnTo>
                    <a:pt x="384" y="14"/>
                  </a:lnTo>
                  <a:lnTo>
                    <a:pt x="386" y="10"/>
                  </a:lnTo>
                  <a:lnTo>
                    <a:pt x="388" y="6"/>
                  </a:lnTo>
                  <a:lnTo>
                    <a:pt x="390" y="4"/>
                  </a:lnTo>
                  <a:lnTo>
                    <a:pt x="392" y="0"/>
                  </a:lnTo>
                  <a:lnTo>
                    <a:pt x="394" y="0"/>
                  </a:lnTo>
                  <a:lnTo>
                    <a:pt x="420" y="14"/>
                  </a:lnTo>
                  <a:lnTo>
                    <a:pt x="42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22" name="Freeform 58"/>
            <p:cNvSpPr>
              <a:spLocks/>
            </p:cNvSpPr>
            <p:nvPr/>
          </p:nvSpPr>
          <p:spPr bwMode="auto">
            <a:xfrm>
              <a:off x="3639" y="2348"/>
              <a:ext cx="165" cy="252"/>
            </a:xfrm>
            <a:custGeom>
              <a:avLst/>
              <a:gdLst>
                <a:gd name="T0" fmla="*/ 322 w 331"/>
                <a:gd name="T1" fmla="*/ 28 h 504"/>
                <a:gd name="T2" fmla="*/ 308 w 331"/>
                <a:gd name="T3" fmla="*/ 49 h 504"/>
                <a:gd name="T4" fmla="*/ 291 w 331"/>
                <a:gd name="T5" fmla="*/ 70 h 504"/>
                <a:gd name="T6" fmla="*/ 276 w 331"/>
                <a:gd name="T7" fmla="*/ 91 h 504"/>
                <a:gd name="T8" fmla="*/ 261 w 331"/>
                <a:gd name="T9" fmla="*/ 112 h 504"/>
                <a:gd name="T10" fmla="*/ 247 w 331"/>
                <a:gd name="T11" fmla="*/ 129 h 504"/>
                <a:gd name="T12" fmla="*/ 236 w 331"/>
                <a:gd name="T13" fmla="*/ 148 h 504"/>
                <a:gd name="T14" fmla="*/ 228 w 331"/>
                <a:gd name="T15" fmla="*/ 167 h 504"/>
                <a:gd name="T16" fmla="*/ 225 w 331"/>
                <a:gd name="T17" fmla="*/ 184 h 504"/>
                <a:gd name="T18" fmla="*/ 221 w 331"/>
                <a:gd name="T19" fmla="*/ 203 h 504"/>
                <a:gd name="T20" fmla="*/ 215 w 331"/>
                <a:gd name="T21" fmla="*/ 226 h 504"/>
                <a:gd name="T22" fmla="*/ 211 w 331"/>
                <a:gd name="T23" fmla="*/ 251 h 504"/>
                <a:gd name="T24" fmla="*/ 206 w 331"/>
                <a:gd name="T25" fmla="*/ 276 h 504"/>
                <a:gd name="T26" fmla="*/ 202 w 331"/>
                <a:gd name="T27" fmla="*/ 300 h 504"/>
                <a:gd name="T28" fmla="*/ 196 w 331"/>
                <a:gd name="T29" fmla="*/ 325 h 504"/>
                <a:gd name="T30" fmla="*/ 192 w 331"/>
                <a:gd name="T31" fmla="*/ 350 h 504"/>
                <a:gd name="T32" fmla="*/ 189 w 331"/>
                <a:gd name="T33" fmla="*/ 372 h 504"/>
                <a:gd name="T34" fmla="*/ 187 w 331"/>
                <a:gd name="T35" fmla="*/ 391 h 504"/>
                <a:gd name="T36" fmla="*/ 183 w 331"/>
                <a:gd name="T37" fmla="*/ 410 h 504"/>
                <a:gd name="T38" fmla="*/ 181 w 331"/>
                <a:gd name="T39" fmla="*/ 428 h 504"/>
                <a:gd name="T40" fmla="*/ 93 w 331"/>
                <a:gd name="T41" fmla="*/ 462 h 504"/>
                <a:gd name="T42" fmla="*/ 71 w 331"/>
                <a:gd name="T43" fmla="*/ 448 h 504"/>
                <a:gd name="T44" fmla="*/ 48 w 331"/>
                <a:gd name="T45" fmla="*/ 445 h 504"/>
                <a:gd name="T46" fmla="*/ 40 w 331"/>
                <a:gd name="T47" fmla="*/ 469 h 504"/>
                <a:gd name="T48" fmla="*/ 65 w 331"/>
                <a:gd name="T49" fmla="*/ 492 h 504"/>
                <a:gd name="T50" fmla="*/ 35 w 331"/>
                <a:gd name="T51" fmla="*/ 490 h 504"/>
                <a:gd name="T52" fmla="*/ 8 w 331"/>
                <a:gd name="T53" fmla="*/ 467 h 504"/>
                <a:gd name="T54" fmla="*/ 8 w 331"/>
                <a:gd name="T55" fmla="*/ 437 h 504"/>
                <a:gd name="T56" fmla="*/ 36 w 331"/>
                <a:gd name="T57" fmla="*/ 426 h 504"/>
                <a:gd name="T58" fmla="*/ 63 w 331"/>
                <a:gd name="T59" fmla="*/ 428 h 504"/>
                <a:gd name="T60" fmla="*/ 86 w 331"/>
                <a:gd name="T61" fmla="*/ 437 h 504"/>
                <a:gd name="T62" fmla="*/ 95 w 331"/>
                <a:gd name="T63" fmla="*/ 441 h 504"/>
                <a:gd name="T64" fmla="*/ 111 w 331"/>
                <a:gd name="T65" fmla="*/ 424 h 504"/>
                <a:gd name="T66" fmla="*/ 130 w 331"/>
                <a:gd name="T67" fmla="*/ 397 h 504"/>
                <a:gd name="T68" fmla="*/ 158 w 331"/>
                <a:gd name="T69" fmla="*/ 382 h 504"/>
                <a:gd name="T70" fmla="*/ 170 w 331"/>
                <a:gd name="T71" fmla="*/ 378 h 504"/>
                <a:gd name="T72" fmla="*/ 173 w 331"/>
                <a:gd name="T73" fmla="*/ 353 h 504"/>
                <a:gd name="T74" fmla="*/ 175 w 331"/>
                <a:gd name="T75" fmla="*/ 334 h 504"/>
                <a:gd name="T76" fmla="*/ 179 w 331"/>
                <a:gd name="T77" fmla="*/ 315 h 504"/>
                <a:gd name="T78" fmla="*/ 181 w 331"/>
                <a:gd name="T79" fmla="*/ 296 h 504"/>
                <a:gd name="T80" fmla="*/ 185 w 331"/>
                <a:gd name="T81" fmla="*/ 277 h 504"/>
                <a:gd name="T82" fmla="*/ 189 w 331"/>
                <a:gd name="T83" fmla="*/ 255 h 504"/>
                <a:gd name="T84" fmla="*/ 192 w 331"/>
                <a:gd name="T85" fmla="*/ 234 h 504"/>
                <a:gd name="T86" fmla="*/ 196 w 331"/>
                <a:gd name="T87" fmla="*/ 213 h 504"/>
                <a:gd name="T88" fmla="*/ 200 w 331"/>
                <a:gd name="T89" fmla="*/ 196 h 504"/>
                <a:gd name="T90" fmla="*/ 204 w 331"/>
                <a:gd name="T91" fmla="*/ 177 h 504"/>
                <a:gd name="T92" fmla="*/ 209 w 331"/>
                <a:gd name="T93" fmla="*/ 152 h 504"/>
                <a:gd name="T94" fmla="*/ 217 w 331"/>
                <a:gd name="T95" fmla="*/ 131 h 504"/>
                <a:gd name="T96" fmla="*/ 230 w 331"/>
                <a:gd name="T97" fmla="*/ 108 h 504"/>
                <a:gd name="T98" fmla="*/ 244 w 331"/>
                <a:gd name="T99" fmla="*/ 85 h 504"/>
                <a:gd name="T100" fmla="*/ 259 w 331"/>
                <a:gd name="T101" fmla="*/ 63 h 504"/>
                <a:gd name="T102" fmla="*/ 276 w 331"/>
                <a:gd name="T103" fmla="*/ 40 h 504"/>
                <a:gd name="T104" fmla="*/ 287 w 331"/>
                <a:gd name="T105" fmla="*/ 21 h 504"/>
                <a:gd name="T106" fmla="*/ 303 w 331"/>
                <a:gd name="T107" fmla="*/ 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31" h="504">
                  <a:moveTo>
                    <a:pt x="331" y="21"/>
                  </a:moveTo>
                  <a:lnTo>
                    <a:pt x="329" y="21"/>
                  </a:lnTo>
                  <a:lnTo>
                    <a:pt x="327" y="25"/>
                  </a:lnTo>
                  <a:lnTo>
                    <a:pt x="322" y="28"/>
                  </a:lnTo>
                  <a:lnTo>
                    <a:pt x="318" y="38"/>
                  </a:lnTo>
                  <a:lnTo>
                    <a:pt x="314" y="40"/>
                  </a:lnTo>
                  <a:lnTo>
                    <a:pt x="310" y="46"/>
                  </a:lnTo>
                  <a:lnTo>
                    <a:pt x="308" y="49"/>
                  </a:lnTo>
                  <a:lnTo>
                    <a:pt x="305" y="53"/>
                  </a:lnTo>
                  <a:lnTo>
                    <a:pt x="299" y="59"/>
                  </a:lnTo>
                  <a:lnTo>
                    <a:pt x="297" y="65"/>
                  </a:lnTo>
                  <a:lnTo>
                    <a:pt x="291" y="70"/>
                  </a:lnTo>
                  <a:lnTo>
                    <a:pt x="289" y="76"/>
                  </a:lnTo>
                  <a:lnTo>
                    <a:pt x="284" y="80"/>
                  </a:lnTo>
                  <a:lnTo>
                    <a:pt x="280" y="85"/>
                  </a:lnTo>
                  <a:lnTo>
                    <a:pt x="276" y="91"/>
                  </a:lnTo>
                  <a:lnTo>
                    <a:pt x="272" y="97"/>
                  </a:lnTo>
                  <a:lnTo>
                    <a:pt x="268" y="103"/>
                  </a:lnTo>
                  <a:lnTo>
                    <a:pt x="265" y="108"/>
                  </a:lnTo>
                  <a:lnTo>
                    <a:pt x="261" y="112"/>
                  </a:lnTo>
                  <a:lnTo>
                    <a:pt x="259" y="118"/>
                  </a:lnTo>
                  <a:lnTo>
                    <a:pt x="253" y="122"/>
                  </a:lnTo>
                  <a:lnTo>
                    <a:pt x="251" y="125"/>
                  </a:lnTo>
                  <a:lnTo>
                    <a:pt x="247" y="129"/>
                  </a:lnTo>
                  <a:lnTo>
                    <a:pt x="246" y="135"/>
                  </a:lnTo>
                  <a:lnTo>
                    <a:pt x="240" y="142"/>
                  </a:lnTo>
                  <a:lnTo>
                    <a:pt x="238" y="146"/>
                  </a:lnTo>
                  <a:lnTo>
                    <a:pt x="236" y="148"/>
                  </a:lnTo>
                  <a:lnTo>
                    <a:pt x="234" y="154"/>
                  </a:lnTo>
                  <a:lnTo>
                    <a:pt x="232" y="158"/>
                  </a:lnTo>
                  <a:lnTo>
                    <a:pt x="230" y="165"/>
                  </a:lnTo>
                  <a:lnTo>
                    <a:pt x="228" y="167"/>
                  </a:lnTo>
                  <a:lnTo>
                    <a:pt x="228" y="171"/>
                  </a:lnTo>
                  <a:lnTo>
                    <a:pt x="227" y="175"/>
                  </a:lnTo>
                  <a:lnTo>
                    <a:pt x="225" y="181"/>
                  </a:lnTo>
                  <a:lnTo>
                    <a:pt x="225" y="184"/>
                  </a:lnTo>
                  <a:lnTo>
                    <a:pt x="223" y="188"/>
                  </a:lnTo>
                  <a:lnTo>
                    <a:pt x="223" y="194"/>
                  </a:lnTo>
                  <a:lnTo>
                    <a:pt x="221" y="200"/>
                  </a:lnTo>
                  <a:lnTo>
                    <a:pt x="221" y="203"/>
                  </a:lnTo>
                  <a:lnTo>
                    <a:pt x="219" y="209"/>
                  </a:lnTo>
                  <a:lnTo>
                    <a:pt x="217" y="215"/>
                  </a:lnTo>
                  <a:lnTo>
                    <a:pt x="217" y="220"/>
                  </a:lnTo>
                  <a:lnTo>
                    <a:pt x="215" y="226"/>
                  </a:lnTo>
                  <a:lnTo>
                    <a:pt x="215" y="234"/>
                  </a:lnTo>
                  <a:lnTo>
                    <a:pt x="213" y="238"/>
                  </a:lnTo>
                  <a:lnTo>
                    <a:pt x="213" y="245"/>
                  </a:lnTo>
                  <a:lnTo>
                    <a:pt x="211" y="251"/>
                  </a:lnTo>
                  <a:lnTo>
                    <a:pt x="209" y="257"/>
                  </a:lnTo>
                  <a:lnTo>
                    <a:pt x="208" y="262"/>
                  </a:lnTo>
                  <a:lnTo>
                    <a:pt x="208" y="270"/>
                  </a:lnTo>
                  <a:lnTo>
                    <a:pt x="206" y="276"/>
                  </a:lnTo>
                  <a:lnTo>
                    <a:pt x="206" y="283"/>
                  </a:lnTo>
                  <a:lnTo>
                    <a:pt x="204" y="289"/>
                  </a:lnTo>
                  <a:lnTo>
                    <a:pt x="204" y="295"/>
                  </a:lnTo>
                  <a:lnTo>
                    <a:pt x="202" y="300"/>
                  </a:lnTo>
                  <a:lnTo>
                    <a:pt x="200" y="308"/>
                  </a:lnTo>
                  <a:lnTo>
                    <a:pt x="200" y="314"/>
                  </a:lnTo>
                  <a:lnTo>
                    <a:pt x="198" y="321"/>
                  </a:lnTo>
                  <a:lnTo>
                    <a:pt x="196" y="325"/>
                  </a:lnTo>
                  <a:lnTo>
                    <a:pt x="196" y="333"/>
                  </a:lnTo>
                  <a:lnTo>
                    <a:pt x="194" y="338"/>
                  </a:lnTo>
                  <a:lnTo>
                    <a:pt x="194" y="346"/>
                  </a:lnTo>
                  <a:lnTo>
                    <a:pt x="192" y="350"/>
                  </a:lnTo>
                  <a:lnTo>
                    <a:pt x="192" y="355"/>
                  </a:lnTo>
                  <a:lnTo>
                    <a:pt x="190" y="361"/>
                  </a:lnTo>
                  <a:lnTo>
                    <a:pt x="190" y="367"/>
                  </a:lnTo>
                  <a:lnTo>
                    <a:pt x="189" y="372"/>
                  </a:lnTo>
                  <a:lnTo>
                    <a:pt x="189" y="378"/>
                  </a:lnTo>
                  <a:lnTo>
                    <a:pt x="189" y="382"/>
                  </a:lnTo>
                  <a:lnTo>
                    <a:pt x="189" y="388"/>
                  </a:lnTo>
                  <a:lnTo>
                    <a:pt x="187" y="391"/>
                  </a:lnTo>
                  <a:lnTo>
                    <a:pt x="185" y="395"/>
                  </a:lnTo>
                  <a:lnTo>
                    <a:pt x="185" y="399"/>
                  </a:lnTo>
                  <a:lnTo>
                    <a:pt x="185" y="403"/>
                  </a:lnTo>
                  <a:lnTo>
                    <a:pt x="183" y="410"/>
                  </a:lnTo>
                  <a:lnTo>
                    <a:pt x="183" y="416"/>
                  </a:lnTo>
                  <a:lnTo>
                    <a:pt x="181" y="420"/>
                  </a:lnTo>
                  <a:lnTo>
                    <a:pt x="181" y="426"/>
                  </a:lnTo>
                  <a:lnTo>
                    <a:pt x="181" y="428"/>
                  </a:lnTo>
                  <a:lnTo>
                    <a:pt x="181" y="429"/>
                  </a:lnTo>
                  <a:lnTo>
                    <a:pt x="168" y="403"/>
                  </a:lnTo>
                  <a:lnTo>
                    <a:pt x="95" y="462"/>
                  </a:lnTo>
                  <a:lnTo>
                    <a:pt x="93" y="462"/>
                  </a:lnTo>
                  <a:lnTo>
                    <a:pt x="90" y="458"/>
                  </a:lnTo>
                  <a:lnTo>
                    <a:pt x="82" y="454"/>
                  </a:lnTo>
                  <a:lnTo>
                    <a:pt x="74" y="450"/>
                  </a:lnTo>
                  <a:lnTo>
                    <a:pt x="71" y="448"/>
                  </a:lnTo>
                  <a:lnTo>
                    <a:pt x="65" y="447"/>
                  </a:lnTo>
                  <a:lnTo>
                    <a:pt x="61" y="445"/>
                  </a:lnTo>
                  <a:lnTo>
                    <a:pt x="55" y="445"/>
                  </a:lnTo>
                  <a:lnTo>
                    <a:pt x="48" y="445"/>
                  </a:lnTo>
                  <a:lnTo>
                    <a:pt x="40" y="448"/>
                  </a:lnTo>
                  <a:lnTo>
                    <a:pt x="36" y="454"/>
                  </a:lnTo>
                  <a:lnTo>
                    <a:pt x="36" y="462"/>
                  </a:lnTo>
                  <a:lnTo>
                    <a:pt x="40" y="469"/>
                  </a:lnTo>
                  <a:lnTo>
                    <a:pt x="48" y="477"/>
                  </a:lnTo>
                  <a:lnTo>
                    <a:pt x="54" y="483"/>
                  </a:lnTo>
                  <a:lnTo>
                    <a:pt x="59" y="488"/>
                  </a:lnTo>
                  <a:lnTo>
                    <a:pt x="65" y="492"/>
                  </a:lnTo>
                  <a:lnTo>
                    <a:pt x="67" y="496"/>
                  </a:lnTo>
                  <a:lnTo>
                    <a:pt x="54" y="504"/>
                  </a:lnTo>
                  <a:lnTo>
                    <a:pt x="36" y="490"/>
                  </a:lnTo>
                  <a:lnTo>
                    <a:pt x="35" y="490"/>
                  </a:lnTo>
                  <a:lnTo>
                    <a:pt x="31" y="486"/>
                  </a:lnTo>
                  <a:lnTo>
                    <a:pt x="23" y="481"/>
                  </a:lnTo>
                  <a:lnTo>
                    <a:pt x="16" y="475"/>
                  </a:lnTo>
                  <a:lnTo>
                    <a:pt x="8" y="467"/>
                  </a:lnTo>
                  <a:lnTo>
                    <a:pt x="4" y="460"/>
                  </a:lnTo>
                  <a:lnTo>
                    <a:pt x="0" y="452"/>
                  </a:lnTo>
                  <a:lnTo>
                    <a:pt x="2" y="445"/>
                  </a:lnTo>
                  <a:lnTo>
                    <a:pt x="8" y="437"/>
                  </a:lnTo>
                  <a:lnTo>
                    <a:pt x="14" y="433"/>
                  </a:lnTo>
                  <a:lnTo>
                    <a:pt x="21" y="428"/>
                  </a:lnTo>
                  <a:lnTo>
                    <a:pt x="29" y="426"/>
                  </a:lnTo>
                  <a:lnTo>
                    <a:pt x="36" y="426"/>
                  </a:lnTo>
                  <a:lnTo>
                    <a:pt x="44" y="426"/>
                  </a:lnTo>
                  <a:lnTo>
                    <a:pt x="52" y="426"/>
                  </a:lnTo>
                  <a:lnTo>
                    <a:pt x="59" y="428"/>
                  </a:lnTo>
                  <a:lnTo>
                    <a:pt x="63" y="428"/>
                  </a:lnTo>
                  <a:lnTo>
                    <a:pt x="71" y="429"/>
                  </a:lnTo>
                  <a:lnTo>
                    <a:pt x="76" y="433"/>
                  </a:lnTo>
                  <a:lnTo>
                    <a:pt x="82" y="435"/>
                  </a:lnTo>
                  <a:lnTo>
                    <a:pt x="86" y="437"/>
                  </a:lnTo>
                  <a:lnTo>
                    <a:pt x="92" y="441"/>
                  </a:lnTo>
                  <a:lnTo>
                    <a:pt x="93" y="441"/>
                  </a:lnTo>
                  <a:lnTo>
                    <a:pt x="95" y="443"/>
                  </a:lnTo>
                  <a:lnTo>
                    <a:pt x="95" y="441"/>
                  </a:lnTo>
                  <a:lnTo>
                    <a:pt x="97" y="439"/>
                  </a:lnTo>
                  <a:lnTo>
                    <a:pt x="101" y="433"/>
                  </a:lnTo>
                  <a:lnTo>
                    <a:pt x="105" y="429"/>
                  </a:lnTo>
                  <a:lnTo>
                    <a:pt x="111" y="424"/>
                  </a:lnTo>
                  <a:lnTo>
                    <a:pt x="116" y="416"/>
                  </a:lnTo>
                  <a:lnTo>
                    <a:pt x="120" y="410"/>
                  </a:lnTo>
                  <a:lnTo>
                    <a:pt x="126" y="405"/>
                  </a:lnTo>
                  <a:lnTo>
                    <a:pt x="130" y="397"/>
                  </a:lnTo>
                  <a:lnTo>
                    <a:pt x="135" y="391"/>
                  </a:lnTo>
                  <a:lnTo>
                    <a:pt x="143" y="388"/>
                  </a:lnTo>
                  <a:lnTo>
                    <a:pt x="151" y="386"/>
                  </a:lnTo>
                  <a:lnTo>
                    <a:pt x="158" y="382"/>
                  </a:lnTo>
                  <a:lnTo>
                    <a:pt x="164" y="382"/>
                  </a:lnTo>
                  <a:lnTo>
                    <a:pt x="168" y="380"/>
                  </a:lnTo>
                  <a:lnTo>
                    <a:pt x="170" y="380"/>
                  </a:lnTo>
                  <a:lnTo>
                    <a:pt x="170" y="378"/>
                  </a:lnTo>
                  <a:lnTo>
                    <a:pt x="171" y="371"/>
                  </a:lnTo>
                  <a:lnTo>
                    <a:pt x="171" y="367"/>
                  </a:lnTo>
                  <a:lnTo>
                    <a:pt x="171" y="361"/>
                  </a:lnTo>
                  <a:lnTo>
                    <a:pt x="173" y="353"/>
                  </a:lnTo>
                  <a:lnTo>
                    <a:pt x="175" y="348"/>
                  </a:lnTo>
                  <a:lnTo>
                    <a:pt x="175" y="342"/>
                  </a:lnTo>
                  <a:lnTo>
                    <a:pt x="175" y="338"/>
                  </a:lnTo>
                  <a:lnTo>
                    <a:pt x="175" y="334"/>
                  </a:lnTo>
                  <a:lnTo>
                    <a:pt x="177" y="331"/>
                  </a:lnTo>
                  <a:lnTo>
                    <a:pt x="177" y="325"/>
                  </a:lnTo>
                  <a:lnTo>
                    <a:pt x="177" y="321"/>
                  </a:lnTo>
                  <a:lnTo>
                    <a:pt x="179" y="315"/>
                  </a:lnTo>
                  <a:lnTo>
                    <a:pt x="179" y="312"/>
                  </a:lnTo>
                  <a:lnTo>
                    <a:pt x="179" y="308"/>
                  </a:lnTo>
                  <a:lnTo>
                    <a:pt x="181" y="302"/>
                  </a:lnTo>
                  <a:lnTo>
                    <a:pt x="181" y="296"/>
                  </a:lnTo>
                  <a:lnTo>
                    <a:pt x="183" y="293"/>
                  </a:lnTo>
                  <a:lnTo>
                    <a:pt x="185" y="287"/>
                  </a:lnTo>
                  <a:lnTo>
                    <a:pt x="185" y="283"/>
                  </a:lnTo>
                  <a:lnTo>
                    <a:pt x="185" y="277"/>
                  </a:lnTo>
                  <a:lnTo>
                    <a:pt x="187" y="272"/>
                  </a:lnTo>
                  <a:lnTo>
                    <a:pt x="187" y="266"/>
                  </a:lnTo>
                  <a:lnTo>
                    <a:pt x="189" y="262"/>
                  </a:lnTo>
                  <a:lnTo>
                    <a:pt x="189" y="255"/>
                  </a:lnTo>
                  <a:lnTo>
                    <a:pt x="190" y="251"/>
                  </a:lnTo>
                  <a:lnTo>
                    <a:pt x="190" y="245"/>
                  </a:lnTo>
                  <a:lnTo>
                    <a:pt x="192" y="239"/>
                  </a:lnTo>
                  <a:lnTo>
                    <a:pt x="192" y="234"/>
                  </a:lnTo>
                  <a:lnTo>
                    <a:pt x="194" y="230"/>
                  </a:lnTo>
                  <a:lnTo>
                    <a:pt x="194" y="224"/>
                  </a:lnTo>
                  <a:lnTo>
                    <a:pt x="196" y="219"/>
                  </a:lnTo>
                  <a:lnTo>
                    <a:pt x="196" y="213"/>
                  </a:lnTo>
                  <a:lnTo>
                    <a:pt x="198" y="209"/>
                  </a:lnTo>
                  <a:lnTo>
                    <a:pt x="198" y="203"/>
                  </a:lnTo>
                  <a:lnTo>
                    <a:pt x="200" y="200"/>
                  </a:lnTo>
                  <a:lnTo>
                    <a:pt x="200" y="196"/>
                  </a:lnTo>
                  <a:lnTo>
                    <a:pt x="202" y="192"/>
                  </a:lnTo>
                  <a:lnTo>
                    <a:pt x="202" y="186"/>
                  </a:lnTo>
                  <a:lnTo>
                    <a:pt x="204" y="182"/>
                  </a:lnTo>
                  <a:lnTo>
                    <a:pt x="204" y="177"/>
                  </a:lnTo>
                  <a:lnTo>
                    <a:pt x="206" y="173"/>
                  </a:lnTo>
                  <a:lnTo>
                    <a:pt x="208" y="165"/>
                  </a:lnTo>
                  <a:lnTo>
                    <a:pt x="208" y="160"/>
                  </a:lnTo>
                  <a:lnTo>
                    <a:pt x="209" y="152"/>
                  </a:lnTo>
                  <a:lnTo>
                    <a:pt x="211" y="146"/>
                  </a:lnTo>
                  <a:lnTo>
                    <a:pt x="213" y="142"/>
                  </a:lnTo>
                  <a:lnTo>
                    <a:pt x="215" y="139"/>
                  </a:lnTo>
                  <a:lnTo>
                    <a:pt x="217" y="131"/>
                  </a:lnTo>
                  <a:lnTo>
                    <a:pt x="223" y="123"/>
                  </a:lnTo>
                  <a:lnTo>
                    <a:pt x="225" y="118"/>
                  </a:lnTo>
                  <a:lnTo>
                    <a:pt x="227" y="114"/>
                  </a:lnTo>
                  <a:lnTo>
                    <a:pt x="230" y="108"/>
                  </a:lnTo>
                  <a:lnTo>
                    <a:pt x="234" y="103"/>
                  </a:lnTo>
                  <a:lnTo>
                    <a:pt x="236" y="97"/>
                  </a:lnTo>
                  <a:lnTo>
                    <a:pt x="240" y="91"/>
                  </a:lnTo>
                  <a:lnTo>
                    <a:pt x="244" y="85"/>
                  </a:lnTo>
                  <a:lnTo>
                    <a:pt x="247" y="80"/>
                  </a:lnTo>
                  <a:lnTo>
                    <a:pt x="251" y="74"/>
                  </a:lnTo>
                  <a:lnTo>
                    <a:pt x="255" y="68"/>
                  </a:lnTo>
                  <a:lnTo>
                    <a:pt x="259" y="63"/>
                  </a:lnTo>
                  <a:lnTo>
                    <a:pt x="265" y="57"/>
                  </a:lnTo>
                  <a:lnTo>
                    <a:pt x="266" y="51"/>
                  </a:lnTo>
                  <a:lnTo>
                    <a:pt x="270" y="46"/>
                  </a:lnTo>
                  <a:lnTo>
                    <a:pt x="276" y="40"/>
                  </a:lnTo>
                  <a:lnTo>
                    <a:pt x="280" y="34"/>
                  </a:lnTo>
                  <a:lnTo>
                    <a:pt x="282" y="30"/>
                  </a:lnTo>
                  <a:lnTo>
                    <a:pt x="286" y="25"/>
                  </a:lnTo>
                  <a:lnTo>
                    <a:pt x="287" y="21"/>
                  </a:lnTo>
                  <a:lnTo>
                    <a:pt x="291" y="17"/>
                  </a:lnTo>
                  <a:lnTo>
                    <a:pt x="295" y="9"/>
                  </a:lnTo>
                  <a:lnTo>
                    <a:pt x="301" y="4"/>
                  </a:lnTo>
                  <a:lnTo>
                    <a:pt x="303" y="2"/>
                  </a:lnTo>
                  <a:lnTo>
                    <a:pt x="305" y="0"/>
                  </a:lnTo>
                  <a:lnTo>
                    <a:pt x="331" y="21"/>
                  </a:lnTo>
                  <a:lnTo>
                    <a:pt x="331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23" name="Freeform 59"/>
            <p:cNvSpPr>
              <a:spLocks/>
            </p:cNvSpPr>
            <p:nvPr/>
          </p:nvSpPr>
          <p:spPr bwMode="auto">
            <a:xfrm>
              <a:off x="3753" y="2239"/>
              <a:ext cx="409" cy="474"/>
            </a:xfrm>
            <a:custGeom>
              <a:avLst/>
              <a:gdLst>
                <a:gd name="T0" fmla="*/ 56 w 820"/>
                <a:gd name="T1" fmla="*/ 827 h 949"/>
                <a:gd name="T2" fmla="*/ 99 w 820"/>
                <a:gd name="T3" fmla="*/ 848 h 949"/>
                <a:gd name="T4" fmla="*/ 154 w 820"/>
                <a:gd name="T5" fmla="*/ 865 h 949"/>
                <a:gd name="T6" fmla="*/ 232 w 820"/>
                <a:gd name="T7" fmla="*/ 882 h 949"/>
                <a:gd name="T8" fmla="*/ 320 w 820"/>
                <a:gd name="T9" fmla="*/ 897 h 949"/>
                <a:gd name="T10" fmla="*/ 400 w 820"/>
                <a:gd name="T11" fmla="*/ 905 h 949"/>
                <a:gd name="T12" fmla="*/ 474 w 820"/>
                <a:gd name="T13" fmla="*/ 907 h 949"/>
                <a:gd name="T14" fmla="*/ 546 w 820"/>
                <a:gd name="T15" fmla="*/ 901 h 949"/>
                <a:gd name="T16" fmla="*/ 616 w 820"/>
                <a:gd name="T17" fmla="*/ 890 h 949"/>
                <a:gd name="T18" fmla="*/ 689 w 820"/>
                <a:gd name="T19" fmla="*/ 869 h 949"/>
                <a:gd name="T20" fmla="*/ 767 w 820"/>
                <a:gd name="T21" fmla="*/ 838 h 949"/>
                <a:gd name="T22" fmla="*/ 776 w 820"/>
                <a:gd name="T23" fmla="*/ 799 h 949"/>
                <a:gd name="T24" fmla="*/ 761 w 820"/>
                <a:gd name="T25" fmla="*/ 745 h 949"/>
                <a:gd name="T26" fmla="*/ 742 w 820"/>
                <a:gd name="T27" fmla="*/ 694 h 949"/>
                <a:gd name="T28" fmla="*/ 727 w 820"/>
                <a:gd name="T29" fmla="*/ 648 h 949"/>
                <a:gd name="T30" fmla="*/ 717 w 820"/>
                <a:gd name="T31" fmla="*/ 599 h 949"/>
                <a:gd name="T32" fmla="*/ 710 w 820"/>
                <a:gd name="T33" fmla="*/ 538 h 949"/>
                <a:gd name="T34" fmla="*/ 702 w 820"/>
                <a:gd name="T35" fmla="*/ 476 h 949"/>
                <a:gd name="T36" fmla="*/ 696 w 820"/>
                <a:gd name="T37" fmla="*/ 420 h 949"/>
                <a:gd name="T38" fmla="*/ 692 w 820"/>
                <a:gd name="T39" fmla="*/ 373 h 949"/>
                <a:gd name="T40" fmla="*/ 685 w 820"/>
                <a:gd name="T41" fmla="*/ 329 h 949"/>
                <a:gd name="T42" fmla="*/ 677 w 820"/>
                <a:gd name="T43" fmla="*/ 274 h 949"/>
                <a:gd name="T44" fmla="*/ 672 w 820"/>
                <a:gd name="T45" fmla="*/ 225 h 949"/>
                <a:gd name="T46" fmla="*/ 673 w 820"/>
                <a:gd name="T47" fmla="*/ 170 h 949"/>
                <a:gd name="T48" fmla="*/ 677 w 820"/>
                <a:gd name="T49" fmla="*/ 130 h 949"/>
                <a:gd name="T50" fmla="*/ 675 w 820"/>
                <a:gd name="T51" fmla="*/ 84 h 949"/>
                <a:gd name="T52" fmla="*/ 649 w 820"/>
                <a:gd name="T53" fmla="*/ 16 h 949"/>
                <a:gd name="T54" fmla="*/ 679 w 820"/>
                <a:gd name="T55" fmla="*/ 19 h 949"/>
                <a:gd name="T56" fmla="*/ 696 w 820"/>
                <a:gd name="T57" fmla="*/ 75 h 949"/>
                <a:gd name="T58" fmla="*/ 702 w 820"/>
                <a:gd name="T59" fmla="*/ 132 h 949"/>
                <a:gd name="T60" fmla="*/ 700 w 820"/>
                <a:gd name="T61" fmla="*/ 171 h 949"/>
                <a:gd name="T62" fmla="*/ 696 w 820"/>
                <a:gd name="T63" fmla="*/ 217 h 949"/>
                <a:gd name="T64" fmla="*/ 706 w 820"/>
                <a:gd name="T65" fmla="*/ 274 h 949"/>
                <a:gd name="T66" fmla="*/ 713 w 820"/>
                <a:gd name="T67" fmla="*/ 316 h 949"/>
                <a:gd name="T68" fmla="*/ 721 w 820"/>
                <a:gd name="T69" fmla="*/ 361 h 949"/>
                <a:gd name="T70" fmla="*/ 727 w 820"/>
                <a:gd name="T71" fmla="*/ 407 h 949"/>
                <a:gd name="T72" fmla="*/ 734 w 820"/>
                <a:gd name="T73" fmla="*/ 447 h 949"/>
                <a:gd name="T74" fmla="*/ 740 w 820"/>
                <a:gd name="T75" fmla="*/ 514 h 949"/>
                <a:gd name="T76" fmla="*/ 746 w 820"/>
                <a:gd name="T77" fmla="*/ 586 h 949"/>
                <a:gd name="T78" fmla="*/ 751 w 820"/>
                <a:gd name="T79" fmla="*/ 647 h 949"/>
                <a:gd name="T80" fmla="*/ 763 w 820"/>
                <a:gd name="T81" fmla="*/ 683 h 949"/>
                <a:gd name="T82" fmla="*/ 782 w 820"/>
                <a:gd name="T83" fmla="*/ 726 h 949"/>
                <a:gd name="T84" fmla="*/ 805 w 820"/>
                <a:gd name="T85" fmla="*/ 783 h 949"/>
                <a:gd name="T86" fmla="*/ 818 w 820"/>
                <a:gd name="T87" fmla="*/ 831 h 949"/>
                <a:gd name="T88" fmla="*/ 784 w 820"/>
                <a:gd name="T89" fmla="*/ 869 h 949"/>
                <a:gd name="T90" fmla="*/ 740 w 820"/>
                <a:gd name="T91" fmla="*/ 886 h 949"/>
                <a:gd name="T92" fmla="*/ 677 w 820"/>
                <a:gd name="T93" fmla="*/ 911 h 949"/>
                <a:gd name="T94" fmla="*/ 632 w 820"/>
                <a:gd name="T95" fmla="*/ 924 h 949"/>
                <a:gd name="T96" fmla="*/ 594 w 820"/>
                <a:gd name="T97" fmla="*/ 935 h 949"/>
                <a:gd name="T98" fmla="*/ 548 w 820"/>
                <a:gd name="T99" fmla="*/ 943 h 949"/>
                <a:gd name="T100" fmla="*/ 500 w 820"/>
                <a:gd name="T101" fmla="*/ 949 h 949"/>
                <a:gd name="T102" fmla="*/ 447 w 820"/>
                <a:gd name="T103" fmla="*/ 949 h 949"/>
                <a:gd name="T104" fmla="*/ 394 w 820"/>
                <a:gd name="T105" fmla="*/ 947 h 949"/>
                <a:gd name="T106" fmla="*/ 331 w 820"/>
                <a:gd name="T107" fmla="*/ 939 h 949"/>
                <a:gd name="T108" fmla="*/ 265 w 820"/>
                <a:gd name="T109" fmla="*/ 928 h 949"/>
                <a:gd name="T110" fmla="*/ 198 w 820"/>
                <a:gd name="T111" fmla="*/ 913 h 949"/>
                <a:gd name="T112" fmla="*/ 134 w 820"/>
                <a:gd name="T113" fmla="*/ 892 h 949"/>
                <a:gd name="T114" fmla="*/ 73 w 820"/>
                <a:gd name="T115" fmla="*/ 865 h 949"/>
                <a:gd name="T116" fmla="*/ 25 w 820"/>
                <a:gd name="T117" fmla="*/ 833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20" h="949">
                  <a:moveTo>
                    <a:pt x="33" y="800"/>
                  </a:moveTo>
                  <a:lnTo>
                    <a:pt x="31" y="802"/>
                  </a:lnTo>
                  <a:lnTo>
                    <a:pt x="35" y="808"/>
                  </a:lnTo>
                  <a:lnTo>
                    <a:pt x="35" y="810"/>
                  </a:lnTo>
                  <a:lnTo>
                    <a:pt x="40" y="816"/>
                  </a:lnTo>
                  <a:lnTo>
                    <a:pt x="42" y="819"/>
                  </a:lnTo>
                  <a:lnTo>
                    <a:pt x="46" y="821"/>
                  </a:lnTo>
                  <a:lnTo>
                    <a:pt x="50" y="823"/>
                  </a:lnTo>
                  <a:lnTo>
                    <a:pt x="56" y="827"/>
                  </a:lnTo>
                  <a:lnTo>
                    <a:pt x="59" y="831"/>
                  </a:lnTo>
                  <a:lnTo>
                    <a:pt x="65" y="833"/>
                  </a:lnTo>
                  <a:lnTo>
                    <a:pt x="71" y="837"/>
                  </a:lnTo>
                  <a:lnTo>
                    <a:pt x="78" y="840"/>
                  </a:lnTo>
                  <a:lnTo>
                    <a:pt x="82" y="842"/>
                  </a:lnTo>
                  <a:lnTo>
                    <a:pt x="86" y="844"/>
                  </a:lnTo>
                  <a:lnTo>
                    <a:pt x="90" y="844"/>
                  </a:lnTo>
                  <a:lnTo>
                    <a:pt x="96" y="848"/>
                  </a:lnTo>
                  <a:lnTo>
                    <a:pt x="99" y="848"/>
                  </a:lnTo>
                  <a:lnTo>
                    <a:pt x="105" y="850"/>
                  </a:lnTo>
                  <a:lnTo>
                    <a:pt x="111" y="852"/>
                  </a:lnTo>
                  <a:lnTo>
                    <a:pt x="116" y="854"/>
                  </a:lnTo>
                  <a:lnTo>
                    <a:pt x="120" y="856"/>
                  </a:lnTo>
                  <a:lnTo>
                    <a:pt x="128" y="857"/>
                  </a:lnTo>
                  <a:lnTo>
                    <a:pt x="134" y="859"/>
                  </a:lnTo>
                  <a:lnTo>
                    <a:pt x="141" y="861"/>
                  </a:lnTo>
                  <a:lnTo>
                    <a:pt x="147" y="863"/>
                  </a:lnTo>
                  <a:lnTo>
                    <a:pt x="154" y="865"/>
                  </a:lnTo>
                  <a:lnTo>
                    <a:pt x="162" y="867"/>
                  </a:lnTo>
                  <a:lnTo>
                    <a:pt x="170" y="869"/>
                  </a:lnTo>
                  <a:lnTo>
                    <a:pt x="177" y="871"/>
                  </a:lnTo>
                  <a:lnTo>
                    <a:pt x="185" y="873"/>
                  </a:lnTo>
                  <a:lnTo>
                    <a:pt x="194" y="875"/>
                  </a:lnTo>
                  <a:lnTo>
                    <a:pt x="204" y="876"/>
                  </a:lnTo>
                  <a:lnTo>
                    <a:pt x="211" y="878"/>
                  </a:lnTo>
                  <a:lnTo>
                    <a:pt x="221" y="880"/>
                  </a:lnTo>
                  <a:lnTo>
                    <a:pt x="232" y="882"/>
                  </a:lnTo>
                  <a:lnTo>
                    <a:pt x="242" y="884"/>
                  </a:lnTo>
                  <a:lnTo>
                    <a:pt x="251" y="886"/>
                  </a:lnTo>
                  <a:lnTo>
                    <a:pt x="263" y="888"/>
                  </a:lnTo>
                  <a:lnTo>
                    <a:pt x="272" y="890"/>
                  </a:lnTo>
                  <a:lnTo>
                    <a:pt x="282" y="892"/>
                  </a:lnTo>
                  <a:lnTo>
                    <a:pt x="291" y="894"/>
                  </a:lnTo>
                  <a:lnTo>
                    <a:pt x="301" y="894"/>
                  </a:lnTo>
                  <a:lnTo>
                    <a:pt x="310" y="895"/>
                  </a:lnTo>
                  <a:lnTo>
                    <a:pt x="320" y="897"/>
                  </a:lnTo>
                  <a:lnTo>
                    <a:pt x="329" y="897"/>
                  </a:lnTo>
                  <a:lnTo>
                    <a:pt x="339" y="899"/>
                  </a:lnTo>
                  <a:lnTo>
                    <a:pt x="346" y="899"/>
                  </a:lnTo>
                  <a:lnTo>
                    <a:pt x="356" y="901"/>
                  </a:lnTo>
                  <a:lnTo>
                    <a:pt x="365" y="901"/>
                  </a:lnTo>
                  <a:lnTo>
                    <a:pt x="375" y="903"/>
                  </a:lnTo>
                  <a:lnTo>
                    <a:pt x="383" y="903"/>
                  </a:lnTo>
                  <a:lnTo>
                    <a:pt x="392" y="905"/>
                  </a:lnTo>
                  <a:lnTo>
                    <a:pt x="400" y="905"/>
                  </a:lnTo>
                  <a:lnTo>
                    <a:pt x="407" y="907"/>
                  </a:lnTo>
                  <a:lnTo>
                    <a:pt x="417" y="907"/>
                  </a:lnTo>
                  <a:lnTo>
                    <a:pt x="424" y="907"/>
                  </a:lnTo>
                  <a:lnTo>
                    <a:pt x="432" y="907"/>
                  </a:lnTo>
                  <a:lnTo>
                    <a:pt x="442" y="907"/>
                  </a:lnTo>
                  <a:lnTo>
                    <a:pt x="449" y="907"/>
                  </a:lnTo>
                  <a:lnTo>
                    <a:pt x="459" y="907"/>
                  </a:lnTo>
                  <a:lnTo>
                    <a:pt x="466" y="907"/>
                  </a:lnTo>
                  <a:lnTo>
                    <a:pt x="474" y="907"/>
                  </a:lnTo>
                  <a:lnTo>
                    <a:pt x="481" y="907"/>
                  </a:lnTo>
                  <a:lnTo>
                    <a:pt x="491" y="907"/>
                  </a:lnTo>
                  <a:lnTo>
                    <a:pt x="499" y="907"/>
                  </a:lnTo>
                  <a:lnTo>
                    <a:pt x="506" y="907"/>
                  </a:lnTo>
                  <a:lnTo>
                    <a:pt x="516" y="905"/>
                  </a:lnTo>
                  <a:lnTo>
                    <a:pt x="523" y="905"/>
                  </a:lnTo>
                  <a:lnTo>
                    <a:pt x="531" y="903"/>
                  </a:lnTo>
                  <a:lnTo>
                    <a:pt x="538" y="903"/>
                  </a:lnTo>
                  <a:lnTo>
                    <a:pt x="546" y="901"/>
                  </a:lnTo>
                  <a:lnTo>
                    <a:pt x="554" y="901"/>
                  </a:lnTo>
                  <a:lnTo>
                    <a:pt x="561" y="899"/>
                  </a:lnTo>
                  <a:lnTo>
                    <a:pt x="569" y="897"/>
                  </a:lnTo>
                  <a:lnTo>
                    <a:pt x="577" y="897"/>
                  </a:lnTo>
                  <a:lnTo>
                    <a:pt x="586" y="895"/>
                  </a:lnTo>
                  <a:lnTo>
                    <a:pt x="592" y="894"/>
                  </a:lnTo>
                  <a:lnTo>
                    <a:pt x="601" y="892"/>
                  </a:lnTo>
                  <a:lnTo>
                    <a:pt x="607" y="890"/>
                  </a:lnTo>
                  <a:lnTo>
                    <a:pt x="616" y="890"/>
                  </a:lnTo>
                  <a:lnTo>
                    <a:pt x="624" y="886"/>
                  </a:lnTo>
                  <a:lnTo>
                    <a:pt x="632" y="884"/>
                  </a:lnTo>
                  <a:lnTo>
                    <a:pt x="639" y="882"/>
                  </a:lnTo>
                  <a:lnTo>
                    <a:pt x="649" y="880"/>
                  </a:lnTo>
                  <a:lnTo>
                    <a:pt x="656" y="878"/>
                  </a:lnTo>
                  <a:lnTo>
                    <a:pt x="664" y="876"/>
                  </a:lnTo>
                  <a:lnTo>
                    <a:pt x="673" y="873"/>
                  </a:lnTo>
                  <a:lnTo>
                    <a:pt x="681" y="871"/>
                  </a:lnTo>
                  <a:lnTo>
                    <a:pt x="689" y="869"/>
                  </a:lnTo>
                  <a:lnTo>
                    <a:pt x="696" y="865"/>
                  </a:lnTo>
                  <a:lnTo>
                    <a:pt x="706" y="863"/>
                  </a:lnTo>
                  <a:lnTo>
                    <a:pt x="713" y="861"/>
                  </a:lnTo>
                  <a:lnTo>
                    <a:pt x="723" y="856"/>
                  </a:lnTo>
                  <a:lnTo>
                    <a:pt x="731" y="854"/>
                  </a:lnTo>
                  <a:lnTo>
                    <a:pt x="740" y="850"/>
                  </a:lnTo>
                  <a:lnTo>
                    <a:pt x="750" y="846"/>
                  </a:lnTo>
                  <a:lnTo>
                    <a:pt x="757" y="842"/>
                  </a:lnTo>
                  <a:lnTo>
                    <a:pt x="767" y="838"/>
                  </a:lnTo>
                  <a:lnTo>
                    <a:pt x="776" y="835"/>
                  </a:lnTo>
                  <a:lnTo>
                    <a:pt x="786" y="833"/>
                  </a:lnTo>
                  <a:lnTo>
                    <a:pt x="784" y="831"/>
                  </a:lnTo>
                  <a:lnTo>
                    <a:pt x="784" y="827"/>
                  </a:lnTo>
                  <a:lnTo>
                    <a:pt x="782" y="821"/>
                  </a:lnTo>
                  <a:lnTo>
                    <a:pt x="780" y="814"/>
                  </a:lnTo>
                  <a:lnTo>
                    <a:pt x="780" y="808"/>
                  </a:lnTo>
                  <a:lnTo>
                    <a:pt x="778" y="804"/>
                  </a:lnTo>
                  <a:lnTo>
                    <a:pt x="776" y="799"/>
                  </a:lnTo>
                  <a:lnTo>
                    <a:pt x="776" y="793"/>
                  </a:lnTo>
                  <a:lnTo>
                    <a:pt x="772" y="787"/>
                  </a:lnTo>
                  <a:lnTo>
                    <a:pt x="772" y="781"/>
                  </a:lnTo>
                  <a:lnTo>
                    <a:pt x="770" y="776"/>
                  </a:lnTo>
                  <a:lnTo>
                    <a:pt x="769" y="770"/>
                  </a:lnTo>
                  <a:lnTo>
                    <a:pt x="767" y="764"/>
                  </a:lnTo>
                  <a:lnTo>
                    <a:pt x="765" y="757"/>
                  </a:lnTo>
                  <a:lnTo>
                    <a:pt x="763" y="751"/>
                  </a:lnTo>
                  <a:lnTo>
                    <a:pt x="761" y="745"/>
                  </a:lnTo>
                  <a:lnTo>
                    <a:pt x="759" y="738"/>
                  </a:lnTo>
                  <a:lnTo>
                    <a:pt x="757" y="732"/>
                  </a:lnTo>
                  <a:lnTo>
                    <a:pt x="755" y="726"/>
                  </a:lnTo>
                  <a:lnTo>
                    <a:pt x="753" y="721"/>
                  </a:lnTo>
                  <a:lnTo>
                    <a:pt x="751" y="715"/>
                  </a:lnTo>
                  <a:lnTo>
                    <a:pt x="748" y="709"/>
                  </a:lnTo>
                  <a:lnTo>
                    <a:pt x="746" y="704"/>
                  </a:lnTo>
                  <a:lnTo>
                    <a:pt x="744" y="700"/>
                  </a:lnTo>
                  <a:lnTo>
                    <a:pt x="742" y="694"/>
                  </a:lnTo>
                  <a:lnTo>
                    <a:pt x="740" y="690"/>
                  </a:lnTo>
                  <a:lnTo>
                    <a:pt x="738" y="686"/>
                  </a:lnTo>
                  <a:lnTo>
                    <a:pt x="736" y="685"/>
                  </a:lnTo>
                  <a:lnTo>
                    <a:pt x="734" y="679"/>
                  </a:lnTo>
                  <a:lnTo>
                    <a:pt x="732" y="673"/>
                  </a:lnTo>
                  <a:lnTo>
                    <a:pt x="731" y="667"/>
                  </a:lnTo>
                  <a:lnTo>
                    <a:pt x="729" y="660"/>
                  </a:lnTo>
                  <a:lnTo>
                    <a:pt x="727" y="654"/>
                  </a:lnTo>
                  <a:lnTo>
                    <a:pt x="727" y="648"/>
                  </a:lnTo>
                  <a:lnTo>
                    <a:pt x="725" y="645"/>
                  </a:lnTo>
                  <a:lnTo>
                    <a:pt x="723" y="639"/>
                  </a:lnTo>
                  <a:lnTo>
                    <a:pt x="723" y="635"/>
                  </a:lnTo>
                  <a:lnTo>
                    <a:pt x="723" y="629"/>
                  </a:lnTo>
                  <a:lnTo>
                    <a:pt x="721" y="624"/>
                  </a:lnTo>
                  <a:lnTo>
                    <a:pt x="721" y="618"/>
                  </a:lnTo>
                  <a:lnTo>
                    <a:pt x="719" y="610"/>
                  </a:lnTo>
                  <a:lnTo>
                    <a:pt x="717" y="605"/>
                  </a:lnTo>
                  <a:lnTo>
                    <a:pt x="717" y="599"/>
                  </a:lnTo>
                  <a:lnTo>
                    <a:pt x="715" y="593"/>
                  </a:lnTo>
                  <a:lnTo>
                    <a:pt x="713" y="586"/>
                  </a:lnTo>
                  <a:lnTo>
                    <a:pt x="713" y="580"/>
                  </a:lnTo>
                  <a:lnTo>
                    <a:pt x="713" y="572"/>
                  </a:lnTo>
                  <a:lnTo>
                    <a:pt x="713" y="567"/>
                  </a:lnTo>
                  <a:lnTo>
                    <a:pt x="711" y="559"/>
                  </a:lnTo>
                  <a:lnTo>
                    <a:pt x="710" y="552"/>
                  </a:lnTo>
                  <a:lnTo>
                    <a:pt x="710" y="546"/>
                  </a:lnTo>
                  <a:lnTo>
                    <a:pt x="710" y="538"/>
                  </a:lnTo>
                  <a:lnTo>
                    <a:pt x="708" y="531"/>
                  </a:lnTo>
                  <a:lnTo>
                    <a:pt x="708" y="525"/>
                  </a:lnTo>
                  <a:lnTo>
                    <a:pt x="706" y="517"/>
                  </a:lnTo>
                  <a:lnTo>
                    <a:pt x="706" y="510"/>
                  </a:lnTo>
                  <a:lnTo>
                    <a:pt x="706" y="504"/>
                  </a:lnTo>
                  <a:lnTo>
                    <a:pt x="704" y="496"/>
                  </a:lnTo>
                  <a:lnTo>
                    <a:pt x="704" y="489"/>
                  </a:lnTo>
                  <a:lnTo>
                    <a:pt x="702" y="483"/>
                  </a:lnTo>
                  <a:lnTo>
                    <a:pt x="702" y="476"/>
                  </a:lnTo>
                  <a:lnTo>
                    <a:pt x="702" y="468"/>
                  </a:lnTo>
                  <a:lnTo>
                    <a:pt x="700" y="462"/>
                  </a:lnTo>
                  <a:lnTo>
                    <a:pt x="700" y="457"/>
                  </a:lnTo>
                  <a:lnTo>
                    <a:pt x="700" y="449"/>
                  </a:lnTo>
                  <a:lnTo>
                    <a:pt x="698" y="443"/>
                  </a:lnTo>
                  <a:lnTo>
                    <a:pt x="698" y="438"/>
                  </a:lnTo>
                  <a:lnTo>
                    <a:pt x="698" y="432"/>
                  </a:lnTo>
                  <a:lnTo>
                    <a:pt x="696" y="426"/>
                  </a:lnTo>
                  <a:lnTo>
                    <a:pt x="696" y="420"/>
                  </a:lnTo>
                  <a:lnTo>
                    <a:pt x="696" y="415"/>
                  </a:lnTo>
                  <a:lnTo>
                    <a:pt x="696" y="411"/>
                  </a:lnTo>
                  <a:lnTo>
                    <a:pt x="694" y="405"/>
                  </a:lnTo>
                  <a:lnTo>
                    <a:pt x="694" y="400"/>
                  </a:lnTo>
                  <a:lnTo>
                    <a:pt x="692" y="396"/>
                  </a:lnTo>
                  <a:lnTo>
                    <a:pt x="692" y="392"/>
                  </a:lnTo>
                  <a:lnTo>
                    <a:pt x="692" y="384"/>
                  </a:lnTo>
                  <a:lnTo>
                    <a:pt x="692" y="377"/>
                  </a:lnTo>
                  <a:lnTo>
                    <a:pt x="692" y="373"/>
                  </a:lnTo>
                  <a:lnTo>
                    <a:pt x="692" y="369"/>
                  </a:lnTo>
                  <a:lnTo>
                    <a:pt x="692" y="365"/>
                  </a:lnTo>
                  <a:lnTo>
                    <a:pt x="692" y="363"/>
                  </a:lnTo>
                  <a:lnTo>
                    <a:pt x="691" y="360"/>
                  </a:lnTo>
                  <a:lnTo>
                    <a:pt x="689" y="354"/>
                  </a:lnTo>
                  <a:lnTo>
                    <a:pt x="689" y="346"/>
                  </a:lnTo>
                  <a:lnTo>
                    <a:pt x="687" y="341"/>
                  </a:lnTo>
                  <a:lnTo>
                    <a:pt x="687" y="335"/>
                  </a:lnTo>
                  <a:lnTo>
                    <a:pt x="685" y="329"/>
                  </a:lnTo>
                  <a:lnTo>
                    <a:pt x="685" y="323"/>
                  </a:lnTo>
                  <a:lnTo>
                    <a:pt x="683" y="318"/>
                  </a:lnTo>
                  <a:lnTo>
                    <a:pt x="683" y="312"/>
                  </a:lnTo>
                  <a:lnTo>
                    <a:pt x="681" y="306"/>
                  </a:lnTo>
                  <a:lnTo>
                    <a:pt x="681" y="301"/>
                  </a:lnTo>
                  <a:lnTo>
                    <a:pt x="681" y="293"/>
                  </a:lnTo>
                  <a:lnTo>
                    <a:pt x="679" y="287"/>
                  </a:lnTo>
                  <a:lnTo>
                    <a:pt x="677" y="280"/>
                  </a:lnTo>
                  <a:lnTo>
                    <a:pt x="677" y="274"/>
                  </a:lnTo>
                  <a:lnTo>
                    <a:pt x="675" y="268"/>
                  </a:lnTo>
                  <a:lnTo>
                    <a:pt x="675" y="263"/>
                  </a:lnTo>
                  <a:lnTo>
                    <a:pt x="673" y="257"/>
                  </a:lnTo>
                  <a:lnTo>
                    <a:pt x="673" y="251"/>
                  </a:lnTo>
                  <a:lnTo>
                    <a:pt x="673" y="246"/>
                  </a:lnTo>
                  <a:lnTo>
                    <a:pt x="672" y="240"/>
                  </a:lnTo>
                  <a:lnTo>
                    <a:pt x="672" y="236"/>
                  </a:lnTo>
                  <a:lnTo>
                    <a:pt x="672" y="232"/>
                  </a:lnTo>
                  <a:lnTo>
                    <a:pt x="672" y="225"/>
                  </a:lnTo>
                  <a:lnTo>
                    <a:pt x="672" y="219"/>
                  </a:lnTo>
                  <a:lnTo>
                    <a:pt x="672" y="215"/>
                  </a:lnTo>
                  <a:lnTo>
                    <a:pt x="672" y="208"/>
                  </a:lnTo>
                  <a:lnTo>
                    <a:pt x="672" y="202"/>
                  </a:lnTo>
                  <a:lnTo>
                    <a:pt x="672" y="194"/>
                  </a:lnTo>
                  <a:lnTo>
                    <a:pt x="673" y="187"/>
                  </a:lnTo>
                  <a:lnTo>
                    <a:pt x="673" y="179"/>
                  </a:lnTo>
                  <a:lnTo>
                    <a:pt x="673" y="173"/>
                  </a:lnTo>
                  <a:lnTo>
                    <a:pt x="673" y="170"/>
                  </a:lnTo>
                  <a:lnTo>
                    <a:pt x="675" y="166"/>
                  </a:lnTo>
                  <a:lnTo>
                    <a:pt x="675" y="162"/>
                  </a:lnTo>
                  <a:lnTo>
                    <a:pt x="675" y="156"/>
                  </a:lnTo>
                  <a:lnTo>
                    <a:pt x="675" y="152"/>
                  </a:lnTo>
                  <a:lnTo>
                    <a:pt x="675" y="147"/>
                  </a:lnTo>
                  <a:lnTo>
                    <a:pt x="677" y="143"/>
                  </a:lnTo>
                  <a:lnTo>
                    <a:pt x="677" y="139"/>
                  </a:lnTo>
                  <a:lnTo>
                    <a:pt x="677" y="133"/>
                  </a:lnTo>
                  <a:lnTo>
                    <a:pt x="677" y="130"/>
                  </a:lnTo>
                  <a:lnTo>
                    <a:pt x="677" y="126"/>
                  </a:lnTo>
                  <a:lnTo>
                    <a:pt x="677" y="122"/>
                  </a:lnTo>
                  <a:lnTo>
                    <a:pt x="677" y="116"/>
                  </a:lnTo>
                  <a:lnTo>
                    <a:pt x="677" y="113"/>
                  </a:lnTo>
                  <a:lnTo>
                    <a:pt x="677" y="111"/>
                  </a:lnTo>
                  <a:lnTo>
                    <a:pt x="677" y="101"/>
                  </a:lnTo>
                  <a:lnTo>
                    <a:pt x="679" y="97"/>
                  </a:lnTo>
                  <a:lnTo>
                    <a:pt x="677" y="90"/>
                  </a:lnTo>
                  <a:lnTo>
                    <a:pt x="675" y="84"/>
                  </a:lnTo>
                  <a:lnTo>
                    <a:pt x="673" y="76"/>
                  </a:lnTo>
                  <a:lnTo>
                    <a:pt x="672" y="69"/>
                  </a:lnTo>
                  <a:lnTo>
                    <a:pt x="668" y="59"/>
                  </a:lnTo>
                  <a:lnTo>
                    <a:pt x="664" y="52"/>
                  </a:lnTo>
                  <a:lnTo>
                    <a:pt x="662" y="44"/>
                  </a:lnTo>
                  <a:lnTo>
                    <a:pt x="658" y="37"/>
                  </a:lnTo>
                  <a:lnTo>
                    <a:pt x="654" y="29"/>
                  </a:lnTo>
                  <a:lnTo>
                    <a:pt x="651" y="23"/>
                  </a:lnTo>
                  <a:lnTo>
                    <a:pt x="649" y="16"/>
                  </a:lnTo>
                  <a:lnTo>
                    <a:pt x="647" y="10"/>
                  </a:lnTo>
                  <a:lnTo>
                    <a:pt x="643" y="6"/>
                  </a:lnTo>
                  <a:lnTo>
                    <a:pt x="641" y="2"/>
                  </a:lnTo>
                  <a:lnTo>
                    <a:pt x="641" y="0"/>
                  </a:lnTo>
                  <a:lnTo>
                    <a:pt x="673" y="2"/>
                  </a:lnTo>
                  <a:lnTo>
                    <a:pt x="673" y="4"/>
                  </a:lnTo>
                  <a:lnTo>
                    <a:pt x="673" y="8"/>
                  </a:lnTo>
                  <a:lnTo>
                    <a:pt x="677" y="14"/>
                  </a:lnTo>
                  <a:lnTo>
                    <a:pt x="679" y="19"/>
                  </a:lnTo>
                  <a:lnTo>
                    <a:pt x="681" y="25"/>
                  </a:lnTo>
                  <a:lnTo>
                    <a:pt x="685" y="33"/>
                  </a:lnTo>
                  <a:lnTo>
                    <a:pt x="687" y="40"/>
                  </a:lnTo>
                  <a:lnTo>
                    <a:pt x="689" y="48"/>
                  </a:lnTo>
                  <a:lnTo>
                    <a:pt x="692" y="56"/>
                  </a:lnTo>
                  <a:lnTo>
                    <a:pt x="692" y="59"/>
                  </a:lnTo>
                  <a:lnTo>
                    <a:pt x="694" y="65"/>
                  </a:lnTo>
                  <a:lnTo>
                    <a:pt x="696" y="69"/>
                  </a:lnTo>
                  <a:lnTo>
                    <a:pt x="696" y="75"/>
                  </a:lnTo>
                  <a:lnTo>
                    <a:pt x="698" y="82"/>
                  </a:lnTo>
                  <a:lnTo>
                    <a:pt x="702" y="90"/>
                  </a:lnTo>
                  <a:lnTo>
                    <a:pt x="702" y="97"/>
                  </a:lnTo>
                  <a:lnTo>
                    <a:pt x="702" y="105"/>
                  </a:lnTo>
                  <a:lnTo>
                    <a:pt x="702" y="111"/>
                  </a:lnTo>
                  <a:lnTo>
                    <a:pt x="702" y="118"/>
                  </a:lnTo>
                  <a:lnTo>
                    <a:pt x="702" y="122"/>
                  </a:lnTo>
                  <a:lnTo>
                    <a:pt x="702" y="126"/>
                  </a:lnTo>
                  <a:lnTo>
                    <a:pt x="702" y="132"/>
                  </a:lnTo>
                  <a:lnTo>
                    <a:pt x="702" y="135"/>
                  </a:lnTo>
                  <a:lnTo>
                    <a:pt x="700" y="139"/>
                  </a:lnTo>
                  <a:lnTo>
                    <a:pt x="700" y="143"/>
                  </a:lnTo>
                  <a:lnTo>
                    <a:pt x="700" y="149"/>
                  </a:lnTo>
                  <a:lnTo>
                    <a:pt x="700" y="152"/>
                  </a:lnTo>
                  <a:lnTo>
                    <a:pt x="700" y="158"/>
                  </a:lnTo>
                  <a:lnTo>
                    <a:pt x="700" y="162"/>
                  </a:lnTo>
                  <a:lnTo>
                    <a:pt x="700" y="168"/>
                  </a:lnTo>
                  <a:lnTo>
                    <a:pt x="700" y="171"/>
                  </a:lnTo>
                  <a:lnTo>
                    <a:pt x="698" y="179"/>
                  </a:lnTo>
                  <a:lnTo>
                    <a:pt x="698" y="189"/>
                  </a:lnTo>
                  <a:lnTo>
                    <a:pt x="696" y="194"/>
                  </a:lnTo>
                  <a:lnTo>
                    <a:pt x="696" y="202"/>
                  </a:lnTo>
                  <a:lnTo>
                    <a:pt x="696" y="208"/>
                  </a:lnTo>
                  <a:lnTo>
                    <a:pt x="696" y="211"/>
                  </a:lnTo>
                  <a:lnTo>
                    <a:pt x="696" y="215"/>
                  </a:lnTo>
                  <a:lnTo>
                    <a:pt x="696" y="215"/>
                  </a:lnTo>
                  <a:lnTo>
                    <a:pt x="696" y="217"/>
                  </a:lnTo>
                  <a:lnTo>
                    <a:pt x="696" y="223"/>
                  </a:lnTo>
                  <a:lnTo>
                    <a:pt x="696" y="227"/>
                  </a:lnTo>
                  <a:lnTo>
                    <a:pt x="698" y="232"/>
                  </a:lnTo>
                  <a:lnTo>
                    <a:pt x="700" y="236"/>
                  </a:lnTo>
                  <a:lnTo>
                    <a:pt x="702" y="244"/>
                  </a:lnTo>
                  <a:lnTo>
                    <a:pt x="702" y="249"/>
                  </a:lnTo>
                  <a:lnTo>
                    <a:pt x="702" y="257"/>
                  </a:lnTo>
                  <a:lnTo>
                    <a:pt x="704" y="265"/>
                  </a:lnTo>
                  <a:lnTo>
                    <a:pt x="706" y="274"/>
                  </a:lnTo>
                  <a:lnTo>
                    <a:pt x="706" y="278"/>
                  </a:lnTo>
                  <a:lnTo>
                    <a:pt x="708" y="282"/>
                  </a:lnTo>
                  <a:lnTo>
                    <a:pt x="708" y="287"/>
                  </a:lnTo>
                  <a:lnTo>
                    <a:pt x="710" y="291"/>
                  </a:lnTo>
                  <a:lnTo>
                    <a:pt x="710" y="297"/>
                  </a:lnTo>
                  <a:lnTo>
                    <a:pt x="710" y="303"/>
                  </a:lnTo>
                  <a:lnTo>
                    <a:pt x="711" y="306"/>
                  </a:lnTo>
                  <a:lnTo>
                    <a:pt x="713" y="312"/>
                  </a:lnTo>
                  <a:lnTo>
                    <a:pt x="713" y="316"/>
                  </a:lnTo>
                  <a:lnTo>
                    <a:pt x="713" y="322"/>
                  </a:lnTo>
                  <a:lnTo>
                    <a:pt x="713" y="325"/>
                  </a:lnTo>
                  <a:lnTo>
                    <a:pt x="715" y="331"/>
                  </a:lnTo>
                  <a:lnTo>
                    <a:pt x="715" y="335"/>
                  </a:lnTo>
                  <a:lnTo>
                    <a:pt x="717" y="341"/>
                  </a:lnTo>
                  <a:lnTo>
                    <a:pt x="717" y="346"/>
                  </a:lnTo>
                  <a:lnTo>
                    <a:pt x="719" y="352"/>
                  </a:lnTo>
                  <a:lnTo>
                    <a:pt x="719" y="356"/>
                  </a:lnTo>
                  <a:lnTo>
                    <a:pt x="721" y="361"/>
                  </a:lnTo>
                  <a:lnTo>
                    <a:pt x="721" y="367"/>
                  </a:lnTo>
                  <a:lnTo>
                    <a:pt x="723" y="373"/>
                  </a:lnTo>
                  <a:lnTo>
                    <a:pt x="723" y="377"/>
                  </a:lnTo>
                  <a:lnTo>
                    <a:pt x="723" y="382"/>
                  </a:lnTo>
                  <a:lnTo>
                    <a:pt x="725" y="388"/>
                  </a:lnTo>
                  <a:lnTo>
                    <a:pt x="727" y="394"/>
                  </a:lnTo>
                  <a:lnTo>
                    <a:pt x="727" y="398"/>
                  </a:lnTo>
                  <a:lnTo>
                    <a:pt x="727" y="401"/>
                  </a:lnTo>
                  <a:lnTo>
                    <a:pt x="727" y="407"/>
                  </a:lnTo>
                  <a:lnTo>
                    <a:pt x="729" y="411"/>
                  </a:lnTo>
                  <a:lnTo>
                    <a:pt x="729" y="417"/>
                  </a:lnTo>
                  <a:lnTo>
                    <a:pt x="731" y="420"/>
                  </a:lnTo>
                  <a:lnTo>
                    <a:pt x="731" y="426"/>
                  </a:lnTo>
                  <a:lnTo>
                    <a:pt x="731" y="430"/>
                  </a:lnTo>
                  <a:lnTo>
                    <a:pt x="731" y="434"/>
                  </a:lnTo>
                  <a:lnTo>
                    <a:pt x="732" y="439"/>
                  </a:lnTo>
                  <a:lnTo>
                    <a:pt x="732" y="443"/>
                  </a:lnTo>
                  <a:lnTo>
                    <a:pt x="734" y="447"/>
                  </a:lnTo>
                  <a:lnTo>
                    <a:pt x="734" y="455"/>
                  </a:lnTo>
                  <a:lnTo>
                    <a:pt x="736" y="462"/>
                  </a:lnTo>
                  <a:lnTo>
                    <a:pt x="736" y="468"/>
                  </a:lnTo>
                  <a:lnTo>
                    <a:pt x="738" y="476"/>
                  </a:lnTo>
                  <a:lnTo>
                    <a:pt x="738" y="483"/>
                  </a:lnTo>
                  <a:lnTo>
                    <a:pt x="738" y="491"/>
                  </a:lnTo>
                  <a:lnTo>
                    <a:pt x="738" y="498"/>
                  </a:lnTo>
                  <a:lnTo>
                    <a:pt x="740" y="506"/>
                  </a:lnTo>
                  <a:lnTo>
                    <a:pt x="740" y="514"/>
                  </a:lnTo>
                  <a:lnTo>
                    <a:pt x="742" y="523"/>
                  </a:lnTo>
                  <a:lnTo>
                    <a:pt x="742" y="529"/>
                  </a:lnTo>
                  <a:lnTo>
                    <a:pt x="742" y="538"/>
                  </a:lnTo>
                  <a:lnTo>
                    <a:pt x="742" y="544"/>
                  </a:lnTo>
                  <a:lnTo>
                    <a:pt x="744" y="553"/>
                  </a:lnTo>
                  <a:lnTo>
                    <a:pt x="744" y="561"/>
                  </a:lnTo>
                  <a:lnTo>
                    <a:pt x="744" y="569"/>
                  </a:lnTo>
                  <a:lnTo>
                    <a:pt x="746" y="576"/>
                  </a:lnTo>
                  <a:lnTo>
                    <a:pt x="746" y="586"/>
                  </a:lnTo>
                  <a:lnTo>
                    <a:pt x="746" y="591"/>
                  </a:lnTo>
                  <a:lnTo>
                    <a:pt x="748" y="599"/>
                  </a:lnTo>
                  <a:lnTo>
                    <a:pt x="748" y="605"/>
                  </a:lnTo>
                  <a:lnTo>
                    <a:pt x="750" y="614"/>
                  </a:lnTo>
                  <a:lnTo>
                    <a:pt x="750" y="620"/>
                  </a:lnTo>
                  <a:lnTo>
                    <a:pt x="750" y="628"/>
                  </a:lnTo>
                  <a:lnTo>
                    <a:pt x="751" y="633"/>
                  </a:lnTo>
                  <a:lnTo>
                    <a:pt x="751" y="641"/>
                  </a:lnTo>
                  <a:lnTo>
                    <a:pt x="751" y="647"/>
                  </a:lnTo>
                  <a:lnTo>
                    <a:pt x="753" y="652"/>
                  </a:lnTo>
                  <a:lnTo>
                    <a:pt x="755" y="656"/>
                  </a:lnTo>
                  <a:lnTo>
                    <a:pt x="755" y="662"/>
                  </a:lnTo>
                  <a:lnTo>
                    <a:pt x="757" y="666"/>
                  </a:lnTo>
                  <a:lnTo>
                    <a:pt x="759" y="669"/>
                  </a:lnTo>
                  <a:lnTo>
                    <a:pt x="759" y="673"/>
                  </a:lnTo>
                  <a:lnTo>
                    <a:pt x="761" y="677"/>
                  </a:lnTo>
                  <a:lnTo>
                    <a:pt x="761" y="681"/>
                  </a:lnTo>
                  <a:lnTo>
                    <a:pt x="763" y="683"/>
                  </a:lnTo>
                  <a:lnTo>
                    <a:pt x="765" y="686"/>
                  </a:lnTo>
                  <a:lnTo>
                    <a:pt x="767" y="692"/>
                  </a:lnTo>
                  <a:lnTo>
                    <a:pt x="769" y="696"/>
                  </a:lnTo>
                  <a:lnTo>
                    <a:pt x="770" y="700"/>
                  </a:lnTo>
                  <a:lnTo>
                    <a:pt x="772" y="705"/>
                  </a:lnTo>
                  <a:lnTo>
                    <a:pt x="774" y="711"/>
                  </a:lnTo>
                  <a:lnTo>
                    <a:pt x="776" y="715"/>
                  </a:lnTo>
                  <a:lnTo>
                    <a:pt x="780" y="723"/>
                  </a:lnTo>
                  <a:lnTo>
                    <a:pt x="782" y="726"/>
                  </a:lnTo>
                  <a:lnTo>
                    <a:pt x="784" y="734"/>
                  </a:lnTo>
                  <a:lnTo>
                    <a:pt x="786" y="740"/>
                  </a:lnTo>
                  <a:lnTo>
                    <a:pt x="789" y="745"/>
                  </a:lnTo>
                  <a:lnTo>
                    <a:pt x="791" y="751"/>
                  </a:lnTo>
                  <a:lnTo>
                    <a:pt x="795" y="759"/>
                  </a:lnTo>
                  <a:lnTo>
                    <a:pt x="797" y="764"/>
                  </a:lnTo>
                  <a:lnTo>
                    <a:pt x="799" y="770"/>
                  </a:lnTo>
                  <a:lnTo>
                    <a:pt x="801" y="778"/>
                  </a:lnTo>
                  <a:lnTo>
                    <a:pt x="805" y="783"/>
                  </a:lnTo>
                  <a:lnTo>
                    <a:pt x="805" y="789"/>
                  </a:lnTo>
                  <a:lnTo>
                    <a:pt x="808" y="793"/>
                  </a:lnTo>
                  <a:lnTo>
                    <a:pt x="810" y="799"/>
                  </a:lnTo>
                  <a:lnTo>
                    <a:pt x="812" y="806"/>
                  </a:lnTo>
                  <a:lnTo>
                    <a:pt x="814" y="810"/>
                  </a:lnTo>
                  <a:lnTo>
                    <a:pt x="814" y="814"/>
                  </a:lnTo>
                  <a:lnTo>
                    <a:pt x="816" y="819"/>
                  </a:lnTo>
                  <a:lnTo>
                    <a:pt x="818" y="823"/>
                  </a:lnTo>
                  <a:lnTo>
                    <a:pt x="818" y="831"/>
                  </a:lnTo>
                  <a:lnTo>
                    <a:pt x="820" y="837"/>
                  </a:lnTo>
                  <a:lnTo>
                    <a:pt x="818" y="844"/>
                  </a:lnTo>
                  <a:lnTo>
                    <a:pt x="812" y="852"/>
                  </a:lnTo>
                  <a:lnTo>
                    <a:pt x="808" y="854"/>
                  </a:lnTo>
                  <a:lnTo>
                    <a:pt x="805" y="857"/>
                  </a:lnTo>
                  <a:lnTo>
                    <a:pt x="801" y="861"/>
                  </a:lnTo>
                  <a:lnTo>
                    <a:pt x="797" y="863"/>
                  </a:lnTo>
                  <a:lnTo>
                    <a:pt x="789" y="865"/>
                  </a:lnTo>
                  <a:lnTo>
                    <a:pt x="784" y="869"/>
                  </a:lnTo>
                  <a:lnTo>
                    <a:pt x="780" y="871"/>
                  </a:lnTo>
                  <a:lnTo>
                    <a:pt x="776" y="873"/>
                  </a:lnTo>
                  <a:lnTo>
                    <a:pt x="772" y="875"/>
                  </a:lnTo>
                  <a:lnTo>
                    <a:pt x="769" y="876"/>
                  </a:lnTo>
                  <a:lnTo>
                    <a:pt x="763" y="878"/>
                  </a:lnTo>
                  <a:lnTo>
                    <a:pt x="757" y="880"/>
                  </a:lnTo>
                  <a:lnTo>
                    <a:pt x="751" y="882"/>
                  </a:lnTo>
                  <a:lnTo>
                    <a:pt x="746" y="884"/>
                  </a:lnTo>
                  <a:lnTo>
                    <a:pt x="740" y="886"/>
                  </a:lnTo>
                  <a:lnTo>
                    <a:pt x="734" y="890"/>
                  </a:lnTo>
                  <a:lnTo>
                    <a:pt x="729" y="892"/>
                  </a:lnTo>
                  <a:lnTo>
                    <a:pt x="723" y="895"/>
                  </a:lnTo>
                  <a:lnTo>
                    <a:pt x="715" y="897"/>
                  </a:lnTo>
                  <a:lnTo>
                    <a:pt x="708" y="899"/>
                  </a:lnTo>
                  <a:lnTo>
                    <a:pt x="700" y="903"/>
                  </a:lnTo>
                  <a:lnTo>
                    <a:pt x="692" y="907"/>
                  </a:lnTo>
                  <a:lnTo>
                    <a:pt x="685" y="909"/>
                  </a:lnTo>
                  <a:lnTo>
                    <a:pt x="677" y="911"/>
                  </a:lnTo>
                  <a:lnTo>
                    <a:pt x="670" y="914"/>
                  </a:lnTo>
                  <a:lnTo>
                    <a:pt x="662" y="916"/>
                  </a:lnTo>
                  <a:lnTo>
                    <a:pt x="658" y="918"/>
                  </a:lnTo>
                  <a:lnTo>
                    <a:pt x="654" y="918"/>
                  </a:lnTo>
                  <a:lnTo>
                    <a:pt x="649" y="920"/>
                  </a:lnTo>
                  <a:lnTo>
                    <a:pt x="645" y="922"/>
                  </a:lnTo>
                  <a:lnTo>
                    <a:pt x="641" y="922"/>
                  </a:lnTo>
                  <a:lnTo>
                    <a:pt x="637" y="924"/>
                  </a:lnTo>
                  <a:lnTo>
                    <a:pt x="632" y="924"/>
                  </a:lnTo>
                  <a:lnTo>
                    <a:pt x="628" y="926"/>
                  </a:lnTo>
                  <a:lnTo>
                    <a:pt x="624" y="928"/>
                  </a:lnTo>
                  <a:lnTo>
                    <a:pt x="618" y="928"/>
                  </a:lnTo>
                  <a:lnTo>
                    <a:pt x="615" y="930"/>
                  </a:lnTo>
                  <a:lnTo>
                    <a:pt x="611" y="932"/>
                  </a:lnTo>
                  <a:lnTo>
                    <a:pt x="605" y="932"/>
                  </a:lnTo>
                  <a:lnTo>
                    <a:pt x="601" y="933"/>
                  </a:lnTo>
                  <a:lnTo>
                    <a:pt x="597" y="933"/>
                  </a:lnTo>
                  <a:lnTo>
                    <a:pt x="594" y="935"/>
                  </a:lnTo>
                  <a:lnTo>
                    <a:pt x="588" y="935"/>
                  </a:lnTo>
                  <a:lnTo>
                    <a:pt x="582" y="937"/>
                  </a:lnTo>
                  <a:lnTo>
                    <a:pt x="577" y="937"/>
                  </a:lnTo>
                  <a:lnTo>
                    <a:pt x="573" y="939"/>
                  </a:lnTo>
                  <a:lnTo>
                    <a:pt x="567" y="939"/>
                  </a:lnTo>
                  <a:lnTo>
                    <a:pt x="563" y="939"/>
                  </a:lnTo>
                  <a:lnTo>
                    <a:pt x="557" y="941"/>
                  </a:lnTo>
                  <a:lnTo>
                    <a:pt x="554" y="943"/>
                  </a:lnTo>
                  <a:lnTo>
                    <a:pt x="548" y="943"/>
                  </a:lnTo>
                  <a:lnTo>
                    <a:pt x="542" y="943"/>
                  </a:lnTo>
                  <a:lnTo>
                    <a:pt x="537" y="943"/>
                  </a:lnTo>
                  <a:lnTo>
                    <a:pt x="533" y="945"/>
                  </a:lnTo>
                  <a:lnTo>
                    <a:pt x="527" y="945"/>
                  </a:lnTo>
                  <a:lnTo>
                    <a:pt x="521" y="945"/>
                  </a:lnTo>
                  <a:lnTo>
                    <a:pt x="516" y="947"/>
                  </a:lnTo>
                  <a:lnTo>
                    <a:pt x="512" y="947"/>
                  </a:lnTo>
                  <a:lnTo>
                    <a:pt x="506" y="947"/>
                  </a:lnTo>
                  <a:lnTo>
                    <a:pt x="500" y="949"/>
                  </a:lnTo>
                  <a:lnTo>
                    <a:pt x="495" y="949"/>
                  </a:lnTo>
                  <a:lnTo>
                    <a:pt x="489" y="949"/>
                  </a:lnTo>
                  <a:lnTo>
                    <a:pt x="483" y="949"/>
                  </a:lnTo>
                  <a:lnTo>
                    <a:pt x="478" y="949"/>
                  </a:lnTo>
                  <a:lnTo>
                    <a:pt x="472" y="949"/>
                  </a:lnTo>
                  <a:lnTo>
                    <a:pt x="466" y="949"/>
                  </a:lnTo>
                  <a:lnTo>
                    <a:pt x="461" y="949"/>
                  </a:lnTo>
                  <a:lnTo>
                    <a:pt x="455" y="949"/>
                  </a:lnTo>
                  <a:lnTo>
                    <a:pt x="447" y="949"/>
                  </a:lnTo>
                  <a:lnTo>
                    <a:pt x="443" y="949"/>
                  </a:lnTo>
                  <a:lnTo>
                    <a:pt x="436" y="949"/>
                  </a:lnTo>
                  <a:lnTo>
                    <a:pt x="432" y="949"/>
                  </a:lnTo>
                  <a:lnTo>
                    <a:pt x="424" y="949"/>
                  </a:lnTo>
                  <a:lnTo>
                    <a:pt x="419" y="949"/>
                  </a:lnTo>
                  <a:lnTo>
                    <a:pt x="413" y="949"/>
                  </a:lnTo>
                  <a:lnTo>
                    <a:pt x="407" y="949"/>
                  </a:lnTo>
                  <a:lnTo>
                    <a:pt x="400" y="947"/>
                  </a:lnTo>
                  <a:lnTo>
                    <a:pt x="394" y="947"/>
                  </a:lnTo>
                  <a:lnTo>
                    <a:pt x="386" y="947"/>
                  </a:lnTo>
                  <a:lnTo>
                    <a:pt x="379" y="945"/>
                  </a:lnTo>
                  <a:lnTo>
                    <a:pt x="373" y="945"/>
                  </a:lnTo>
                  <a:lnTo>
                    <a:pt x="365" y="945"/>
                  </a:lnTo>
                  <a:lnTo>
                    <a:pt x="358" y="943"/>
                  </a:lnTo>
                  <a:lnTo>
                    <a:pt x="352" y="943"/>
                  </a:lnTo>
                  <a:lnTo>
                    <a:pt x="345" y="941"/>
                  </a:lnTo>
                  <a:lnTo>
                    <a:pt x="337" y="941"/>
                  </a:lnTo>
                  <a:lnTo>
                    <a:pt x="331" y="939"/>
                  </a:lnTo>
                  <a:lnTo>
                    <a:pt x="324" y="939"/>
                  </a:lnTo>
                  <a:lnTo>
                    <a:pt x="316" y="937"/>
                  </a:lnTo>
                  <a:lnTo>
                    <a:pt x="310" y="937"/>
                  </a:lnTo>
                  <a:lnTo>
                    <a:pt x="303" y="935"/>
                  </a:lnTo>
                  <a:lnTo>
                    <a:pt x="295" y="933"/>
                  </a:lnTo>
                  <a:lnTo>
                    <a:pt x="288" y="932"/>
                  </a:lnTo>
                  <a:lnTo>
                    <a:pt x="280" y="932"/>
                  </a:lnTo>
                  <a:lnTo>
                    <a:pt x="272" y="930"/>
                  </a:lnTo>
                  <a:lnTo>
                    <a:pt x="265" y="928"/>
                  </a:lnTo>
                  <a:lnTo>
                    <a:pt x="257" y="926"/>
                  </a:lnTo>
                  <a:lnTo>
                    <a:pt x="250" y="926"/>
                  </a:lnTo>
                  <a:lnTo>
                    <a:pt x="242" y="924"/>
                  </a:lnTo>
                  <a:lnTo>
                    <a:pt x="234" y="922"/>
                  </a:lnTo>
                  <a:lnTo>
                    <a:pt x="227" y="918"/>
                  </a:lnTo>
                  <a:lnTo>
                    <a:pt x="219" y="918"/>
                  </a:lnTo>
                  <a:lnTo>
                    <a:pt x="211" y="914"/>
                  </a:lnTo>
                  <a:lnTo>
                    <a:pt x="204" y="914"/>
                  </a:lnTo>
                  <a:lnTo>
                    <a:pt x="198" y="913"/>
                  </a:lnTo>
                  <a:lnTo>
                    <a:pt x="191" y="911"/>
                  </a:lnTo>
                  <a:lnTo>
                    <a:pt x="183" y="907"/>
                  </a:lnTo>
                  <a:lnTo>
                    <a:pt x="175" y="905"/>
                  </a:lnTo>
                  <a:lnTo>
                    <a:pt x="168" y="903"/>
                  </a:lnTo>
                  <a:lnTo>
                    <a:pt x="160" y="901"/>
                  </a:lnTo>
                  <a:lnTo>
                    <a:pt x="154" y="897"/>
                  </a:lnTo>
                  <a:lnTo>
                    <a:pt x="147" y="895"/>
                  </a:lnTo>
                  <a:lnTo>
                    <a:pt x="139" y="894"/>
                  </a:lnTo>
                  <a:lnTo>
                    <a:pt x="134" y="892"/>
                  </a:lnTo>
                  <a:lnTo>
                    <a:pt x="126" y="888"/>
                  </a:lnTo>
                  <a:lnTo>
                    <a:pt x="118" y="884"/>
                  </a:lnTo>
                  <a:lnTo>
                    <a:pt x="113" y="882"/>
                  </a:lnTo>
                  <a:lnTo>
                    <a:pt x="105" y="880"/>
                  </a:lnTo>
                  <a:lnTo>
                    <a:pt x="97" y="876"/>
                  </a:lnTo>
                  <a:lnTo>
                    <a:pt x="92" y="873"/>
                  </a:lnTo>
                  <a:lnTo>
                    <a:pt x="86" y="871"/>
                  </a:lnTo>
                  <a:lnTo>
                    <a:pt x="80" y="869"/>
                  </a:lnTo>
                  <a:lnTo>
                    <a:pt x="73" y="865"/>
                  </a:lnTo>
                  <a:lnTo>
                    <a:pt x="67" y="861"/>
                  </a:lnTo>
                  <a:lnTo>
                    <a:pt x="61" y="857"/>
                  </a:lnTo>
                  <a:lnTo>
                    <a:pt x="56" y="856"/>
                  </a:lnTo>
                  <a:lnTo>
                    <a:pt x="50" y="852"/>
                  </a:lnTo>
                  <a:lnTo>
                    <a:pt x="44" y="848"/>
                  </a:lnTo>
                  <a:lnTo>
                    <a:pt x="40" y="844"/>
                  </a:lnTo>
                  <a:lnTo>
                    <a:pt x="35" y="840"/>
                  </a:lnTo>
                  <a:lnTo>
                    <a:pt x="31" y="837"/>
                  </a:lnTo>
                  <a:lnTo>
                    <a:pt x="25" y="833"/>
                  </a:lnTo>
                  <a:lnTo>
                    <a:pt x="19" y="829"/>
                  </a:lnTo>
                  <a:lnTo>
                    <a:pt x="16" y="827"/>
                  </a:lnTo>
                  <a:lnTo>
                    <a:pt x="12" y="821"/>
                  </a:lnTo>
                  <a:lnTo>
                    <a:pt x="6" y="819"/>
                  </a:lnTo>
                  <a:lnTo>
                    <a:pt x="2" y="814"/>
                  </a:lnTo>
                  <a:lnTo>
                    <a:pt x="0" y="810"/>
                  </a:lnTo>
                  <a:lnTo>
                    <a:pt x="33" y="800"/>
                  </a:lnTo>
                  <a:lnTo>
                    <a:pt x="33" y="8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24" name="Freeform 60"/>
            <p:cNvSpPr>
              <a:spLocks/>
            </p:cNvSpPr>
            <p:nvPr/>
          </p:nvSpPr>
          <p:spPr bwMode="auto">
            <a:xfrm>
              <a:off x="4070" y="2369"/>
              <a:ext cx="25" cy="62"/>
            </a:xfrm>
            <a:custGeom>
              <a:avLst/>
              <a:gdLst>
                <a:gd name="T0" fmla="*/ 50 w 50"/>
                <a:gd name="T1" fmla="*/ 21 h 123"/>
                <a:gd name="T2" fmla="*/ 48 w 50"/>
                <a:gd name="T3" fmla="*/ 21 h 123"/>
                <a:gd name="T4" fmla="*/ 46 w 50"/>
                <a:gd name="T5" fmla="*/ 24 h 123"/>
                <a:gd name="T6" fmla="*/ 40 w 50"/>
                <a:gd name="T7" fmla="*/ 32 h 123"/>
                <a:gd name="T8" fmla="*/ 37 w 50"/>
                <a:gd name="T9" fmla="*/ 40 h 123"/>
                <a:gd name="T10" fmla="*/ 33 w 50"/>
                <a:gd name="T11" fmla="*/ 43 h 123"/>
                <a:gd name="T12" fmla="*/ 31 w 50"/>
                <a:gd name="T13" fmla="*/ 47 h 123"/>
                <a:gd name="T14" fmla="*/ 29 w 50"/>
                <a:gd name="T15" fmla="*/ 53 h 123"/>
                <a:gd name="T16" fmla="*/ 27 w 50"/>
                <a:gd name="T17" fmla="*/ 57 h 123"/>
                <a:gd name="T18" fmla="*/ 25 w 50"/>
                <a:gd name="T19" fmla="*/ 61 h 123"/>
                <a:gd name="T20" fmla="*/ 25 w 50"/>
                <a:gd name="T21" fmla="*/ 66 h 123"/>
                <a:gd name="T22" fmla="*/ 23 w 50"/>
                <a:gd name="T23" fmla="*/ 70 h 123"/>
                <a:gd name="T24" fmla="*/ 23 w 50"/>
                <a:gd name="T25" fmla="*/ 74 h 123"/>
                <a:gd name="T26" fmla="*/ 25 w 50"/>
                <a:gd name="T27" fmla="*/ 81 h 123"/>
                <a:gd name="T28" fmla="*/ 27 w 50"/>
                <a:gd name="T29" fmla="*/ 89 h 123"/>
                <a:gd name="T30" fmla="*/ 31 w 50"/>
                <a:gd name="T31" fmla="*/ 95 h 123"/>
                <a:gd name="T32" fmla="*/ 37 w 50"/>
                <a:gd name="T33" fmla="*/ 100 h 123"/>
                <a:gd name="T34" fmla="*/ 40 w 50"/>
                <a:gd name="T35" fmla="*/ 104 h 123"/>
                <a:gd name="T36" fmla="*/ 46 w 50"/>
                <a:gd name="T37" fmla="*/ 108 h 123"/>
                <a:gd name="T38" fmla="*/ 48 w 50"/>
                <a:gd name="T39" fmla="*/ 108 h 123"/>
                <a:gd name="T40" fmla="*/ 50 w 50"/>
                <a:gd name="T41" fmla="*/ 110 h 123"/>
                <a:gd name="T42" fmla="*/ 42 w 50"/>
                <a:gd name="T43" fmla="*/ 123 h 123"/>
                <a:gd name="T44" fmla="*/ 38 w 50"/>
                <a:gd name="T45" fmla="*/ 123 h 123"/>
                <a:gd name="T46" fmla="*/ 33 w 50"/>
                <a:gd name="T47" fmla="*/ 121 h 123"/>
                <a:gd name="T48" fmla="*/ 27 w 50"/>
                <a:gd name="T49" fmla="*/ 118 h 123"/>
                <a:gd name="T50" fmla="*/ 19 w 50"/>
                <a:gd name="T51" fmla="*/ 112 h 123"/>
                <a:gd name="T52" fmla="*/ 16 w 50"/>
                <a:gd name="T53" fmla="*/ 108 h 123"/>
                <a:gd name="T54" fmla="*/ 12 w 50"/>
                <a:gd name="T55" fmla="*/ 104 h 123"/>
                <a:gd name="T56" fmla="*/ 8 w 50"/>
                <a:gd name="T57" fmla="*/ 100 h 123"/>
                <a:gd name="T58" fmla="*/ 6 w 50"/>
                <a:gd name="T59" fmla="*/ 95 h 123"/>
                <a:gd name="T60" fmla="*/ 2 w 50"/>
                <a:gd name="T61" fmla="*/ 87 h 123"/>
                <a:gd name="T62" fmla="*/ 0 w 50"/>
                <a:gd name="T63" fmla="*/ 81 h 123"/>
                <a:gd name="T64" fmla="*/ 0 w 50"/>
                <a:gd name="T65" fmla="*/ 78 h 123"/>
                <a:gd name="T66" fmla="*/ 0 w 50"/>
                <a:gd name="T67" fmla="*/ 74 h 123"/>
                <a:gd name="T68" fmla="*/ 0 w 50"/>
                <a:gd name="T69" fmla="*/ 68 h 123"/>
                <a:gd name="T70" fmla="*/ 2 w 50"/>
                <a:gd name="T71" fmla="*/ 64 h 123"/>
                <a:gd name="T72" fmla="*/ 2 w 50"/>
                <a:gd name="T73" fmla="*/ 59 h 123"/>
                <a:gd name="T74" fmla="*/ 2 w 50"/>
                <a:gd name="T75" fmla="*/ 55 h 123"/>
                <a:gd name="T76" fmla="*/ 2 w 50"/>
                <a:gd name="T77" fmla="*/ 49 h 123"/>
                <a:gd name="T78" fmla="*/ 4 w 50"/>
                <a:gd name="T79" fmla="*/ 45 h 123"/>
                <a:gd name="T80" fmla="*/ 6 w 50"/>
                <a:gd name="T81" fmla="*/ 38 h 123"/>
                <a:gd name="T82" fmla="*/ 10 w 50"/>
                <a:gd name="T83" fmla="*/ 32 h 123"/>
                <a:gd name="T84" fmla="*/ 12 w 50"/>
                <a:gd name="T85" fmla="*/ 24 h 123"/>
                <a:gd name="T86" fmla="*/ 16 w 50"/>
                <a:gd name="T87" fmla="*/ 21 h 123"/>
                <a:gd name="T88" fmla="*/ 21 w 50"/>
                <a:gd name="T89" fmla="*/ 15 h 123"/>
                <a:gd name="T90" fmla="*/ 25 w 50"/>
                <a:gd name="T91" fmla="*/ 13 h 123"/>
                <a:gd name="T92" fmla="*/ 33 w 50"/>
                <a:gd name="T93" fmla="*/ 7 h 123"/>
                <a:gd name="T94" fmla="*/ 38 w 50"/>
                <a:gd name="T95" fmla="*/ 4 h 123"/>
                <a:gd name="T96" fmla="*/ 44 w 50"/>
                <a:gd name="T97" fmla="*/ 0 h 123"/>
                <a:gd name="T98" fmla="*/ 46 w 50"/>
                <a:gd name="T99" fmla="*/ 0 h 123"/>
                <a:gd name="T100" fmla="*/ 50 w 50"/>
                <a:gd name="T101" fmla="*/ 21 h 123"/>
                <a:gd name="T102" fmla="*/ 50 w 50"/>
                <a:gd name="T103" fmla="*/ 2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0" h="123">
                  <a:moveTo>
                    <a:pt x="50" y="21"/>
                  </a:moveTo>
                  <a:lnTo>
                    <a:pt x="48" y="21"/>
                  </a:lnTo>
                  <a:lnTo>
                    <a:pt x="46" y="24"/>
                  </a:lnTo>
                  <a:lnTo>
                    <a:pt x="40" y="32"/>
                  </a:lnTo>
                  <a:lnTo>
                    <a:pt x="37" y="40"/>
                  </a:lnTo>
                  <a:lnTo>
                    <a:pt x="33" y="43"/>
                  </a:lnTo>
                  <a:lnTo>
                    <a:pt x="31" y="47"/>
                  </a:lnTo>
                  <a:lnTo>
                    <a:pt x="29" y="53"/>
                  </a:lnTo>
                  <a:lnTo>
                    <a:pt x="27" y="57"/>
                  </a:lnTo>
                  <a:lnTo>
                    <a:pt x="25" y="61"/>
                  </a:lnTo>
                  <a:lnTo>
                    <a:pt x="25" y="66"/>
                  </a:lnTo>
                  <a:lnTo>
                    <a:pt x="23" y="70"/>
                  </a:lnTo>
                  <a:lnTo>
                    <a:pt x="23" y="74"/>
                  </a:lnTo>
                  <a:lnTo>
                    <a:pt x="25" y="81"/>
                  </a:lnTo>
                  <a:lnTo>
                    <a:pt x="27" y="89"/>
                  </a:lnTo>
                  <a:lnTo>
                    <a:pt x="31" y="95"/>
                  </a:lnTo>
                  <a:lnTo>
                    <a:pt x="37" y="100"/>
                  </a:lnTo>
                  <a:lnTo>
                    <a:pt x="40" y="104"/>
                  </a:lnTo>
                  <a:lnTo>
                    <a:pt x="46" y="108"/>
                  </a:lnTo>
                  <a:lnTo>
                    <a:pt x="48" y="108"/>
                  </a:lnTo>
                  <a:lnTo>
                    <a:pt x="50" y="110"/>
                  </a:lnTo>
                  <a:lnTo>
                    <a:pt x="42" y="123"/>
                  </a:lnTo>
                  <a:lnTo>
                    <a:pt x="38" y="123"/>
                  </a:lnTo>
                  <a:lnTo>
                    <a:pt x="33" y="121"/>
                  </a:lnTo>
                  <a:lnTo>
                    <a:pt x="27" y="118"/>
                  </a:lnTo>
                  <a:lnTo>
                    <a:pt x="19" y="112"/>
                  </a:lnTo>
                  <a:lnTo>
                    <a:pt x="16" y="108"/>
                  </a:lnTo>
                  <a:lnTo>
                    <a:pt x="12" y="104"/>
                  </a:lnTo>
                  <a:lnTo>
                    <a:pt x="8" y="100"/>
                  </a:lnTo>
                  <a:lnTo>
                    <a:pt x="6" y="95"/>
                  </a:lnTo>
                  <a:lnTo>
                    <a:pt x="2" y="87"/>
                  </a:lnTo>
                  <a:lnTo>
                    <a:pt x="0" y="81"/>
                  </a:lnTo>
                  <a:lnTo>
                    <a:pt x="0" y="78"/>
                  </a:lnTo>
                  <a:lnTo>
                    <a:pt x="0" y="74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2" y="59"/>
                  </a:lnTo>
                  <a:lnTo>
                    <a:pt x="2" y="55"/>
                  </a:lnTo>
                  <a:lnTo>
                    <a:pt x="2" y="49"/>
                  </a:lnTo>
                  <a:lnTo>
                    <a:pt x="4" y="45"/>
                  </a:lnTo>
                  <a:lnTo>
                    <a:pt x="6" y="38"/>
                  </a:lnTo>
                  <a:lnTo>
                    <a:pt x="10" y="32"/>
                  </a:lnTo>
                  <a:lnTo>
                    <a:pt x="12" y="24"/>
                  </a:lnTo>
                  <a:lnTo>
                    <a:pt x="16" y="21"/>
                  </a:lnTo>
                  <a:lnTo>
                    <a:pt x="21" y="15"/>
                  </a:lnTo>
                  <a:lnTo>
                    <a:pt x="25" y="13"/>
                  </a:lnTo>
                  <a:lnTo>
                    <a:pt x="33" y="7"/>
                  </a:lnTo>
                  <a:lnTo>
                    <a:pt x="38" y="4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50" y="21"/>
                  </a:lnTo>
                  <a:lnTo>
                    <a:pt x="50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25" name="Freeform 61"/>
            <p:cNvSpPr>
              <a:spLocks/>
            </p:cNvSpPr>
            <p:nvPr/>
          </p:nvSpPr>
          <p:spPr bwMode="auto">
            <a:xfrm>
              <a:off x="3947" y="2380"/>
              <a:ext cx="42" cy="61"/>
            </a:xfrm>
            <a:custGeom>
              <a:avLst/>
              <a:gdLst>
                <a:gd name="T0" fmla="*/ 71 w 86"/>
                <a:gd name="T1" fmla="*/ 30 h 121"/>
                <a:gd name="T2" fmla="*/ 61 w 86"/>
                <a:gd name="T3" fmla="*/ 30 h 121"/>
                <a:gd name="T4" fmla="*/ 48 w 86"/>
                <a:gd name="T5" fmla="*/ 32 h 121"/>
                <a:gd name="T6" fmla="*/ 36 w 86"/>
                <a:gd name="T7" fmla="*/ 38 h 121"/>
                <a:gd name="T8" fmla="*/ 31 w 86"/>
                <a:gd name="T9" fmla="*/ 45 h 121"/>
                <a:gd name="T10" fmla="*/ 27 w 86"/>
                <a:gd name="T11" fmla="*/ 57 h 121"/>
                <a:gd name="T12" fmla="*/ 23 w 86"/>
                <a:gd name="T13" fmla="*/ 68 h 121"/>
                <a:gd name="T14" fmla="*/ 25 w 86"/>
                <a:gd name="T15" fmla="*/ 81 h 121"/>
                <a:gd name="T16" fmla="*/ 31 w 86"/>
                <a:gd name="T17" fmla="*/ 89 h 121"/>
                <a:gd name="T18" fmla="*/ 42 w 86"/>
                <a:gd name="T19" fmla="*/ 91 h 121"/>
                <a:gd name="T20" fmla="*/ 55 w 86"/>
                <a:gd name="T21" fmla="*/ 91 h 121"/>
                <a:gd name="T22" fmla="*/ 65 w 86"/>
                <a:gd name="T23" fmla="*/ 91 h 121"/>
                <a:gd name="T24" fmla="*/ 67 w 86"/>
                <a:gd name="T25" fmla="*/ 91 h 121"/>
                <a:gd name="T26" fmla="*/ 76 w 86"/>
                <a:gd name="T27" fmla="*/ 91 h 121"/>
                <a:gd name="T28" fmla="*/ 84 w 86"/>
                <a:gd name="T29" fmla="*/ 95 h 121"/>
                <a:gd name="T30" fmla="*/ 84 w 86"/>
                <a:gd name="T31" fmla="*/ 100 h 121"/>
                <a:gd name="T32" fmla="*/ 80 w 86"/>
                <a:gd name="T33" fmla="*/ 108 h 121"/>
                <a:gd name="T34" fmla="*/ 69 w 86"/>
                <a:gd name="T35" fmla="*/ 116 h 121"/>
                <a:gd name="T36" fmla="*/ 57 w 86"/>
                <a:gd name="T37" fmla="*/ 119 h 121"/>
                <a:gd name="T38" fmla="*/ 46 w 86"/>
                <a:gd name="T39" fmla="*/ 119 h 121"/>
                <a:gd name="T40" fmla="*/ 35 w 86"/>
                <a:gd name="T41" fmla="*/ 117 h 121"/>
                <a:gd name="T42" fmla="*/ 23 w 86"/>
                <a:gd name="T43" fmla="*/ 112 h 121"/>
                <a:gd name="T44" fmla="*/ 16 w 86"/>
                <a:gd name="T45" fmla="*/ 104 h 121"/>
                <a:gd name="T46" fmla="*/ 8 w 86"/>
                <a:gd name="T47" fmla="*/ 93 h 121"/>
                <a:gd name="T48" fmla="*/ 2 w 86"/>
                <a:gd name="T49" fmla="*/ 81 h 121"/>
                <a:gd name="T50" fmla="*/ 0 w 86"/>
                <a:gd name="T51" fmla="*/ 70 h 121"/>
                <a:gd name="T52" fmla="*/ 0 w 86"/>
                <a:gd name="T53" fmla="*/ 57 h 121"/>
                <a:gd name="T54" fmla="*/ 2 w 86"/>
                <a:gd name="T55" fmla="*/ 43 h 121"/>
                <a:gd name="T56" fmla="*/ 6 w 86"/>
                <a:gd name="T57" fmla="*/ 32 h 121"/>
                <a:gd name="T58" fmla="*/ 10 w 86"/>
                <a:gd name="T59" fmla="*/ 20 h 121"/>
                <a:gd name="T60" fmla="*/ 16 w 86"/>
                <a:gd name="T61" fmla="*/ 11 h 121"/>
                <a:gd name="T62" fmla="*/ 27 w 86"/>
                <a:gd name="T63" fmla="*/ 1 h 121"/>
                <a:gd name="T64" fmla="*/ 42 w 86"/>
                <a:gd name="T65" fmla="*/ 0 h 121"/>
                <a:gd name="T66" fmla="*/ 57 w 86"/>
                <a:gd name="T67" fmla="*/ 7 h 121"/>
                <a:gd name="T68" fmla="*/ 65 w 86"/>
                <a:gd name="T69" fmla="*/ 20 h 121"/>
                <a:gd name="T70" fmla="*/ 71 w 86"/>
                <a:gd name="T71" fmla="*/ 30 h 121"/>
                <a:gd name="T72" fmla="*/ 73 w 86"/>
                <a:gd name="T73" fmla="*/ 3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6" h="121">
                  <a:moveTo>
                    <a:pt x="73" y="32"/>
                  </a:moveTo>
                  <a:lnTo>
                    <a:pt x="71" y="30"/>
                  </a:lnTo>
                  <a:lnTo>
                    <a:pt x="67" y="30"/>
                  </a:lnTo>
                  <a:lnTo>
                    <a:pt x="61" y="30"/>
                  </a:lnTo>
                  <a:lnTo>
                    <a:pt x="55" y="32"/>
                  </a:lnTo>
                  <a:lnTo>
                    <a:pt x="48" y="32"/>
                  </a:lnTo>
                  <a:lnTo>
                    <a:pt x="42" y="36"/>
                  </a:lnTo>
                  <a:lnTo>
                    <a:pt x="36" y="38"/>
                  </a:lnTo>
                  <a:lnTo>
                    <a:pt x="35" y="41"/>
                  </a:lnTo>
                  <a:lnTo>
                    <a:pt x="31" y="45"/>
                  </a:lnTo>
                  <a:lnTo>
                    <a:pt x="29" y="51"/>
                  </a:lnTo>
                  <a:lnTo>
                    <a:pt x="27" y="57"/>
                  </a:lnTo>
                  <a:lnTo>
                    <a:pt x="25" y="62"/>
                  </a:lnTo>
                  <a:lnTo>
                    <a:pt x="23" y="68"/>
                  </a:lnTo>
                  <a:lnTo>
                    <a:pt x="23" y="76"/>
                  </a:lnTo>
                  <a:lnTo>
                    <a:pt x="25" y="81"/>
                  </a:lnTo>
                  <a:lnTo>
                    <a:pt x="27" y="87"/>
                  </a:lnTo>
                  <a:lnTo>
                    <a:pt x="31" y="89"/>
                  </a:lnTo>
                  <a:lnTo>
                    <a:pt x="36" y="91"/>
                  </a:lnTo>
                  <a:lnTo>
                    <a:pt x="42" y="91"/>
                  </a:lnTo>
                  <a:lnTo>
                    <a:pt x="50" y="93"/>
                  </a:lnTo>
                  <a:lnTo>
                    <a:pt x="55" y="91"/>
                  </a:lnTo>
                  <a:lnTo>
                    <a:pt x="59" y="91"/>
                  </a:lnTo>
                  <a:lnTo>
                    <a:pt x="65" y="91"/>
                  </a:lnTo>
                  <a:lnTo>
                    <a:pt x="65" y="91"/>
                  </a:lnTo>
                  <a:lnTo>
                    <a:pt x="67" y="91"/>
                  </a:lnTo>
                  <a:lnTo>
                    <a:pt x="71" y="91"/>
                  </a:lnTo>
                  <a:lnTo>
                    <a:pt x="76" y="91"/>
                  </a:lnTo>
                  <a:lnTo>
                    <a:pt x="82" y="93"/>
                  </a:lnTo>
                  <a:lnTo>
                    <a:pt x="84" y="95"/>
                  </a:lnTo>
                  <a:lnTo>
                    <a:pt x="86" y="98"/>
                  </a:lnTo>
                  <a:lnTo>
                    <a:pt x="84" y="100"/>
                  </a:lnTo>
                  <a:lnTo>
                    <a:pt x="82" y="104"/>
                  </a:lnTo>
                  <a:lnTo>
                    <a:pt x="80" y="108"/>
                  </a:lnTo>
                  <a:lnTo>
                    <a:pt x="76" y="112"/>
                  </a:lnTo>
                  <a:lnTo>
                    <a:pt x="69" y="116"/>
                  </a:lnTo>
                  <a:lnTo>
                    <a:pt x="63" y="117"/>
                  </a:lnTo>
                  <a:lnTo>
                    <a:pt x="57" y="119"/>
                  </a:lnTo>
                  <a:lnTo>
                    <a:pt x="52" y="121"/>
                  </a:lnTo>
                  <a:lnTo>
                    <a:pt x="46" y="119"/>
                  </a:lnTo>
                  <a:lnTo>
                    <a:pt x="40" y="119"/>
                  </a:lnTo>
                  <a:lnTo>
                    <a:pt x="35" y="117"/>
                  </a:lnTo>
                  <a:lnTo>
                    <a:pt x="29" y="116"/>
                  </a:lnTo>
                  <a:lnTo>
                    <a:pt x="23" y="112"/>
                  </a:lnTo>
                  <a:lnTo>
                    <a:pt x="19" y="108"/>
                  </a:lnTo>
                  <a:lnTo>
                    <a:pt x="16" y="104"/>
                  </a:lnTo>
                  <a:lnTo>
                    <a:pt x="10" y="98"/>
                  </a:lnTo>
                  <a:lnTo>
                    <a:pt x="8" y="93"/>
                  </a:lnTo>
                  <a:lnTo>
                    <a:pt x="4" y="89"/>
                  </a:lnTo>
                  <a:lnTo>
                    <a:pt x="2" y="81"/>
                  </a:lnTo>
                  <a:lnTo>
                    <a:pt x="2" y="77"/>
                  </a:lnTo>
                  <a:lnTo>
                    <a:pt x="0" y="70"/>
                  </a:lnTo>
                  <a:lnTo>
                    <a:pt x="0" y="64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3"/>
                  </a:lnTo>
                  <a:lnTo>
                    <a:pt x="2" y="38"/>
                  </a:lnTo>
                  <a:lnTo>
                    <a:pt x="6" y="32"/>
                  </a:lnTo>
                  <a:lnTo>
                    <a:pt x="8" y="26"/>
                  </a:lnTo>
                  <a:lnTo>
                    <a:pt x="10" y="20"/>
                  </a:lnTo>
                  <a:lnTo>
                    <a:pt x="14" y="15"/>
                  </a:lnTo>
                  <a:lnTo>
                    <a:pt x="16" y="11"/>
                  </a:lnTo>
                  <a:lnTo>
                    <a:pt x="19" y="7"/>
                  </a:lnTo>
                  <a:lnTo>
                    <a:pt x="27" y="1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50" y="3"/>
                  </a:lnTo>
                  <a:lnTo>
                    <a:pt x="57" y="7"/>
                  </a:lnTo>
                  <a:lnTo>
                    <a:pt x="61" y="15"/>
                  </a:lnTo>
                  <a:lnTo>
                    <a:pt x="65" y="20"/>
                  </a:lnTo>
                  <a:lnTo>
                    <a:pt x="69" y="26"/>
                  </a:lnTo>
                  <a:lnTo>
                    <a:pt x="71" y="30"/>
                  </a:lnTo>
                  <a:lnTo>
                    <a:pt x="73" y="32"/>
                  </a:lnTo>
                  <a:lnTo>
                    <a:pt x="73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26" name="Freeform 62"/>
            <p:cNvSpPr>
              <a:spLocks/>
            </p:cNvSpPr>
            <p:nvPr/>
          </p:nvSpPr>
          <p:spPr bwMode="auto">
            <a:xfrm>
              <a:off x="3966" y="2383"/>
              <a:ext cx="28" cy="47"/>
            </a:xfrm>
            <a:custGeom>
              <a:avLst/>
              <a:gdLst>
                <a:gd name="T0" fmla="*/ 2 w 57"/>
                <a:gd name="T1" fmla="*/ 19 h 93"/>
                <a:gd name="T2" fmla="*/ 2 w 57"/>
                <a:gd name="T3" fmla="*/ 19 h 93"/>
                <a:gd name="T4" fmla="*/ 6 w 57"/>
                <a:gd name="T5" fmla="*/ 21 h 93"/>
                <a:gd name="T6" fmla="*/ 10 w 57"/>
                <a:gd name="T7" fmla="*/ 25 h 93"/>
                <a:gd name="T8" fmla="*/ 17 w 57"/>
                <a:gd name="T9" fmla="*/ 29 h 93"/>
                <a:gd name="T10" fmla="*/ 23 w 57"/>
                <a:gd name="T11" fmla="*/ 33 h 93"/>
                <a:gd name="T12" fmla="*/ 31 w 57"/>
                <a:gd name="T13" fmla="*/ 40 h 93"/>
                <a:gd name="T14" fmla="*/ 35 w 57"/>
                <a:gd name="T15" fmla="*/ 48 h 93"/>
                <a:gd name="T16" fmla="*/ 38 w 57"/>
                <a:gd name="T17" fmla="*/ 55 h 93"/>
                <a:gd name="T18" fmla="*/ 36 w 57"/>
                <a:gd name="T19" fmla="*/ 61 h 93"/>
                <a:gd name="T20" fmla="*/ 35 w 57"/>
                <a:gd name="T21" fmla="*/ 67 h 93"/>
                <a:gd name="T22" fmla="*/ 31 w 57"/>
                <a:gd name="T23" fmla="*/ 74 h 93"/>
                <a:gd name="T24" fmla="*/ 25 w 57"/>
                <a:gd name="T25" fmla="*/ 80 h 93"/>
                <a:gd name="T26" fmla="*/ 19 w 57"/>
                <a:gd name="T27" fmla="*/ 84 h 93"/>
                <a:gd name="T28" fmla="*/ 16 w 57"/>
                <a:gd name="T29" fmla="*/ 90 h 93"/>
                <a:gd name="T30" fmla="*/ 12 w 57"/>
                <a:gd name="T31" fmla="*/ 91 h 93"/>
                <a:gd name="T32" fmla="*/ 12 w 57"/>
                <a:gd name="T33" fmla="*/ 93 h 93"/>
                <a:gd name="T34" fmla="*/ 16 w 57"/>
                <a:gd name="T35" fmla="*/ 91 h 93"/>
                <a:gd name="T36" fmla="*/ 21 w 57"/>
                <a:gd name="T37" fmla="*/ 91 h 93"/>
                <a:gd name="T38" fmla="*/ 27 w 57"/>
                <a:gd name="T39" fmla="*/ 91 h 93"/>
                <a:gd name="T40" fmla="*/ 35 w 57"/>
                <a:gd name="T41" fmla="*/ 93 h 93"/>
                <a:gd name="T42" fmla="*/ 42 w 57"/>
                <a:gd name="T43" fmla="*/ 91 h 93"/>
                <a:gd name="T44" fmla="*/ 50 w 57"/>
                <a:gd name="T45" fmla="*/ 90 h 93"/>
                <a:gd name="T46" fmla="*/ 52 w 57"/>
                <a:gd name="T47" fmla="*/ 86 h 93"/>
                <a:gd name="T48" fmla="*/ 55 w 57"/>
                <a:gd name="T49" fmla="*/ 84 h 93"/>
                <a:gd name="T50" fmla="*/ 55 w 57"/>
                <a:gd name="T51" fmla="*/ 80 h 93"/>
                <a:gd name="T52" fmla="*/ 57 w 57"/>
                <a:gd name="T53" fmla="*/ 76 h 93"/>
                <a:gd name="T54" fmla="*/ 57 w 57"/>
                <a:gd name="T55" fmla="*/ 71 h 93"/>
                <a:gd name="T56" fmla="*/ 57 w 57"/>
                <a:gd name="T57" fmla="*/ 67 h 93"/>
                <a:gd name="T58" fmla="*/ 55 w 57"/>
                <a:gd name="T59" fmla="*/ 59 h 93"/>
                <a:gd name="T60" fmla="*/ 55 w 57"/>
                <a:gd name="T61" fmla="*/ 55 h 93"/>
                <a:gd name="T62" fmla="*/ 52 w 57"/>
                <a:gd name="T63" fmla="*/ 50 h 93"/>
                <a:gd name="T64" fmla="*/ 50 w 57"/>
                <a:gd name="T65" fmla="*/ 44 h 93"/>
                <a:gd name="T66" fmla="*/ 48 w 57"/>
                <a:gd name="T67" fmla="*/ 40 h 93"/>
                <a:gd name="T68" fmla="*/ 46 w 57"/>
                <a:gd name="T69" fmla="*/ 34 h 93"/>
                <a:gd name="T70" fmla="*/ 42 w 57"/>
                <a:gd name="T71" fmla="*/ 31 h 93"/>
                <a:gd name="T72" fmla="*/ 38 w 57"/>
                <a:gd name="T73" fmla="*/ 25 h 93"/>
                <a:gd name="T74" fmla="*/ 35 w 57"/>
                <a:gd name="T75" fmla="*/ 21 h 93"/>
                <a:gd name="T76" fmla="*/ 33 w 57"/>
                <a:gd name="T77" fmla="*/ 17 h 93"/>
                <a:gd name="T78" fmla="*/ 25 w 57"/>
                <a:gd name="T79" fmla="*/ 10 h 93"/>
                <a:gd name="T80" fmla="*/ 17 w 57"/>
                <a:gd name="T81" fmla="*/ 4 h 93"/>
                <a:gd name="T82" fmla="*/ 10 w 57"/>
                <a:gd name="T83" fmla="*/ 2 h 93"/>
                <a:gd name="T84" fmla="*/ 6 w 57"/>
                <a:gd name="T85" fmla="*/ 0 h 93"/>
                <a:gd name="T86" fmla="*/ 2 w 57"/>
                <a:gd name="T87" fmla="*/ 2 h 93"/>
                <a:gd name="T88" fmla="*/ 2 w 57"/>
                <a:gd name="T89" fmla="*/ 8 h 93"/>
                <a:gd name="T90" fmla="*/ 0 w 57"/>
                <a:gd name="T91" fmla="*/ 10 h 93"/>
                <a:gd name="T92" fmla="*/ 0 w 57"/>
                <a:gd name="T93" fmla="*/ 14 h 93"/>
                <a:gd name="T94" fmla="*/ 0 w 57"/>
                <a:gd name="T95" fmla="*/ 17 h 93"/>
                <a:gd name="T96" fmla="*/ 2 w 57"/>
                <a:gd name="T97" fmla="*/ 19 h 93"/>
                <a:gd name="T98" fmla="*/ 2 w 57"/>
                <a:gd name="T99" fmla="*/ 1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7" h="93">
                  <a:moveTo>
                    <a:pt x="2" y="19"/>
                  </a:moveTo>
                  <a:lnTo>
                    <a:pt x="2" y="19"/>
                  </a:lnTo>
                  <a:lnTo>
                    <a:pt x="6" y="21"/>
                  </a:lnTo>
                  <a:lnTo>
                    <a:pt x="10" y="25"/>
                  </a:lnTo>
                  <a:lnTo>
                    <a:pt x="17" y="29"/>
                  </a:lnTo>
                  <a:lnTo>
                    <a:pt x="23" y="33"/>
                  </a:lnTo>
                  <a:lnTo>
                    <a:pt x="31" y="40"/>
                  </a:lnTo>
                  <a:lnTo>
                    <a:pt x="35" y="48"/>
                  </a:lnTo>
                  <a:lnTo>
                    <a:pt x="38" y="55"/>
                  </a:lnTo>
                  <a:lnTo>
                    <a:pt x="36" y="61"/>
                  </a:lnTo>
                  <a:lnTo>
                    <a:pt x="35" y="67"/>
                  </a:lnTo>
                  <a:lnTo>
                    <a:pt x="31" y="74"/>
                  </a:lnTo>
                  <a:lnTo>
                    <a:pt x="25" y="80"/>
                  </a:lnTo>
                  <a:lnTo>
                    <a:pt x="19" y="84"/>
                  </a:lnTo>
                  <a:lnTo>
                    <a:pt x="16" y="90"/>
                  </a:lnTo>
                  <a:lnTo>
                    <a:pt x="12" y="91"/>
                  </a:lnTo>
                  <a:lnTo>
                    <a:pt x="12" y="93"/>
                  </a:lnTo>
                  <a:lnTo>
                    <a:pt x="16" y="91"/>
                  </a:lnTo>
                  <a:lnTo>
                    <a:pt x="21" y="91"/>
                  </a:lnTo>
                  <a:lnTo>
                    <a:pt x="27" y="91"/>
                  </a:lnTo>
                  <a:lnTo>
                    <a:pt x="35" y="93"/>
                  </a:lnTo>
                  <a:lnTo>
                    <a:pt x="42" y="91"/>
                  </a:lnTo>
                  <a:lnTo>
                    <a:pt x="50" y="90"/>
                  </a:lnTo>
                  <a:lnTo>
                    <a:pt x="52" y="86"/>
                  </a:lnTo>
                  <a:lnTo>
                    <a:pt x="55" y="84"/>
                  </a:lnTo>
                  <a:lnTo>
                    <a:pt x="55" y="80"/>
                  </a:lnTo>
                  <a:lnTo>
                    <a:pt x="57" y="76"/>
                  </a:lnTo>
                  <a:lnTo>
                    <a:pt x="57" y="71"/>
                  </a:lnTo>
                  <a:lnTo>
                    <a:pt x="57" y="67"/>
                  </a:lnTo>
                  <a:lnTo>
                    <a:pt x="55" y="59"/>
                  </a:lnTo>
                  <a:lnTo>
                    <a:pt x="55" y="55"/>
                  </a:lnTo>
                  <a:lnTo>
                    <a:pt x="52" y="50"/>
                  </a:lnTo>
                  <a:lnTo>
                    <a:pt x="50" y="44"/>
                  </a:lnTo>
                  <a:lnTo>
                    <a:pt x="48" y="40"/>
                  </a:lnTo>
                  <a:lnTo>
                    <a:pt x="46" y="34"/>
                  </a:lnTo>
                  <a:lnTo>
                    <a:pt x="42" y="31"/>
                  </a:lnTo>
                  <a:lnTo>
                    <a:pt x="38" y="25"/>
                  </a:lnTo>
                  <a:lnTo>
                    <a:pt x="35" y="21"/>
                  </a:lnTo>
                  <a:lnTo>
                    <a:pt x="33" y="17"/>
                  </a:lnTo>
                  <a:lnTo>
                    <a:pt x="25" y="10"/>
                  </a:lnTo>
                  <a:lnTo>
                    <a:pt x="17" y="4"/>
                  </a:lnTo>
                  <a:lnTo>
                    <a:pt x="10" y="2"/>
                  </a:lnTo>
                  <a:lnTo>
                    <a:pt x="6" y="0"/>
                  </a:lnTo>
                  <a:lnTo>
                    <a:pt x="2" y="2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2" y="19"/>
                  </a:lnTo>
                  <a:lnTo>
                    <a:pt x="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27" name="Freeform 63"/>
            <p:cNvSpPr>
              <a:spLocks/>
            </p:cNvSpPr>
            <p:nvPr/>
          </p:nvSpPr>
          <p:spPr bwMode="auto">
            <a:xfrm>
              <a:off x="4096" y="2268"/>
              <a:ext cx="53" cy="116"/>
            </a:xfrm>
            <a:custGeom>
              <a:avLst/>
              <a:gdLst>
                <a:gd name="T0" fmla="*/ 15 w 106"/>
                <a:gd name="T1" fmla="*/ 57 h 232"/>
                <a:gd name="T2" fmla="*/ 24 w 106"/>
                <a:gd name="T3" fmla="*/ 65 h 232"/>
                <a:gd name="T4" fmla="*/ 36 w 106"/>
                <a:gd name="T5" fmla="*/ 78 h 232"/>
                <a:gd name="T6" fmla="*/ 51 w 106"/>
                <a:gd name="T7" fmla="*/ 93 h 232"/>
                <a:gd name="T8" fmla="*/ 64 w 106"/>
                <a:gd name="T9" fmla="*/ 109 h 232"/>
                <a:gd name="T10" fmla="*/ 74 w 106"/>
                <a:gd name="T11" fmla="*/ 122 h 232"/>
                <a:gd name="T12" fmla="*/ 82 w 106"/>
                <a:gd name="T13" fmla="*/ 133 h 232"/>
                <a:gd name="T14" fmla="*/ 80 w 106"/>
                <a:gd name="T15" fmla="*/ 141 h 232"/>
                <a:gd name="T16" fmla="*/ 72 w 106"/>
                <a:gd name="T17" fmla="*/ 145 h 232"/>
                <a:gd name="T18" fmla="*/ 63 w 106"/>
                <a:gd name="T19" fmla="*/ 154 h 232"/>
                <a:gd name="T20" fmla="*/ 51 w 106"/>
                <a:gd name="T21" fmla="*/ 162 h 232"/>
                <a:gd name="T22" fmla="*/ 40 w 106"/>
                <a:gd name="T23" fmla="*/ 173 h 232"/>
                <a:gd name="T24" fmla="*/ 28 w 106"/>
                <a:gd name="T25" fmla="*/ 181 h 232"/>
                <a:gd name="T26" fmla="*/ 19 w 106"/>
                <a:gd name="T27" fmla="*/ 188 h 232"/>
                <a:gd name="T28" fmla="*/ 11 w 106"/>
                <a:gd name="T29" fmla="*/ 194 h 232"/>
                <a:gd name="T30" fmla="*/ 9 w 106"/>
                <a:gd name="T31" fmla="*/ 198 h 232"/>
                <a:gd name="T32" fmla="*/ 13 w 106"/>
                <a:gd name="T33" fmla="*/ 230 h 232"/>
                <a:gd name="T34" fmla="*/ 21 w 106"/>
                <a:gd name="T35" fmla="*/ 225 h 232"/>
                <a:gd name="T36" fmla="*/ 34 w 106"/>
                <a:gd name="T37" fmla="*/ 213 h 232"/>
                <a:gd name="T38" fmla="*/ 47 w 106"/>
                <a:gd name="T39" fmla="*/ 204 h 232"/>
                <a:gd name="T40" fmla="*/ 57 w 106"/>
                <a:gd name="T41" fmla="*/ 196 h 232"/>
                <a:gd name="T42" fmla="*/ 64 w 106"/>
                <a:gd name="T43" fmla="*/ 188 h 232"/>
                <a:gd name="T44" fmla="*/ 74 w 106"/>
                <a:gd name="T45" fmla="*/ 181 h 232"/>
                <a:gd name="T46" fmla="*/ 85 w 106"/>
                <a:gd name="T47" fmla="*/ 168 h 232"/>
                <a:gd name="T48" fmla="*/ 99 w 106"/>
                <a:gd name="T49" fmla="*/ 154 h 232"/>
                <a:gd name="T50" fmla="*/ 104 w 106"/>
                <a:gd name="T51" fmla="*/ 143 h 232"/>
                <a:gd name="T52" fmla="*/ 104 w 106"/>
                <a:gd name="T53" fmla="*/ 133 h 232"/>
                <a:gd name="T54" fmla="*/ 97 w 106"/>
                <a:gd name="T55" fmla="*/ 120 h 232"/>
                <a:gd name="T56" fmla="*/ 87 w 106"/>
                <a:gd name="T57" fmla="*/ 107 h 232"/>
                <a:gd name="T58" fmla="*/ 82 w 106"/>
                <a:gd name="T59" fmla="*/ 97 h 232"/>
                <a:gd name="T60" fmla="*/ 74 w 106"/>
                <a:gd name="T61" fmla="*/ 86 h 232"/>
                <a:gd name="T62" fmla="*/ 66 w 106"/>
                <a:gd name="T63" fmla="*/ 76 h 232"/>
                <a:gd name="T64" fmla="*/ 59 w 106"/>
                <a:gd name="T65" fmla="*/ 65 h 232"/>
                <a:gd name="T66" fmla="*/ 51 w 106"/>
                <a:gd name="T67" fmla="*/ 54 h 232"/>
                <a:gd name="T68" fmla="*/ 42 w 106"/>
                <a:gd name="T69" fmla="*/ 42 h 232"/>
                <a:gd name="T70" fmla="*/ 34 w 106"/>
                <a:gd name="T71" fmla="*/ 33 h 232"/>
                <a:gd name="T72" fmla="*/ 26 w 106"/>
                <a:gd name="T73" fmla="*/ 23 h 232"/>
                <a:gd name="T74" fmla="*/ 17 w 106"/>
                <a:gd name="T75" fmla="*/ 14 h 232"/>
                <a:gd name="T76" fmla="*/ 5 w 106"/>
                <a:gd name="T77" fmla="*/ 4 h 232"/>
                <a:gd name="T78" fmla="*/ 11 w 106"/>
                <a:gd name="T79" fmla="*/ 5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232">
                  <a:moveTo>
                    <a:pt x="11" y="54"/>
                  </a:moveTo>
                  <a:lnTo>
                    <a:pt x="15" y="57"/>
                  </a:lnTo>
                  <a:lnTo>
                    <a:pt x="19" y="59"/>
                  </a:lnTo>
                  <a:lnTo>
                    <a:pt x="24" y="65"/>
                  </a:lnTo>
                  <a:lnTo>
                    <a:pt x="30" y="71"/>
                  </a:lnTo>
                  <a:lnTo>
                    <a:pt x="36" y="78"/>
                  </a:lnTo>
                  <a:lnTo>
                    <a:pt x="44" y="84"/>
                  </a:lnTo>
                  <a:lnTo>
                    <a:pt x="51" y="93"/>
                  </a:lnTo>
                  <a:lnTo>
                    <a:pt x="57" y="101"/>
                  </a:lnTo>
                  <a:lnTo>
                    <a:pt x="64" y="109"/>
                  </a:lnTo>
                  <a:lnTo>
                    <a:pt x="68" y="114"/>
                  </a:lnTo>
                  <a:lnTo>
                    <a:pt x="74" y="122"/>
                  </a:lnTo>
                  <a:lnTo>
                    <a:pt x="78" y="128"/>
                  </a:lnTo>
                  <a:lnTo>
                    <a:pt x="82" y="133"/>
                  </a:lnTo>
                  <a:lnTo>
                    <a:pt x="82" y="137"/>
                  </a:lnTo>
                  <a:lnTo>
                    <a:pt x="80" y="141"/>
                  </a:lnTo>
                  <a:lnTo>
                    <a:pt x="76" y="143"/>
                  </a:lnTo>
                  <a:lnTo>
                    <a:pt x="72" y="145"/>
                  </a:lnTo>
                  <a:lnTo>
                    <a:pt x="68" y="149"/>
                  </a:lnTo>
                  <a:lnTo>
                    <a:pt x="63" y="154"/>
                  </a:lnTo>
                  <a:lnTo>
                    <a:pt x="57" y="158"/>
                  </a:lnTo>
                  <a:lnTo>
                    <a:pt x="51" y="162"/>
                  </a:lnTo>
                  <a:lnTo>
                    <a:pt x="45" y="168"/>
                  </a:lnTo>
                  <a:lnTo>
                    <a:pt x="40" y="173"/>
                  </a:lnTo>
                  <a:lnTo>
                    <a:pt x="34" y="177"/>
                  </a:lnTo>
                  <a:lnTo>
                    <a:pt x="28" y="181"/>
                  </a:lnTo>
                  <a:lnTo>
                    <a:pt x="23" y="185"/>
                  </a:lnTo>
                  <a:lnTo>
                    <a:pt x="19" y="188"/>
                  </a:lnTo>
                  <a:lnTo>
                    <a:pt x="15" y="192"/>
                  </a:lnTo>
                  <a:lnTo>
                    <a:pt x="11" y="194"/>
                  </a:lnTo>
                  <a:lnTo>
                    <a:pt x="9" y="196"/>
                  </a:lnTo>
                  <a:lnTo>
                    <a:pt x="9" y="198"/>
                  </a:lnTo>
                  <a:lnTo>
                    <a:pt x="11" y="232"/>
                  </a:lnTo>
                  <a:lnTo>
                    <a:pt x="13" y="230"/>
                  </a:lnTo>
                  <a:lnTo>
                    <a:pt x="15" y="228"/>
                  </a:lnTo>
                  <a:lnTo>
                    <a:pt x="21" y="225"/>
                  </a:lnTo>
                  <a:lnTo>
                    <a:pt x="26" y="221"/>
                  </a:lnTo>
                  <a:lnTo>
                    <a:pt x="34" y="213"/>
                  </a:lnTo>
                  <a:lnTo>
                    <a:pt x="44" y="207"/>
                  </a:lnTo>
                  <a:lnTo>
                    <a:pt x="47" y="204"/>
                  </a:lnTo>
                  <a:lnTo>
                    <a:pt x="51" y="200"/>
                  </a:lnTo>
                  <a:lnTo>
                    <a:pt x="57" y="196"/>
                  </a:lnTo>
                  <a:lnTo>
                    <a:pt x="61" y="192"/>
                  </a:lnTo>
                  <a:lnTo>
                    <a:pt x="64" y="188"/>
                  </a:lnTo>
                  <a:lnTo>
                    <a:pt x="70" y="185"/>
                  </a:lnTo>
                  <a:lnTo>
                    <a:pt x="74" y="181"/>
                  </a:lnTo>
                  <a:lnTo>
                    <a:pt x="78" y="175"/>
                  </a:lnTo>
                  <a:lnTo>
                    <a:pt x="85" y="168"/>
                  </a:lnTo>
                  <a:lnTo>
                    <a:pt x="93" y="160"/>
                  </a:lnTo>
                  <a:lnTo>
                    <a:pt x="99" y="154"/>
                  </a:lnTo>
                  <a:lnTo>
                    <a:pt x="102" y="147"/>
                  </a:lnTo>
                  <a:lnTo>
                    <a:pt x="104" y="143"/>
                  </a:lnTo>
                  <a:lnTo>
                    <a:pt x="106" y="139"/>
                  </a:lnTo>
                  <a:lnTo>
                    <a:pt x="104" y="133"/>
                  </a:lnTo>
                  <a:lnTo>
                    <a:pt x="101" y="128"/>
                  </a:lnTo>
                  <a:lnTo>
                    <a:pt x="97" y="120"/>
                  </a:lnTo>
                  <a:lnTo>
                    <a:pt x="91" y="112"/>
                  </a:lnTo>
                  <a:lnTo>
                    <a:pt x="87" y="107"/>
                  </a:lnTo>
                  <a:lnTo>
                    <a:pt x="85" y="101"/>
                  </a:lnTo>
                  <a:lnTo>
                    <a:pt x="82" y="97"/>
                  </a:lnTo>
                  <a:lnTo>
                    <a:pt x="78" y="92"/>
                  </a:lnTo>
                  <a:lnTo>
                    <a:pt x="74" y="86"/>
                  </a:lnTo>
                  <a:lnTo>
                    <a:pt x="70" y="80"/>
                  </a:lnTo>
                  <a:lnTo>
                    <a:pt x="66" y="76"/>
                  </a:lnTo>
                  <a:lnTo>
                    <a:pt x="64" y="71"/>
                  </a:lnTo>
                  <a:lnTo>
                    <a:pt x="59" y="65"/>
                  </a:lnTo>
                  <a:lnTo>
                    <a:pt x="55" y="59"/>
                  </a:lnTo>
                  <a:lnTo>
                    <a:pt x="51" y="54"/>
                  </a:lnTo>
                  <a:lnTo>
                    <a:pt x="47" y="48"/>
                  </a:lnTo>
                  <a:lnTo>
                    <a:pt x="42" y="42"/>
                  </a:lnTo>
                  <a:lnTo>
                    <a:pt x="38" y="38"/>
                  </a:lnTo>
                  <a:lnTo>
                    <a:pt x="34" y="33"/>
                  </a:lnTo>
                  <a:lnTo>
                    <a:pt x="30" y="29"/>
                  </a:lnTo>
                  <a:lnTo>
                    <a:pt x="26" y="23"/>
                  </a:lnTo>
                  <a:lnTo>
                    <a:pt x="21" y="19"/>
                  </a:lnTo>
                  <a:lnTo>
                    <a:pt x="17" y="14"/>
                  </a:lnTo>
                  <a:lnTo>
                    <a:pt x="13" y="12"/>
                  </a:lnTo>
                  <a:lnTo>
                    <a:pt x="5" y="4"/>
                  </a:lnTo>
                  <a:lnTo>
                    <a:pt x="0" y="0"/>
                  </a:lnTo>
                  <a:lnTo>
                    <a:pt x="11" y="54"/>
                  </a:lnTo>
                  <a:lnTo>
                    <a:pt x="11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28" name="Freeform 64"/>
            <p:cNvSpPr>
              <a:spLocks/>
            </p:cNvSpPr>
            <p:nvPr/>
          </p:nvSpPr>
          <p:spPr bwMode="auto">
            <a:xfrm>
              <a:off x="4126" y="2226"/>
              <a:ext cx="140" cy="169"/>
            </a:xfrm>
            <a:custGeom>
              <a:avLst/>
              <a:gdLst>
                <a:gd name="T0" fmla="*/ 17 w 279"/>
                <a:gd name="T1" fmla="*/ 332 h 338"/>
                <a:gd name="T2" fmla="*/ 32 w 279"/>
                <a:gd name="T3" fmla="*/ 313 h 338"/>
                <a:gd name="T4" fmla="*/ 45 w 279"/>
                <a:gd name="T5" fmla="*/ 298 h 338"/>
                <a:gd name="T6" fmla="*/ 62 w 279"/>
                <a:gd name="T7" fmla="*/ 279 h 338"/>
                <a:gd name="T8" fmla="*/ 76 w 279"/>
                <a:gd name="T9" fmla="*/ 266 h 338"/>
                <a:gd name="T10" fmla="*/ 87 w 279"/>
                <a:gd name="T11" fmla="*/ 251 h 338"/>
                <a:gd name="T12" fmla="*/ 102 w 279"/>
                <a:gd name="T13" fmla="*/ 237 h 338"/>
                <a:gd name="T14" fmla="*/ 116 w 279"/>
                <a:gd name="T15" fmla="*/ 220 h 338"/>
                <a:gd name="T16" fmla="*/ 131 w 279"/>
                <a:gd name="T17" fmla="*/ 205 h 338"/>
                <a:gd name="T18" fmla="*/ 144 w 279"/>
                <a:gd name="T19" fmla="*/ 188 h 338"/>
                <a:gd name="T20" fmla="*/ 157 w 279"/>
                <a:gd name="T21" fmla="*/ 173 h 338"/>
                <a:gd name="T22" fmla="*/ 169 w 279"/>
                <a:gd name="T23" fmla="*/ 157 h 338"/>
                <a:gd name="T24" fmla="*/ 184 w 279"/>
                <a:gd name="T25" fmla="*/ 138 h 338"/>
                <a:gd name="T26" fmla="*/ 190 w 279"/>
                <a:gd name="T27" fmla="*/ 125 h 338"/>
                <a:gd name="T28" fmla="*/ 194 w 279"/>
                <a:gd name="T29" fmla="*/ 106 h 338"/>
                <a:gd name="T30" fmla="*/ 195 w 279"/>
                <a:gd name="T31" fmla="*/ 93 h 338"/>
                <a:gd name="T32" fmla="*/ 197 w 279"/>
                <a:gd name="T33" fmla="*/ 80 h 338"/>
                <a:gd name="T34" fmla="*/ 201 w 279"/>
                <a:gd name="T35" fmla="*/ 64 h 338"/>
                <a:gd name="T36" fmla="*/ 205 w 279"/>
                <a:gd name="T37" fmla="*/ 51 h 338"/>
                <a:gd name="T38" fmla="*/ 213 w 279"/>
                <a:gd name="T39" fmla="*/ 28 h 338"/>
                <a:gd name="T40" fmla="*/ 224 w 279"/>
                <a:gd name="T41" fmla="*/ 19 h 338"/>
                <a:gd name="T42" fmla="*/ 243 w 279"/>
                <a:gd name="T43" fmla="*/ 23 h 338"/>
                <a:gd name="T44" fmla="*/ 258 w 279"/>
                <a:gd name="T45" fmla="*/ 38 h 338"/>
                <a:gd name="T46" fmla="*/ 262 w 279"/>
                <a:gd name="T47" fmla="*/ 53 h 338"/>
                <a:gd name="T48" fmla="*/ 260 w 279"/>
                <a:gd name="T49" fmla="*/ 70 h 338"/>
                <a:gd name="T50" fmla="*/ 254 w 279"/>
                <a:gd name="T51" fmla="*/ 89 h 338"/>
                <a:gd name="T52" fmla="*/ 249 w 279"/>
                <a:gd name="T53" fmla="*/ 110 h 338"/>
                <a:gd name="T54" fmla="*/ 243 w 279"/>
                <a:gd name="T55" fmla="*/ 125 h 338"/>
                <a:gd name="T56" fmla="*/ 243 w 279"/>
                <a:gd name="T57" fmla="*/ 133 h 338"/>
                <a:gd name="T58" fmla="*/ 251 w 279"/>
                <a:gd name="T59" fmla="*/ 146 h 338"/>
                <a:gd name="T60" fmla="*/ 256 w 279"/>
                <a:gd name="T61" fmla="*/ 129 h 338"/>
                <a:gd name="T62" fmla="*/ 264 w 279"/>
                <a:gd name="T63" fmla="*/ 106 h 338"/>
                <a:gd name="T64" fmla="*/ 268 w 279"/>
                <a:gd name="T65" fmla="*/ 91 h 338"/>
                <a:gd name="T66" fmla="*/ 273 w 279"/>
                <a:gd name="T67" fmla="*/ 78 h 338"/>
                <a:gd name="T68" fmla="*/ 277 w 279"/>
                <a:gd name="T69" fmla="*/ 62 h 338"/>
                <a:gd name="T70" fmla="*/ 279 w 279"/>
                <a:gd name="T71" fmla="*/ 47 h 338"/>
                <a:gd name="T72" fmla="*/ 275 w 279"/>
                <a:gd name="T73" fmla="*/ 32 h 338"/>
                <a:gd name="T74" fmla="*/ 268 w 279"/>
                <a:gd name="T75" fmla="*/ 19 h 338"/>
                <a:gd name="T76" fmla="*/ 256 w 279"/>
                <a:gd name="T77" fmla="*/ 7 h 338"/>
                <a:gd name="T78" fmla="*/ 235 w 279"/>
                <a:gd name="T79" fmla="*/ 0 h 338"/>
                <a:gd name="T80" fmla="*/ 213 w 279"/>
                <a:gd name="T81" fmla="*/ 7 h 338"/>
                <a:gd name="T82" fmla="*/ 199 w 279"/>
                <a:gd name="T83" fmla="*/ 26 h 338"/>
                <a:gd name="T84" fmla="*/ 194 w 279"/>
                <a:gd name="T85" fmla="*/ 40 h 338"/>
                <a:gd name="T86" fmla="*/ 188 w 279"/>
                <a:gd name="T87" fmla="*/ 55 h 338"/>
                <a:gd name="T88" fmla="*/ 182 w 279"/>
                <a:gd name="T89" fmla="*/ 70 h 338"/>
                <a:gd name="T90" fmla="*/ 178 w 279"/>
                <a:gd name="T91" fmla="*/ 85 h 338"/>
                <a:gd name="T92" fmla="*/ 175 w 279"/>
                <a:gd name="T93" fmla="*/ 99 h 338"/>
                <a:gd name="T94" fmla="*/ 173 w 279"/>
                <a:gd name="T95" fmla="*/ 116 h 338"/>
                <a:gd name="T96" fmla="*/ 171 w 279"/>
                <a:gd name="T97" fmla="*/ 121 h 338"/>
                <a:gd name="T98" fmla="*/ 165 w 279"/>
                <a:gd name="T99" fmla="*/ 129 h 338"/>
                <a:gd name="T100" fmla="*/ 156 w 279"/>
                <a:gd name="T101" fmla="*/ 146 h 338"/>
                <a:gd name="T102" fmla="*/ 140 w 279"/>
                <a:gd name="T103" fmla="*/ 167 h 338"/>
                <a:gd name="T104" fmla="*/ 127 w 279"/>
                <a:gd name="T105" fmla="*/ 186 h 338"/>
                <a:gd name="T106" fmla="*/ 112 w 279"/>
                <a:gd name="T107" fmla="*/ 205 h 338"/>
                <a:gd name="T108" fmla="*/ 93 w 279"/>
                <a:gd name="T109" fmla="*/ 220 h 338"/>
                <a:gd name="T110" fmla="*/ 72 w 279"/>
                <a:gd name="T111" fmla="*/ 241 h 338"/>
                <a:gd name="T112" fmla="*/ 51 w 279"/>
                <a:gd name="T113" fmla="*/ 262 h 338"/>
                <a:gd name="T114" fmla="*/ 32 w 279"/>
                <a:gd name="T115" fmla="*/ 281 h 338"/>
                <a:gd name="T116" fmla="*/ 13 w 279"/>
                <a:gd name="T117" fmla="*/ 298 h 338"/>
                <a:gd name="T118" fmla="*/ 0 w 279"/>
                <a:gd name="T119" fmla="*/ 317 h 338"/>
                <a:gd name="T120" fmla="*/ 5 w 279"/>
                <a:gd name="T121" fmla="*/ 332 h 338"/>
                <a:gd name="T122" fmla="*/ 13 w 279"/>
                <a:gd name="T123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79" h="338">
                  <a:moveTo>
                    <a:pt x="13" y="338"/>
                  </a:moveTo>
                  <a:lnTo>
                    <a:pt x="15" y="336"/>
                  </a:lnTo>
                  <a:lnTo>
                    <a:pt x="17" y="332"/>
                  </a:lnTo>
                  <a:lnTo>
                    <a:pt x="21" y="327"/>
                  </a:lnTo>
                  <a:lnTo>
                    <a:pt x="28" y="319"/>
                  </a:lnTo>
                  <a:lnTo>
                    <a:pt x="32" y="313"/>
                  </a:lnTo>
                  <a:lnTo>
                    <a:pt x="36" y="309"/>
                  </a:lnTo>
                  <a:lnTo>
                    <a:pt x="40" y="304"/>
                  </a:lnTo>
                  <a:lnTo>
                    <a:pt x="45" y="298"/>
                  </a:lnTo>
                  <a:lnTo>
                    <a:pt x="51" y="292"/>
                  </a:lnTo>
                  <a:lnTo>
                    <a:pt x="57" y="285"/>
                  </a:lnTo>
                  <a:lnTo>
                    <a:pt x="62" y="279"/>
                  </a:lnTo>
                  <a:lnTo>
                    <a:pt x="70" y="273"/>
                  </a:lnTo>
                  <a:lnTo>
                    <a:pt x="72" y="270"/>
                  </a:lnTo>
                  <a:lnTo>
                    <a:pt x="76" y="266"/>
                  </a:lnTo>
                  <a:lnTo>
                    <a:pt x="79" y="260"/>
                  </a:lnTo>
                  <a:lnTo>
                    <a:pt x="83" y="256"/>
                  </a:lnTo>
                  <a:lnTo>
                    <a:pt x="87" y="251"/>
                  </a:lnTo>
                  <a:lnTo>
                    <a:pt x="93" y="247"/>
                  </a:lnTo>
                  <a:lnTo>
                    <a:pt x="97" y="243"/>
                  </a:lnTo>
                  <a:lnTo>
                    <a:pt x="102" y="237"/>
                  </a:lnTo>
                  <a:lnTo>
                    <a:pt x="106" y="232"/>
                  </a:lnTo>
                  <a:lnTo>
                    <a:pt x="112" y="226"/>
                  </a:lnTo>
                  <a:lnTo>
                    <a:pt x="116" y="220"/>
                  </a:lnTo>
                  <a:lnTo>
                    <a:pt x="121" y="216"/>
                  </a:lnTo>
                  <a:lnTo>
                    <a:pt x="127" y="209"/>
                  </a:lnTo>
                  <a:lnTo>
                    <a:pt x="131" y="205"/>
                  </a:lnTo>
                  <a:lnTo>
                    <a:pt x="135" y="199"/>
                  </a:lnTo>
                  <a:lnTo>
                    <a:pt x="140" y="194"/>
                  </a:lnTo>
                  <a:lnTo>
                    <a:pt x="144" y="188"/>
                  </a:lnTo>
                  <a:lnTo>
                    <a:pt x="150" y="182"/>
                  </a:lnTo>
                  <a:lnTo>
                    <a:pt x="154" y="176"/>
                  </a:lnTo>
                  <a:lnTo>
                    <a:pt x="157" y="173"/>
                  </a:lnTo>
                  <a:lnTo>
                    <a:pt x="161" y="167"/>
                  </a:lnTo>
                  <a:lnTo>
                    <a:pt x="165" y="163"/>
                  </a:lnTo>
                  <a:lnTo>
                    <a:pt x="169" y="157"/>
                  </a:lnTo>
                  <a:lnTo>
                    <a:pt x="173" y="154"/>
                  </a:lnTo>
                  <a:lnTo>
                    <a:pt x="178" y="146"/>
                  </a:lnTo>
                  <a:lnTo>
                    <a:pt x="184" y="138"/>
                  </a:lnTo>
                  <a:lnTo>
                    <a:pt x="188" y="135"/>
                  </a:lnTo>
                  <a:lnTo>
                    <a:pt x="190" y="131"/>
                  </a:lnTo>
                  <a:lnTo>
                    <a:pt x="190" y="125"/>
                  </a:lnTo>
                  <a:lnTo>
                    <a:pt x="190" y="121"/>
                  </a:lnTo>
                  <a:lnTo>
                    <a:pt x="192" y="114"/>
                  </a:lnTo>
                  <a:lnTo>
                    <a:pt x="194" y="106"/>
                  </a:lnTo>
                  <a:lnTo>
                    <a:pt x="194" y="102"/>
                  </a:lnTo>
                  <a:lnTo>
                    <a:pt x="194" y="97"/>
                  </a:lnTo>
                  <a:lnTo>
                    <a:pt x="195" y="93"/>
                  </a:lnTo>
                  <a:lnTo>
                    <a:pt x="195" y="89"/>
                  </a:lnTo>
                  <a:lnTo>
                    <a:pt x="197" y="83"/>
                  </a:lnTo>
                  <a:lnTo>
                    <a:pt x="197" y="80"/>
                  </a:lnTo>
                  <a:lnTo>
                    <a:pt x="199" y="74"/>
                  </a:lnTo>
                  <a:lnTo>
                    <a:pt x="201" y="70"/>
                  </a:lnTo>
                  <a:lnTo>
                    <a:pt x="201" y="64"/>
                  </a:lnTo>
                  <a:lnTo>
                    <a:pt x="201" y="59"/>
                  </a:lnTo>
                  <a:lnTo>
                    <a:pt x="203" y="55"/>
                  </a:lnTo>
                  <a:lnTo>
                    <a:pt x="205" y="51"/>
                  </a:lnTo>
                  <a:lnTo>
                    <a:pt x="207" y="42"/>
                  </a:lnTo>
                  <a:lnTo>
                    <a:pt x="211" y="34"/>
                  </a:lnTo>
                  <a:lnTo>
                    <a:pt x="213" y="28"/>
                  </a:lnTo>
                  <a:lnTo>
                    <a:pt x="216" y="23"/>
                  </a:lnTo>
                  <a:lnTo>
                    <a:pt x="218" y="19"/>
                  </a:lnTo>
                  <a:lnTo>
                    <a:pt x="224" y="19"/>
                  </a:lnTo>
                  <a:lnTo>
                    <a:pt x="230" y="17"/>
                  </a:lnTo>
                  <a:lnTo>
                    <a:pt x="237" y="19"/>
                  </a:lnTo>
                  <a:lnTo>
                    <a:pt x="243" y="23"/>
                  </a:lnTo>
                  <a:lnTo>
                    <a:pt x="249" y="26"/>
                  </a:lnTo>
                  <a:lnTo>
                    <a:pt x="252" y="32"/>
                  </a:lnTo>
                  <a:lnTo>
                    <a:pt x="258" y="38"/>
                  </a:lnTo>
                  <a:lnTo>
                    <a:pt x="260" y="43"/>
                  </a:lnTo>
                  <a:lnTo>
                    <a:pt x="262" y="51"/>
                  </a:lnTo>
                  <a:lnTo>
                    <a:pt x="262" y="53"/>
                  </a:lnTo>
                  <a:lnTo>
                    <a:pt x="262" y="59"/>
                  </a:lnTo>
                  <a:lnTo>
                    <a:pt x="260" y="62"/>
                  </a:lnTo>
                  <a:lnTo>
                    <a:pt x="260" y="70"/>
                  </a:lnTo>
                  <a:lnTo>
                    <a:pt x="256" y="76"/>
                  </a:lnTo>
                  <a:lnTo>
                    <a:pt x="256" y="83"/>
                  </a:lnTo>
                  <a:lnTo>
                    <a:pt x="254" y="89"/>
                  </a:lnTo>
                  <a:lnTo>
                    <a:pt x="252" y="97"/>
                  </a:lnTo>
                  <a:lnTo>
                    <a:pt x="251" y="104"/>
                  </a:lnTo>
                  <a:lnTo>
                    <a:pt x="249" y="110"/>
                  </a:lnTo>
                  <a:lnTo>
                    <a:pt x="247" y="116"/>
                  </a:lnTo>
                  <a:lnTo>
                    <a:pt x="245" y="121"/>
                  </a:lnTo>
                  <a:lnTo>
                    <a:pt x="243" y="125"/>
                  </a:lnTo>
                  <a:lnTo>
                    <a:pt x="243" y="129"/>
                  </a:lnTo>
                  <a:lnTo>
                    <a:pt x="243" y="131"/>
                  </a:lnTo>
                  <a:lnTo>
                    <a:pt x="243" y="133"/>
                  </a:lnTo>
                  <a:lnTo>
                    <a:pt x="251" y="152"/>
                  </a:lnTo>
                  <a:lnTo>
                    <a:pt x="251" y="150"/>
                  </a:lnTo>
                  <a:lnTo>
                    <a:pt x="251" y="146"/>
                  </a:lnTo>
                  <a:lnTo>
                    <a:pt x="252" y="142"/>
                  </a:lnTo>
                  <a:lnTo>
                    <a:pt x="254" y="137"/>
                  </a:lnTo>
                  <a:lnTo>
                    <a:pt x="256" y="129"/>
                  </a:lnTo>
                  <a:lnTo>
                    <a:pt x="258" y="121"/>
                  </a:lnTo>
                  <a:lnTo>
                    <a:pt x="260" y="114"/>
                  </a:lnTo>
                  <a:lnTo>
                    <a:pt x="264" y="106"/>
                  </a:lnTo>
                  <a:lnTo>
                    <a:pt x="264" y="100"/>
                  </a:lnTo>
                  <a:lnTo>
                    <a:pt x="266" y="97"/>
                  </a:lnTo>
                  <a:lnTo>
                    <a:pt x="268" y="91"/>
                  </a:lnTo>
                  <a:lnTo>
                    <a:pt x="270" y="87"/>
                  </a:lnTo>
                  <a:lnTo>
                    <a:pt x="271" y="81"/>
                  </a:lnTo>
                  <a:lnTo>
                    <a:pt x="273" y="78"/>
                  </a:lnTo>
                  <a:lnTo>
                    <a:pt x="273" y="72"/>
                  </a:lnTo>
                  <a:lnTo>
                    <a:pt x="275" y="66"/>
                  </a:lnTo>
                  <a:lnTo>
                    <a:pt x="277" y="62"/>
                  </a:lnTo>
                  <a:lnTo>
                    <a:pt x="277" y="57"/>
                  </a:lnTo>
                  <a:lnTo>
                    <a:pt x="277" y="51"/>
                  </a:lnTo>
                  <a:lnTo>
                    <a:pt x="279" y="47"/>
                  </a:lnTo>
                  <a:lnTo>
                    <a:pt x="277" y="42"/>
                  </a:lnTo>
                  <a:lnTo>
                    <a:pt x="277" y="38"/>
                  </a:lnTo>
                  <a:lnTo>
                    <a:pt x="275" y="32"/>
                  </a:lnTo>
                  <a:lnTo>
                    <a:pt x="273" y="28"/>
                  </a:lnTo>
                  <a:lnTo>
                    <a:pt x="271" y="24"/>
                  </a:lnTo>
                  <a:lnTo>
                    <a:pt x="268" y="19"/>
                  </a:lnTo>
                  <a:lnTo>
                    <a:pt x="264" y="15"/>
                  </a:lnTo>
                  <a:lnTo>
                    <a:pt x="262" y="13"/>
                  </a:lnTo>
                  <a:lnTo>
                    <a:pt x="256" y="7"/>
                  </a:lnTo>
                  <a:lnTo>
                    <a:pt x="249" y="4"/>
                  </a:lnTo>
                  <a:lnTo>
                    <a:pt x="241" y="2"/>
                  </a:lnTo>
                  <a:lnTo>
                    <a:pt x="235" y="0"/>
                  </a:lnTo>
                  <a:lnTo>
                    <a:pt x="226" y="2"/>
                  </a:lnTo>
                  <a:lnTo>
                    <a:pt x="218" y="5"/>
                  </a:lnTo>
                  <a:lnTo>
                    <a:pt x="213" y="7"/>
                  </a:lnTo>
                  <a:lnTo>
                    <a:pt x="209" y="11"/>
                  </a:lnTo>
                  <a:lnTo>
                    <a:pt x="203" y="17"/>
                  </a:lnTo>
                  <a:lnTo>
                    <a:pt x="199" y="26"/>
                  </a:lnTo>
                  <a:lnTo>
                    <a:pt x="197" y="30"/>
                  </a:lnTo>
                  <a:lnTo>
                    <a:pt x="195" y="34"/>
                  </a:lnTo>
                  <a:lnTo>
                    <a:pt x="194" y="40"/>
                  </a:lnTo>
                  <a:lnTo>
                    <a:pt x="192" y="45"/>
                  </a:lnTo>
                  <a:lnTo>
                    <a:pt x="190" y="49"/>
                  </a:lnTo>
                  <a:lnTo>
                    <a:pt x="188" y="55"/>
                  </a:lnTo>
                  <a:lnTo>
                    <a:pt x="186" y="61"/>
                  </a:lnTo>
                  <a:lnTo>
                    <a:pt x="184" y="66"/>
                  </a:lnTo>
                  <a:lnTo>
                    <a:pt x="182" y="70"/>
                  </a:lnTo>
                  <a:lnTo>
                    <a:pt x="180" y="76"/>
                  </a:lnTo>
                  <a:lnTo>
                    <a:pt x="180" y="80"/>
                  </a:lnTo>
                  <a:lnTo>
                    <a:pt x="178" y="85"/>
                  </a:lnTo>
                  <a:lnTo>
                    <a:pt x="176" y="89"/>
                  </a:lnTo>
                  <a:lnTo>
                    <a:pt x="176" y="95"/>
                  </a:lnTo>
                  <a:lnTo>
                    <a:pt x="175" y="99"/>
                  </a:lnTo>
                  <a:lnTo>
                    <a:pt x="175" y="104"/>
                  </a:lnTo>
                  <a:lnTo>
                    <a:pt x="173" y="110"/>
                  </a:lnTo>
                  <a:lnTo>
                    <a:pt x="173" y="116"/>
                  </a:lnTo>
                  <a:lnTo>
                    <a:pt x="173" y="119"/>
                  </a:lnTo>
                  <a:lnTo>
                    <a:pt x="173" y="121"/>
                  </a:lnTo>
                  <a:lnTo>
                    <a:pt x="171" y="121"/>
                  </a:lnTo>
                  <a:lnTo>
                    <a:pt x="169" y="123"/>
                  </a:lnTo>
                  <a:lnTo>
                    <a:pt x="167" y="125"/>
                  </a:lnTo>
                  <a:lnTo>
                    <a:pt x="165" y="129"/>
                  </a:lnTo>
                  <a:lnTo>
                    <a:pt x="161" y="135"/>
                  </a:lnTo>
                  <a:lnTo>
                    <a:pt x="159" y="140"/>
                  </a:lnTo>
                  <a:lnTo>
                    <a:pt x="156" y="146"/>
                  </a:lnTo>
                  <a:lnTo>
                    <a:pt x="152" y="154"/>
                  </a:lnTo>
                  <a:lnTo>
                    <a:pt x="146" y="159"/>
                  </a:lnTo>
                  <a:lnTo>
                    <a:pt x="140" y="167"/>
                  </a:lnTo>
                  <a:lnTo>
                    <a:pt x="136" y="173"/>
                  </a:lnTo>
                  <a:lnTo>
                    <a:pt x="131" y="180"/>
                  </a:lnTo>
                  <a:lnTo>
                    <a:pt x="127" y="186"/>
                  </a:lnTo>
                  <a:lnTo>
                    <a:pt x="121" y="194"/>
                  </a:lnTo>
                  <a:lnTo>
                    <a:pt x="116" y="199"/>
                  </a:lnTo>
                  <a:lnTo>
                    <a:pt x="112" y="205"/>
                  </a:lnTo>
                  <a:lnTo>
                    <a:pt x="106" y="209"/>
                  </a:lnTo>
                  <a:lnTo>
                    <a:pt x="98" y="214"/>
                  </a:lnTo>
                  <a:lnTo>
                    <a:pt x="93" y="220"/>
                  </a:lnTo>
                  <a:lnTo>
                    <a:pt x="85" y="228"/>
                  </a:lnTo>
                  <a:lnTo>
                    <a:pt x="79" y="233"/>
                  </a:lnTo>
                  <a:lnTo>
                    <a:pt x="72" y="241"/>
                  </a:lnTo>
                  <a:lnTo>
                    <a:pt x="66" y="247"/>
                  </a:lnTo>
                  <a:lnTo>
                    <a:pt x="59" y="254"/>
                  </a:lnTo>
                  <a:lnTo>
                    <a:pt x="51" y="262"/>
                  </a:lnTo>
                  <a:lnTo>
                    <a:pt x="43" y="268"/>
                  </a:lnTo>
                  <a:lnTo>
                    <a:pt x="38" y="275"/>
                  </a:lnTo>
                  <a:lnTo>
                    <a:pt x="32" y="281"/>
                  </a:lnTo>
                  <a:lnTo>
                    <a:pt x="24" y="287"/>
                  </a:lnTo>
                  <a:lnTo>
                    <a:pt x="19" y="292"/>
                  </a:lnTo>
                  <a:lnTo>
                    <a:pt x="13" y="298"/>
                  </a:lnTo>
                  <a:lnTo>
                    <a:pt x="9" y="304"/>
                  </a:lnTo>
                  <a:lnTo>
                    <a:pt x="2" y="311"/>
                  </a:lnTo>
                  <a:lnTo>
                    <a:pt x="0" y="317"/>
                  </a:lnTo>
                  <a:lnTo>
                    <a:pt x="0" y="323"/>
                  </a:lnTo>
                  <a:lnTo>
                    <a:pt x="3" y="328"/>
                  </a:lnTo>
                  <a:lnTo>
                    <a:pt x="5" y="332"/>
                  </a:lnTo>
                  <a:lnTo>
                    <a:pt x="9" y="336"/>
                  </a:lnTo>
                  <a:lnTo>
                    <a:pt x="11" y="338"/>
                  </a:lnTo>
                  <a:lnTo>
                    <a:pt x="13" y="338"/>
                  </a:lnTo>
                  <a:lnTo>
                    <a:pt x="13" y="3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29" name="Freeform 65"/>
            <p:cNvSpPr>
              <a:spLocks/>
            </p:cNvSpPr>
            <p:nvPr/>
          </p:nvSpPr>
          <p:spPr bwMode="auto">
            <a:xfrm>
              <a:off x="4114" y="2145"/>
              <a:ext cx="189" cy="348"/>
            </a:xfrm>
            <a:custGeom>
              <a:avLst/>
              <a:gdLst>
                <a:gd name="T0" fmla="*/ 28 w 378"/>
                <a:gd name="T1" fmla="*/ 654 h 698"/>
                <a:gd name="T2" fmla="*/ 66 w 378"/>
                <a:gd name="T3" fmla="*/ 646 h 698"/>
                <a:gd name="T4" fmla="*/ 108 w 378"/>
                <a:gd name="T5" fmla="*/ 618 h 698"/>
                <a:gd name="T6" fmla="*/ 148 w 378"/>
                <a:gd name="T7" fmla="*/ 568 h 698"/>
                <a:gd name="T8" fmla="*/ 181 w 378"/>
                <a:gd name="T9" fmla="*/ 515 h 698"/>
                <a:gd name="T10" fmla="*/ 200 w 378"/>
                <a:gd name="T11" fmla="*/ 475 h 698"/>
                <a:gd name="T12" fmla="*/ 283 w 378"/>
                <a:gd name="T13" fmla="*/ 369 h 698"/>
                <a:gd name="T14" fmla="*/ 312 w 378"/>
                <a:gd name="T15" fmla="*/ 329 h 698"/>
                <a:gd name="T16" fmla="*/ 321 w 378"/>
                <a:gd name="T17" fmla="*/ 289 h 698"/>
                <a:gd name="T18" fmla="*/ 327 w 378"/>
                <a:gd name="T19" fmla="*/ 247 h 698"/>
                <a:gd name="T20" fmla="*/ 327 w 378"/>
                <a:gd name="T21" fmla="*/ 217 h 698"/>
                <a:gd name="T22" fmla="*/ 355 w 378"/>
                <a:gd name="T23" fmla="*/ 181 h 698"/>
                <a:gd name="T24" fmla="*/ 361 w 378"/>
                <a:gd name="T25" fmla="*/ 130 h 698"/>
                <a:gd name="T26" fmla="*/ 352 w 378"/>
                <a:gd name="T27" fmla="*/ 111 h 698"/>
                <a:gd name="T28" fmla="*/ 327 w 378"/>
                <a:gd name="T29" fmla="*/ 152 h 698"/>
                <a:gd name="T30" fmla="*/ 312 w 378"/>
                <a:gd name="T31" fmla="*/ 188 h 698"/>
                <a:gd name="T32" fmla="*/ 312 w 378"/>
                <a:gd name="T33" fmla="*/ 150 h 698"/>
                <a:gd name="T34" fmla="*/ 312 w 378"/>
                <a:gd name="T35" fmla="*/ 103 h 698"/>
                <a:gd name="T36" fmla="*/ 310 w 378"/>
                <a:gd name="T37" fmla="*/ 61 h 698"/>
                <a:gd name="T38" fmla="*/ 291 w 378"/>
                <a:gd name="T39" fmla="*/ 25 h 698"/>
                <a:gd name="T40" fmla="*/ 268 w 378"/>
                <a:gd name="T41" fmla="*/ 55 h 698"/>
                <a:gd name="T42" fmla="*/ 262 w 378"/>
                <a:gd name="T43" fmla="*/ 99 h 698"/>
                <a:gd name="T44" fmla="*/ 257 w 378"/>
                <a:gd name="T45" fmla="*/ 143 h 698"/>
                <a:gd name="T46" fmla="*/ 255 w 378"/>
                <a:gd name="T47" fmla="*/ 162 h 698"/>
                <a:gd name="T48" fmla="*/ 243 w 378"/>
                <a:gd name="T49" fmla="*/ 116 h 698"/>
                <a:gd name="T50" fmla="*/ 230 w 378"/>
                <a:gd name="T51" fmla="*/ 82 h 698"/>
                <a:gd name="T52" fmla="*/ 196 w 378"/>
                <a:gd name="T53" fmla="*/ 54 h 698"/>
                <a:gd name="T54" fmla="*/ 186 w 378"/>
                <a:gd name="T55" fmla="*/ 92 h 698"/>
                <a:gd name="T56" fmla="*/ 196 w 378"/>
                <a:gd name="T57" fmla="*/ 131 h 698"/>
                <a:gd name="T58" fmla="*/ 207 w 378"/>
                <a:gd name="T59" fmla="*/ 177 h 698"/>
                <a:gd name="T60" fmla="*/ 217 w 378"/>
                <a:gd name="T61" fmla="*/ 213 h 698"/>
                <a:gd name="T62" fmla="*/ 198 w 378"/>
                <a:gd name="T63" fmla="*/ 230 h 698"/>
                <a:gd name="T64" fmla="*/ 184 w 378"/>
                <a:gd name="T65" fmla="*/ 173 h 698"/>
                <a:gd name="T66" fmla="*/ 171 w 378"/>
                <a:gd name="T67" fmla="*/ 116 h 698"/>
                <a:gd name="T68" fmla="*/ 169 w 378"/>
                <a:gd name="T69" fmla="*/ 80 h 698"/>
                <a:gd name="T70" fmla="*/ 186 w 378"/>
                <a:gd name="T71" fmla="*/ 40 h 698"/>
                <a:gd name="T72" fmla="*/ 232 w 378"/>
                <a:gd name="T73" fmla="*/ 48 h 698"/>
                <a:gd name="T74" fmla="*/ 245 w 378"/>
                <a:gd name="T75" fmla="*/ 78 h 698"/>
                <a:gd name="T76" fmla="*/ 258 w 378"/>
                <a:gd name="T77" fmla="*/ 33 h 698"/>
                <a:gd name="T78" fmla="*/ 281 w 378"/>
                <a:gd name="T79" fmla="*/ 0 h 698"/>
                <a:gd name="T80" fmla="*/ 317 w 378"/>
                <a:gd name="T81" fmla="*/ 40 h 698"/>
                <a:gd name="T82" fmla="*/ 319 w 378"/>
                <a:gd name="T83" fmla="*/ 99 h 698"/>
                <a:gd name="T84" fmla="*/ 319 w 378"/>
                <a:gd name="T85" fmla="*/ 130 h 698"/>
                <a:gd name="T86" fmla="*/ 367 w 378"/>
                <a:gd name="T87" fmla="*/ 93 h 698"/>
                <a:gd name="T88" fmla="*/ 376 w 378"/>
                <a:gd name="T89" fmla="*/ 131 h 698"/>
                <a:gd name="T90" fmla="*/ 376 w 378"/>
                <a:gd name="T91" fmla="*/ 171 h 698"/>
                <a:gd name="T92" fmla="*/ 363 w 378"/>
                <a:gd name="T93" fmla="*/ 213 h 698"/>
                <a:gd name="T94" fmla="*/ 342 w 378"/>
                <a:gd name="T95" fmla="*/ 240 h 698"/>
                <a:gd name="T96" fmla="*/ 334 w 378"/>
                <a:gd name="T97" fmla="*/ 289 h 698"/>
                <a:gd name="T98" fmla="*/ 325 w 378"/>
                <a:gd name="T99" fmla="*/ 348 h 698"/>
                <a:gd name="T100" fmla="*/ 300 w 378"/>
                <a:gd name="T101" fmla="*/ 394 h 698"/>
                <a:gd name="T102" fmla="*/ 264 w 378"/>
                <a:gd name="T103" fmla="*/ 422 h 698"/>
                <a:gd name="T104" fmla="*/ 213 w 378"/>
                <a:gd name="T105" fmla="*/ 506 h 698"/>
                <a:gd name="T106" fmla="*/ 184 w 378"/>
                <a:gd name="T107" fmla="*/ 563 h 698"/>
                <a:gd name="T108" fmla="*/ 144 w 378"/>
                <a:gd name="T109" fmla="*/ 626 h 698"/>
                <a:gd name="T110" fmla="*/ 99 w 378"/>
                <a:gd name="T111" fmla="*/ 671 h 698"/>
                <a:gd name="T112" fmla="*/ 57 w 378"/>
                <a:gd name="T113" fmla="*/ 690 h 698"/>
                <a:gd name="T114" fmla="*/ 19 w 378"/>
                <a:gd name="T115" fmla="*/ 698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78" h="698">
                  <a:moveTo>
                    <a:pt x="0" y="645"/>
                  </a:moveTo>
                  <a:lnTo>
                    <a:pt x="0" y="645"/>
                  </a:lnTo>
                  <a:lnTo>
                    <a:pt x="6" y="648"/>
                  </a:lnTo>
                  <a:lnTo>
                    <a:pt x="8" y="648"/>
                  </a:lnTo>
                  <a:lnTo>
                    <a:pt x="13" y="650"/>
                  </a:lnTo>
                  <a:lnTo>
                    <a:pt x="17" y="652"/>
                  </a:lnTo>
                  <a:lnTo>
                    <a:pt x="23" y="654"/>
                  </a:lnTo>
                  <a:lnTo>
                    <a:pt x="28" y="654"/>
                  </a:lnTo>
                  <a:lnTo>
                    <a:pt x="36" y="654"/>
                  </a:lnTo>
                  <a:lnTo>
                    <a:pt x="40" y="652"/>
                  </a:lnTo>
                  <a:lnTo>
                    <a:pt x="44" y="652"/>
                  </a:lnTo>
                  <a:lnTo>
                    <a:pt x="49" y="652"/>
                  </a:lnTo>
                  <a:lnTo>
                    <a:pt x="53" y="652"/>
                  </a:lnTo>
                  <a:lnTo>
                    <a:pt x="57" y="650"/>
                  </a:lnTo>
                  <a:lnTo>
                    <a:pt x="61" y="648"/>
                  </a:lnTo>
                  <a:lnTo>
                    <a:pt x="66" y="646"/>
                  </a:lnTo>
                  <a:lnTo>
                    <a:pt x="72" y="645"/>
                  </a:lnTo>
                  <a:lnTo>
                    <a:pt x="76" y="641"/>
                  </a:lnTo>
                  <a:lnTo>
                    <a:pt x="82" y="639"/>
                  </a:lnTo>
                  <a:lnTo>
                    <a:pt x="85" y="635"/>
                  </a:lnTo>
                  <a:lnTo>
                    <a:pt x="93" y="633"/>
                  </a:lnTo>
                  <a:lnTo>
                    <a:pt x="97" y="627"/>
                  </a:lnTo>
                  <a:lnTo>
                    <a:pt x="103" y="624"/>
                  </a:lnTo>
                  <a:lnTo>
                    <a:pt x="108" y="618"/>
                  </a:lnTo>
                  <a:lnTo>
                    <a:pt x="114" y="614"/>
                  </a:lnTo>
                  <a:lnTo>
                    <a:pt x="120" y="607"/>
                  </a:lnTo>
                  <a:lnTo>
                    <a:pt x="123" y="603"/>
                  </a:lnTo>
                  <a:lnTo>
                    <a:pt x="129" y="595"/>
                  </a:lnTo>
                  <a:lnTo>
                    <a:pt x="135" y="589"/>
                  </a:lnTo>
                  <a:lnTo>
                    <a:pt x="141" y="582"/>
                  </a:lnTo>
                  <a:lnTo>
                    <a:pt x="144" y="576"/>
                  </a:lnTo>
                  <a:lnTo>
                    <a:pt x="148" y="568"/>
                  </a:lnTo>
                  <a:lnTo>
                    <a:pt x="154" y="563"/>
                  </a:lnTo>
                  <a:lnTo>
                    <a:pt x="158" y="555"/>
                  </a:lnTo>
                  <a:lnTo>
                    <a:pt x="161" y="549"/>
                  </a:lnTo>
                  <a:lnTo>
                    <a:pt x="165" y="542"/>
                  </a:lnTo>
                  <a:lnTo>
                    <a:pt x="171" y="536"/>
                  </a:lnTo>
                  <a:lnTo>
                    <a:pt x="173" y="529"/>
                  </a:lnTo>
                  <a:lnTo>
                    <a:pt x="177" y="521"/>
                  </a:lnTo>
                  <a:lnTo>
                    <a:pt x="181" y="515"/>
                  </a:lnTo>
                  <a:lnTo>
                    <a:pt x="184" y="510"/>
                  </a:lnTo>
                  <a:lnTo>
                    <a:pt x="186" y="502"/>
                  </a:lnTo>
                  <a:lnTo>
                    <a:pt x="190" y="496"/>
                  </a:lnTo>
                  <a:lnTo>
                    <a:pt x="192" y="492"/>
                  </a:lnTo>
                  <a:lnTo>
                    <a:pt x="196" y="487"/>
                  </a:lnTo>
                  <a:lnTo>
                    <a:pt x="198" y="483"/>
                  </a:lnTo>
                  <a:lnTo>
                    <a:pt x="198" y="479"/>
                  </a:lnTo>
                  <a:lnTo>
                    <a:pt x="200" y="475"/>
                  </a:lnTo>
                  <a:lnTo>
                    <a:pt x="201" y="473"/>
                  </a:lnTo>
                  <a:lnTo>
                    <a:pt x="203" y="468"/>
                  </a:lnTo>
                  <a:lnTo>
                    <a:pt x="205" y="468"/>
                  </a:lnTo>
                  <a:lnTo>
                    <a:pt x="264" y="388"/>
                  </a:lnTo>
                  <a:lnTo>
                    <a:pt x="264" y="386"/>
                  </a:lnTo>
                  <a:lnTo>
                    <a:pt x="272" y="380"/>
                  </a:lnTo>
                  <a:lnTo>
                    <a:pt x="276" y="377"/>
                  </a:lnTo>
                  <a:lnTo>
                    <a:pt x="283" y="369"/>
                  </a:lnTo>
                  <a:lnTo>
                    <a:pt x="287" y="363"/>
                  </a:lnTo>
                  <a:lnTo>
                    <a:pt x="293" y="359"/>
                  </a:lnTo>
                  <a:lnTo>
                    <a:pt x="296" y="354"/>
                  </a:lnTo>
                  <a:lnTo>
                    <a:pt x="302" y="348"/>
                  </a:lnTo>
                  <a:lnTo>
                    <a:pt x="304" y="342"/>
                  </a:lnTo>
                  <a:lnTo>
                    <a:pt x="306" y="339"/>
                  </a:lnTo>
                  <a:lnTo>
                    <a:pt x="310" y="335"/>
                  </a:lnTo>
                  <a:lnTo>
                    <a:pt x="312" y="329"/>
                  </a:lnTo>
                  <a:lnTo>
                    <a:pt x="314" y="323"/>
                  </a:lnTo>
                  <a:lnTo>
                    <a:pt x="314" y="320"/>
                  </a:lnTo>
                  <a:lnTo>
                    <a:pt x="315" y="316"/>
                  </a:lnTo>
                  <a:lnTo>
                    <a:pt x="317" y="310"/>
                  </a:lnTo>
                  <a:lnTo>
                    <a:pt x="319" y="304"/>
                  </a:lnTo>
                  <a:lnTo>
                    <a:pt x="319" y="299"/>
                  </a:lnTo>
                  <a:lnTo>
                    <a:pt x="321" y="293"/>
                  </a:lnTo>
                  <a:lnTo>
                    <a:pt x="321" y="289"/>
                  </a:lnTo>
                  <a:lnTo>
                    <a:pt x="321" y="283"/>
                  </a:lnTo>
                  <a:lnTo>
                    <a:pt x="323" y="278"/>
                  </a:lnTo>
                  <a:lnTo>
                    <a:pt x="323" y="272"/>
                  </a:lnTo>
                  <a:lnTo>
                    <a:pt x="325" y="268"/>
                  </a:lnTo>
                  <a:lnTo>
                    <a:pt x="325" y="263"/>
                  </a:lnTo>
                  <a:lnTo>
                    <a:pt x="325" y="257"/>
                  </a:lnTo>
                  <a:lnTo>
                    <a:pt x="325" y="253"/>
                  </a:lnTo>
                  <a:lnTo>
                    <a:pt x="327" y="247"/>
                  </a:lnTo>
                  <a:lnTo>
                    <a:pt x="327" y="244"/>
                  </a:lnTo>
                  <a:lnTo>
                    <a:pt x="327" y="238"/>
                  </a:lnTo>
                  <a:lnTo>
                    <a:pt x="327" y="234"/>
                  </a:lnTo>
                  <a:lnTo>
                    <a:pt x="327" y="230"/>
                  </a:lnTo>
                  <a:lnTo>
                    <a:pt x="327" y="225"/>
                  </a:lnTo>
                  <a:lnTo>
                    <a:pt x="327" y="221"/>
                  </a:lnTo>
                  <a:lnTo>
                    <a:pt x="327" y="217"/>
                  </a:lnTo>
                  <a:lnTo>
                    <a:pt x="327" y="217"/>
                  </a:lnTo>
                  <a:lnTo>
                    <a:pt x="329" y="215"/>
                  </a:lnTo>
                  <a:lnTo>
                    <a:pt x="333" y="211"/>
                  </a:lnTo>
                  <a:lnTo>
                    <a:pt x="338" y="207"/>
                  </a:lnTo>
                  <a:lnTo>
                    <a:pt x="344" y="202"/>
                  </a:lnTo>
                  <a:lnTo>
                    <a:pt x="348" y="196"/>
                  </a:lnTo>
                  <a:lnTo>
                    <a:pt x="350" y="192"/>
                  </a:lnTo>
                  <a:lnTo>
                    <a:pt x="354" y="187"/>
                  </a:lnTo>
                  <a:lnTo>
                    <a:pt x="355" y="181"/>
                  </a:lnTo>
                  <a:lnTo>
                    <a:pt x="357" y="175"/>
                  </a:lnTo>
                  <a:lnTo>
                    <a:pt x="359" y="169"/>
                  </a:lnTo>
                  <a:lnTo>
                    <a:pt x="361" y="162"/>
                  </a:lnTo>
                  <a:lnTo>
                    <a:pt x="361" y="154"/>
                  </a:lnTo>
                  <a:lnTo>
                    <a:pt x="361" y="147"/>
                  </a:lnTo>
                  <a:lnTo>
                    <a:pt x="361" y="141"/>
                  </a:lnTo>
                  <a:lnTo>
                    <a:pt x="361" y="133"/>
                  </a:lnTo>
                  <a:lnTo>
                    <a:pt x="361" y="130"/>
                  </a:lnTo>
                  <a:lnTo>
                    <a:pt x="359" y="124"/>
                  </a:lnTo>
                  <a:lnTo>
                    <a:pt x="359" y="120"/>
                  </a:lnTo>
                  <a:lnTo>
                    <a:pt x="359" y="116"/>
                  </a:lnTo>
                  <a:lnTo>
                    <a:pt x="359" y="114"/>
                  </a:lnTo>
                  <a:lnTo>
                    <a:pt x="359" y="111"/>
                  </a:lnTo>
                  <a:lnTo>
                    <a:pt x="357" y="109"/>
                  </a:lnTo>
                  <a:lnTo>
                    <a:pt x="354" y="107"/>
                  </a:lnTo>
                  <a:lnTo>
                    <a:pt x="352" y="111"/>
                  </a:lnTo>
                  <a:lnTo>
                    <a:pt x="348" y="111"/>
                  </a:lnTo>
                  <a:lnTo>
                    <a:pt x="346" y="114"/>
                  </a:lnTo>
                  <a:lnTo>
                    <a:pt x="344" y="118"/>
                  </a:lnTo>
                  <a:lnTo>
                    <a:pt x="340" y="124"/>
                  </a:lnTo>
                  <a:lnTo>
                    <a:pt x="336" y="130"/>
                  </a:lnTo>
                  <a:lnTo>
                    <a:pt x="334" y="137"/>
                  </a:lnTo>
                  <a:lnTo>
                    <a:pt x="331" y="143"/>
                  </a:lnTo>
                  <a:lnTo>
                    <a:pt x="327" y="152"/>
                  </a:lnTo>
                  <a:lnTo>
                    <a:pt x="323" y="158"/>
                  </a:lnTo>
                  <a:lnTo>
                    <a:pt x="321" y="166"/>
                  </a:lnTo>
                  <a:lnTo>
                    <a:pt x="317" y="171"/>
                  </a:lnTo>
                  <a:lnTo>
                    <a:pt x="315" y="177"/>
                  </a:lnTo>
                  <a:lnTo>
                    <a:pt x="314" y="181"/>
                  </a:lnTo>
                  <a:lnTo>
                    <a:pt x="312" y="185"/>
                  </a:lnTo>
                  <a:lnTo>
                    <a:pt x="312" y="187"/>
                  </a:lnTo>
                  <a:lnTo>
                    <a:pt x="312" y="188"/>
                  </a:lnTo>
                  <a:lnTo>
                    <a:pt x="312" y="187"/>
                  </a:lnTo>
                  <a:lnTo>
                    <a:pt x="312" y="183"/>
                  </a:lnTo>
                  <a:lnTo>
                    <a:pt x="312" y="177"/>
                  </a:lnTo>
                  <a:lnTo>
                    <a:pt x="312" y="169"/>
                  </a:lnTo>
                  <a:lnTo>
                    <a:pt x="312" y="166"/>
                  </a:lnTo>
                  <a:lnTo>
                    <a:pt x="312" y="160"/>
                  </a:lnTo>
                  <a:lnTo>
                    <a:pt x="312" y="154"/>
                  </a:lnTo>
                  <a:lnTo>
                    <a:pt x="312" y="150"/>
                  </a:lnTo>
                  <a:lnTo>
                    <a:pt x="312" y="143"/>
                  </a:lnTo>
                  <a:lnTo>
                    <a:pt x="312" y="139"/>
                  </a:lnTo>
                  <a:lnTo>
                    <a:pt x="312" y="131"/>
                  </a:lnTo>
                  <a:lnTo>
                    <a:pt x="314" y="128"/>
                  </a:lnTo>
                  <a:lnTo>
                    <a:pt x="312" y="120"/>
                  </a:lnTo>
                  <a:lnTo>
                    <a:pt x="312" y="114"/>
                  </a:lnTo>
                  <a:lnTo>
                    <a:pt x="312" y="107"/>
                  </a:lnTo>
                  <a:lnTo>
                    <a:pt x="312" y="103"/>
                  </a:lnTo>
                  <a:lnTo>
                    <a:pt x="312" y="95"/>
                  </a:lnTo>
                  <a:lnTo>
                    <a:pt x="312" y="90"/>
                  </a:lnTo>
                  <a:lnTo>
                    <a:pt x="312" y="84"/>
                  </a:lnTo>
                  <a:lnTo>
                    <a:pt x="312" y="80"/>
                  </a:lnTo>
                  <a:lnTo>
                    <a:pt x="310" y="73"/>
                  </a:lnTo>
                  <a:lnTo>
                    <a:pt x="310" y="69"/>
                  </a:lnTo>
                  <a:lnTo>
                    <a:pt x="310" y="65"/>
                  </a:lnTo>
                  <a:lnTo>
                    <a:pt x="310" y="61"/>
                  </a:lnTo>
                  <a:lnTo>
                    <a:pt x="308" y="52"/>
                  </a:lnTo>
                  <a:lnTo>
                    <a:pt x="308" y="48"/>
                  </a:lnTo>
                  <a:lnTo>
                    <a:pt x="306" y="44"/>
                  </a:lnTo>
                  <a:lnTo>
                    <a:pt x="302" y="40"/>
                  </a:lnTo>
                  <a:lnTo>
                    <a:pt x="300" y="36"/>
                  </a:lnTo>
                  <a:lnTo>
                    <a:pt x="298" y="33"/>
                  </a:lnTo>
                  <a:lnTo>
                    <a:pt x="295" y="27"/>
                  </a:lnTo>
                  <a:lnTo>
                    <a:pt x="291" y="25"/>
                  </a:lnTo>
                  <a:lnTo>
                    <a:pt x="287" y="23"/>
                  </a:lnTo>
                  <a:lnTo>
                    <a:pt x="281" y="25"/>
                  </a:lnTo>
                  <a:lnTo>
                    <a:pt x="277" y="29"/>
                  </a:lnTo>
                  <a:lnTo>
                    <a:pt x="276" y="36"/>
                  </a:lnTo>
                  <a:lnTo>
                    <a:pt x="272" y="40"/>
                  </a:lnTo>
                  <a:lnTo>
                    <a:pt x="270" y="48"/>
                  </a:lnTo>
                  <a:lnTo>
                    <a:pt x="268" y="50"/>
                  </a:lnTo>
                  <a:lnTo>
                    <a:pt x="268" y="55"/>
                  </a:lnTo>
                  <a:lnTo>
                    <a:pt x="268" y="61"/>
                  </a:lnTo>
                  <a:lnTo>
                    <a:pt x="268" y="65"/>
                  </a:lnTo>
                  <a:lnTo>
                    <a:pt x="266" y="71"/>
                  </a:lnTo>
                  <a:lnTo>
                    <a:pt x="264" y="76"/>
                  </a:lnTo>
                  <a:lnTo>
                    <a:pt x="264" y="82"/>
                  </a:lnTo>
                  <a:lnTo>
                    <a:pt x="264" y="88"/>
                  </a:lnTo>
                  <a:lnTo>
                    <a:pt x="262" y="93"/>
                  </a:lnTo>
                  <a:lnTo>
                    <a:pt x="262" y="99"/>
                  </a:lnTo>
                  <a:lnTo>
                    <a:pt x="260" y="105"/>
                  </a:lnTo>
                  <a:lnTo>
                    <a:pt x="260" y="112"/>
                  </a:lnTo>
                  <a:lnTo>
                    <a:pt x="260" y="118"/>
                  </a:lnTo>
                  <a:lnTo>
                    <a:pt x="260" y="124"/>
                  </a:lnTo>
                  <a:lnTo>
                    <a:pt x="258" y="128"/>
                  </a:lnTo>
                  <a:lnTo>
                    <a:pt x="258" y="135"/>
                  </a:lnTo>
                  <a:lnTo>
                    <a:pt x="258" y="139"/>
                  </a:lnTo>
                  <a:lnTo>
                    <a:pt x="257" y="143"/>
                  </a:lnTo>
                  <a:lnTo>
                    <a:pt x="257" y="149"/>
                  </a:lnTo>
                  <a:lnTo>
                    <a:pt x="257" y="152"/>
                  </a:lnTo>
                  <a:lnTo>
                    <a:pt x="257" y="160"/>
                  </a:lnTo>
                  <a:lnTo>
                    <a:pt x="257" y="166"/>
                  </a:lnTo>
                  <a:lnTo>
                    <a:pt x="257" y="168"/>
                  </a:lnTo>
                  <a:lnTo>
                    <a:pt x="257" y="169"/>
                  </a:lnTo>
                  <a:lnTo>
                    <a:pt x="257" y="166"/>
                  </a:lnTo>
                  <a:lnTo>
                    <a:pt x="255" y="162"/>
                  </a:lnTo>
                  <a:lnTo>
                    <a:pt x="255" y="156"/>
                  </a:lnTo>
                  <a:lnTo>
                    <a:pt x="253" y="149"/>
                  </a:lnTo>
                  <a:lnTo>
                    <a:pt x="251" y="141"/>
                  </a:lnTo>
                  <a:lnTo>
                    <a:pt x="247" y="133"/>
                  </a:lnTo>
                  <a:lnTo>
                    <a:pt x="247" y="130"/>
                  </a:lnTo>
                  <a:lnTo>
                    <a:pt x="245" y="124"/>
                  </a:lnTo>
                  <a:lnTo>
                    <a:pt x="243" y="120"/>
                  </a:lnTo>
                  <a:lnTo>
                    <a:pt x="243" y="116"/>
                  </a:lnTo>
                  <a:lnTo>
                    <a:pt x="239" y="111"/>
                  </a:lnTo>
                  <a:lnTo>
                    <a:pt x="239" y="107"/>
                  </a:lnTo>
                  <a:lnTo>
                    <a:pt x="238" y="103"/>
                  </a:lnTo>
                  <a:lnTo>
                    <a:pt x="236" y="97"/>
                  </a:lnTo>
                  <a:lnTo>
                    <a:pt x="234" y="93"/>
                  </a:lnTo>
                  <a:lnTo>
                    <a:pt x="232" y="88"/>
                  </a:lnTo>
                  <a:lnTo>
                    <a:pt x="232" y="84"/>
                  </a:lnTo>
                  <a:lnTo>
                    <a:pt x="230" y="82"/>
                  </a:lnTo>
                  <a:lnTo>
                    <a:pt x="226" y="73"/>
                  </a:lnTo>
                  <a:lnTo>
                    <a:pt x="222" y="67"/>
                  </a:lnTo>
                  <a:lnTo>
                    <a:pt x="220" y="61"/>
                  </a:lnTo>
                  <a:lnTo>
                    <a:pt x="219" y="59"/>
                  </a:lnTo>
                  <a:lnTo>
                    <a:pt x="213" y="55"/>
                  </a:lnTo>
                  <a:lnTo>
                    <a:pt x="207" y="52"/>
                  </a:lnTo>
                  <a:lnTo>
                    <a:pt x="201" y="52"/>
                  </a:lnTo>
                  <a:lnTo>
                    <a:pt x="196" y="54"/>
                  </a:lnTo>
                  <a:lnTo>
                    <a:pt x="190" y="57"/>
                  </a:lnTo>
                  <a:lnTo>
                    <a:pt x="186" y="63"/>
                  </a:lnTo>
                  <a:lnTo>
                    <a:pt x="184" y="65"/>
                  </a:lnTo>
                  <a:lnTo>
                    <a:pt x="184" y="71"/>
                  </a:lnTo>
                  <a:lnTo>
                    <a:pt x="182" y="74"/>
                  </a:lnTo>
                  <a:lnTo>
                    <a:pt x="184" y="80"/>
                  </a:lnTo>
                  <a:lnTo>
                    <a:pt x="184" y="84"/>
                  </a:lnTo>
                  <a:lnTo>
                    <a:pt x="186" y="92"/>
                  </a:lnTo>
                  <a:lnTo>
                    <a:pt x="186" y="95"/>
                  </a:lnTo>
                  <a:lnTo>
                    <a:pt x="188" y="101"/>
                  </a:lnTo>
                  <a:lnTo>
                    <a:pt x="190" y="105"/>
                  </a:lnTo>
                  <a:lnTo>
                    <a:pt x="190" y="111"/>
                  </a:lnTo>
                  <a:lnTo>
                    <a:pt x="192" y="114"/>
                  </a:lnTo>
                  <a:lnTo>
                    <a:pt x="194" y="120"/>
                  </a:lnTo>
                  <a:lnTo>
                    <a:pt x="194" y="126"/>
                  </a:lnTo>
                  <a:lnTo>
                    <a:pt x="196" y="131"/>
                  </a:lnTo>
                  <a:lnTo>
                    <a:pt x="196" y="137"/>
                  </a:lnTo>
                  <a:lnTo>
                    <a:pt x="198" y="143"/>
                  </a:lnTo>
                  <a:lnTo>
                    <a:pt x="200" y="149"/>
                  </a:lnTo>
                  <a:lnTo>
                    <a:pt x="201" y="156"/>
                  </a:lnTo>
                  <a:lnTo>
                    <a:pt x="201" y="160"/>
                  </a:lnTo>
                  <a:lnTo>
                    <a:pt x="203" y="166"/>
                  </a:lnTo>
                  <a:lnTo>
                    <a:pt x="205" y="171"/>
                  </a:lnTo>
                  <a:lnTo>
                    <a:pt x="207" y="177"/>
                  </a:lnTo>
                  <a:lnTo>
                    <a:pt x="207" y="181"/>
                  </a:lnTo>
                  <a:lnTo>
                    <a:pt x="209" y="185"/>
                  </a:lnTo>
                  <a:lnTo>
                    <a:pt x="209" y="190"/>
                  </a:lnTo>
                  <a:lnTo>
                    <a:pt x="211" y="194"/>
                  </a:lnTo>
                  <a:lnTo>
                    <a:pt x="213" y="202"/>
                  </a:lnTo>
                  <a:lnTo>
                    <a:pt x="215" y="207"/>
                  </a:lnTo>
                  <a:lnTo>
                    <a:pt x="217" y="211"/>
                  </a:lnTo>
                  <a:lnTo>
                    <a:pt x="217" y="213"/>
                  </a:lnTo>
                  <a:lnTo>
                    <a:pt x="207" y="261"/>
                  </a:lnTo>
                  <a:lnTo>
                    <a:pt x="205" y="259"/>
                  </a:lnTo>
                  <a:lnTo>
                    <a:pt x="205" y="253"/>
                  </a:lnTo>
                  <a:lnTo>
                    <a:pt x="203" y="249"/>
                  </a:lnTo>
                  <a:lnTo>
                    <a:pt x="201" y="245"/>
                  </a:lnTo>
                  <a:lnTo>
                    <a:pt x="201" y="240"/>
                  </a:lnTo>
                  <a:lnTo>
                    <a:pt x="200" y="236"/>
                  </a:lnTo>
                  <a:lnTo>
                    <a:pt x="198" y="230"/>
                  </a:lnTo>
                  <a:lnTo>
                    <a:pt x="198" y="225"/>
                  </a:lnTo>
                  <a:lnTo>
                    <a:pt x="196" y="217"/>
                  </a:lnTo>
                  <a:lnTo>
                    <a:pt x="194" y="211"/>
                  </a:lnTo>
                  <a:lnTo>
                    <a:pt x="192" y="204"/>
                  </a:lnTo>
                  <a:lnTo>
                    <a:pt x="190" y="196"/>
                  </a:lnTo>
                  <a:lnTo>
                    <a:pt x="188" y="188"/>
                  </a:lnTo>
                  <a:lnTo>
                    <a:pt x="186" y="181"/>
                  </a:lnTo>
                  <a:lnTo>
                    <a:pt x="184" y="173"/>
                  </a:lnTo>
                  <a:lnTo>
                    <a:pt x="182" y="166"/>
                  </a:lnTo>
                  <a:lnTo>
                    <a:pt x="181" y="158"/>
                  </a:lnTo>
                  <a:lnTo>
                    <a:pt x="179" y="150"/>
                  </a:lnTo>
                  <a:lnTo>
                    <a:pt x="177" y="143"/>
                  </a:lnTo>
                  <a:lnTo>
                    <a:pt x="175" y="135"/>
                  </a:lnTo>
                  <a:lnTo>
                    <a:pt x="173" y="130"/>
                  </a:lnTo>
                  <a:lnTo>
                    <a:pt x="173" y="124"/>
                  </a:lnTo>
                  <a:lnTo>
                    <a:pt x="171" y="116"/>
                  </a:lnTo>
                  <a:lnTo>
                    <a:pt x="171" y="111"/>
                  </a:lnTo>
                  <a:lnTo>
                    <a:pt x="169" y="105"/>
                  </a:lnTo>
                  <a:lnTo>
                    <a:pt x="169" y="99"/>
                  </a:lnTo>
                  <a:lnTo>
                    <a:pt x="169" y="93"/>
                  </a:lnTo>
                  <a:lnTo>
                    <a:pt x="167" y="90"/>
                  </a:lnTo>
                  <a:lnTo>
                    <a:pt x="167" y="88"/>
                  </a:lnTo>
                  <a:lnTo>
                    <a:pt x="169" y="86"/>
                  </a:lnTo>
                  <a:lnTo>
                    <a:pt x="169" y="80"/>
                  </a:lnTo>
                  <a:lnTo>
                    <a:pt x="169" y="74"/>
                  </a:lnTo>
                  <a:lnTo>
                    <a:pt x="169" y="69"/>
                  </a:lnTo>
                  <a:lnTo>
                    <a:pt x="173" y="65"/>
                  </a:lnTo>
                  <a:lnTo>
                    <a:pt x="173" y="61"/>
                  </a:lnTo>
                  <a:lnTo>
                    <a:pt x="177" y="55"/>
                  </a:lnTo>
                  <a:lnTo>
                    <a:pt x="179" y="52"/>
                  </a:lnTo>
                  <a:lnTo>
                    <a:pt x="181" y="48"/>
                  </a:lnTo>
                  <a:lnTo>
                    <a:pt x="186" y="40"/>
                  </a:lnTo>
                  <a:lnTo>
                    <a:pt x="194" y="33"/>
                  </a:lnTo>
                  <a:lnTo>
                    <a:pt x="201" y="29"/>
                  </a:lnTo>
                  <a:lnTo>
                    <a:pt x="209" y="27"/>
                  </a:lnTo>
                  <a:lnTo>
                    <a:pt x="215" y="29"/>
                  </a:lnTo>
                  <a:lnTo>
                    <a:pt x="222" y="35"/>
                  </a:lnTo>
                  <a:lnTo>
                    <a:pt x="226" y="38"/>
                  </a:lnTo>
                  <a:lnTo>
                    <a:pt x="230" y="42"/>
                  </a:lnTo>
                  <a:lnTo>
                    <a:pt x="232" y="48"/>
                  </a:lnTo>
                  <a:lnTo>
                    <a:pt x="236" y="52"/>
                  </a:lnTo>
                  <a:lnTo>
                    <a:pt x="236" y="57"/>
                  </a:lnTo>
                  <a:lnTo>
                    <a:pt x="239" y="61"/>
                  </a:lnTo>
                  <a:lnTo>
                    <a:pt x="239" y="65"/>
                  </a:lnTo>
                  <a:lnTo>
                    <a:pt x="241" y="71"/>
                  </a:lnTo>
                  <a:lnTo>
                    <a:pt x="243" y="76"/>
                  </a:lnTo>
                  <a:lnTo>
                    <a:pt x="245" y="80"/>
                  </a:lnTo>
                  <a:lnTo>
                    <a:pt x="245" y="78"/>
                  </a:lnTo>
                  <a:lnTo>
                    <a:pt x="245" y="76"/>
                  </a:lnTo>
                  <a:lnTo>
                    <a:pt x="245" y="71"/>
                  </a:lnTo>
                  <a:lnTo>
                    <a:pt x="247" y="67"/>
                  </a:lnTo>
                  <a:lnTo>
                    <a:pt x="249" y="61"/>
                  </a:lnTo>
                  <a:lnTo>
                    <a:pt x="251" y="55"/>
                  </a:lnTo>
                  <a:lnTo>
                    <a:pt x="253" y="48"/>
                  </a:lnTo>
                  <a:lnTo>
                    <a:pt x="255" y="40"/>
                  </a:lnTo>
                  <a:lnTo>
                    <a:pt x="258" y="33"/>
                  </a:lnTo>
                  <a:lnTo>
                    <a:pt x="260" y="27"/>
                  </a:lnTo>
                  <a:lnTo>
                    <a:pt x="262" y="19"/>
                  </a:lnTo>
                  <a:lnTo>
                    <a:pt x="266" y="14"/>
                  </a:lnTo>
                  <a:lnTo>
                    <a:pt x="268" y="8"/>
                  </a:lnTo>
                  <a:lnTo>
                    <a:pt x="272" y="4"/>
                  </a:lnTo>
                  <a:lnTo>
                    <a:pt x="274" y="2"/>
                  </a:lnTo>
                  <a:lnTo>
                    <a:pt x="277" y="2"/>
                  </a:lnTo>
                  <a:lnTo>
                    <a:pt x="281" y="0"/>
                  </a:lnTo>
                  <a:lnTo>
                    <a:pt x="289" y="2"/>
                  </a:lnTo>
                  <a:lnTo>
                    <a:pt x="295" y="6"/>
                  </a:lnTo>
                  <a:lnTo>
                    <a:pt x="300" y="12"/>
                  </a:lnTo>
                  <a:lnTo>
                    <a:pt x="306" y="17"/>
                  </a:lnTo>
                  <a:lnTo>
                    <a:pt x="310" y="25"/>
                  </a:lnTo>
                  <a:lnTo>
                    <a:pt x="314" y="31"/>
                  </a:lnTo>
                  <a:lnTo>
                    <a:pt x="317" y="38"/>
                  </a:lnTo>
                  <a:lnTo>
                    <a:pt x="317" y="40"/>
                  </a:lnTo>
                  <a:lnTo>
                    <a:pt x="317" y="46"/>
                  </a:lnTo>
                  <a:lnTo>
                    <a:pt x="317" y="52"/>
                  </a:lnTo>
                  <a:lnTo>
                    <a:pt x="319" y="59"/>
                  </a:lnTo>
                  <a:lnTo>
                    <a:pt x="319" y="67"/>
                  </a:lnTo>
                  <a:lnTo>
                    <a:pt x="319" y="74"/>
                  </a:lnTo>
                  <a:lnTo>
                    <a:pt x="319" y="82"/>
                  </a:lnTo>
                  <a:lnTo>
                    <a:pt x="319" y="92"/>
                  </a:lnTo>
                  <a:lnTo>
                    <a:pt x="319" y="99"/>
                  </a:lnTo>
                  <a:lnTo>
                    <a:pt x="319" y="107"/>
                  </a:lnTo>
                  <a:lnTo>
                    <a:pt x="319" y="112"/>
                  </a:lnTo>
                  <a:lnTo>
                    <a:pt x="319" y="120"/>
                  </a:lnTo>
                  <a:lnTo>
                    <a:pt x="319" y="124"/>
                  </a:lnTo>
                  <a:lnTo>
                    <a:pt x="319" y="128"/>
                  </a:lnTo>
                  <a:lnTo>
                    <a:pt x="319" y="131"/>
                  </a:lnTo>
                  <a:lnTo>
                    <a:pt x="319" y="131"/>
                  </a:lnTo>
                  <a:lnTo>
                    <a:pt x="319" y="130"/>
                  </a:lnTo>
                  <a:lnTo>
                    <a:pt x="323" y="124"/>
                  </a:lnTo>
                  <a:lnTo>
                    <a:pt x="327" y="118"/>
                  </a:lnTo>
                  <a:lnTo>
                    <a:pt x="334" y="111"/>
                  </a:lnTo>
                  <a:lnTo>
                    <a:pt x="340" y="101"/>
                  </a:lnTo>
                  <a:lnTo>
                    <a:pt x="348" y="95"/>
                  </a:lnTo>
                  <a:lnTo>
                    <a:pt x="355" y="92"/>
                  </a:lnTo>
                  <a:lnTo>
                    <a:pt x="361" y="92"/>
                  </a:lnTo>
                  <a:lnTo>
                    <a:pt x="367" y="93"/>
                  </a:lnTo>
                  <a:lnTo>
                    <a:pt x="371" y="97"/>
                  </a:lnTo>
                  <a:lnTo>
                    <a:pt x="373" y="103"/>
                  </a:lnTo>
                  <a:lnTo>
                    <a:pt x="374" y="111"/>
                  </a:lnTo>
                  <a:lnTo>
                    <a:pt x="374" y="114"/>
                  </a:lnTo>
                  <a:lnTo>
                    <a:pt x="376" y="118"/>
                  </a:lnTo>
                  <a:lnTo>
                    <a:pt x="376" y="124"/>
                  </a:lnTo>
                  <a:lnTo>
                    <a:pt x="376" y="128"/>
                  </a:lnTo>
                  <a:lnTo>
                    <a:pt x="376" y="131"/>
                  </a:lnTo>
                  <a:lnTo>
                    <a:pt x="376" y="137"/>
                  </a:lnTo>
                  <a:lnTo>
                    <a:pt x="376" y="143"/>
                  </a:lnTo>
                  <a:lnTo>
                    <a:pt x="378" y="149"/>
                  </a:lnTo>
                  <a:lnTo>
                    <a:pt x="376" y="152"/>
                  </a:lnTo>
                  <a:lnTo>
                    <a:pt x="376" y="158"/>
                  </a:lnTo>
                  <a:lnTo>
                    <a:pt x="376" y="162"/>
                  </a:lnTo>
                  <a:lnTo>
                    <a:pt x="376" y="168"/>
                  </a:lnTo>
                  <a:lnTo>
                    <a:pt x="376" y="171"/>
                  </a:lnTo>
                  <a:lnTo>
                    <a:pt x="376" y="177"/>
                  </a:lnTo>
                  <a:lnTo>
                    <a:pt x="376" y="181"/>
                  </a:lnTo>
                  <a:lnTo>
                    <a:pt x="376" y="185"/>
                  </a:lnTo>
                  <a:lnTo>
                    <a:pt x="374" y="194"/>
                  </a:lnTo>
                  <a:lnTo>
                    <a:pt x="373" y="200"/>
                  </a:lnTo>
                  <a:lnTo>
                    <a:pt x="371" y="206"/>
                  </a:lnTo>
                  <a:lnTo>
                    <a:pt x="367" y="211"/>
                  </a:lnTo>
                  <a:lnTo>
                    <a:pt x="363" y="213"/>
                  </a:lnTo>
                  <a:lnTo>
                    <a:pt x="359" y="219"/>
                  </a:lnTo>
                  <a:lnTo>
                    <a:pt x="355" y="223"/>
                  </a:lnTo>
                  <a:lnTo>
                    <a:pt x="352" y="226"/>
                  </a:lnTo>
                  <a:lnTo>
                    <a:pt x="346" y="230"/>
                  </a:lnTo>
                  <a:lnTo>
                    <a:pt x="344" y="234"/>
                  </a:lnTo>
                  <a:lnTo>
                    <a:pt x="342" y="234"/>
                  </a:lnTo>
                  <a:lnTo>
                    <a:pt x="342" y="236"/>
                  </a:lnTo>
                  <a:lnTo>
                    <a:pt x="342" y="240"/>
                  </a:lnTo>
                  <a:lnTo>
                    <a:pt x="342" y="244"/>
                  </a:lnTo>
                  <a:lnTo>
                    <a:pt x="340" y="247"/>
                  </a:lnTo>
                  <a:lnTo>
                    <a:pt x="340" y="253"/>
                  </a:lnTo>
                  <a:lnTo>
                    <a:pt x="338" y="261"/>
                  </a:lnTo>
                  <a:lnTo>
                    <a:pt x="338" y="266"/>
                  </a:lnTo>
                  <a:lnTo>
                    <a:pt x="336" y="274"/>
                  </a:lnTo>
                  <a:lnTo>
                    <a:pt x="336" y="282"/>
                  </a:lnTo>
                  <a:lnTo>
                    <a:pt x="334" y="289"/>
                  </a:lnTo>
                  <a:lnTo>
                    <a:pt x="334" y="299"/>
                  </a:lnTo>
                  <a:lnTo>
                    <a:pt x="333" y="304"/>
                  </a:lnTo>
                  <a:lnTo>
                    <a:pt x="331" y="314"/>
                  </a:lnTo>
                  <a:lnTo>
                    <a:pt x="331" y="320"/>
                  </a:lnTo>
                  <a:lnTo>
                    <a:pt x="329" y="329"/>
                  </a:lnTo>
                  <a:lnTo>
                    <a:pt x="327" y="335"/>
                  </a:lnTo>
                  <a:lnTo>
                    <a:pt x="327" y="342"/>
                  </a:lnTo>
                  <a:lnTo>
                    <a:pt x="325" y="348"/>
                  </a:lnTo>
                  <a:lnTo>
                    <a:pt x="323" y="354"/>
                  </a:lnTo>
                  <a:lnTo>
                    <a:pt x="321" y="359"/>
                  </a:lnTo>
                  <a:lnTo>
                    <a:pt x="317" y="365"/>
                  </a:lnTo>
                  <a:lnTo>
                    <a:pt x="315" y="369"/>
                  </a:lnTo>
                  <a:lnTo>
                    <a:pt x="314" y="373"/>
                  </a:lnTo>
                  <a:lnTo>
                    <a:pt x="310" y="380"/>
                  </a:lnTo>
                  <a:lnTo>
                    <a:pt x="304" y="388"/>
                  </a:lnTo>
                  <a:lnTo>
                    <a:pt x="300" y="394"/>
                  </a:lnTo>
                  <a:lnTo>
                    <a:pt x="295" y="399"/>
                  </a:lnTo>
                  <a:lnTo>
                    <a:pt x="289" y="403"/>
                  </a:lnTo>
                  <a:lnTo>
                    <a:pt x="285" y="409"/>
                  </a:lnTo>
                  <a:lnTo>
                    <a:pt x="279" y="413"/>
                  </a:lnTo>
                  <a:lnTo>
                    <a:pt x="274" y="416"/>
                  </a:lnTo>
                  <a:lnTo>
                    <a:pt x="270" y="418"/>
                  </a:lnTo>
                  <a:lnTo>
                    <a:pt x="266" y="422"/>
                  </a:lnTo>
                  <a:lnTo>
                    <a:pt x="264" y="422"/>
                  </a:lnTo>
                  <a:lnTo>
                    <a:pt x="264" y="424"/>
                  </a:lnTo>
                  <a:lnTo>
                    <a:pt x="224" y="481"/>
                  </a:lnTo>
                  <a:lnTo>
                    <a:pt x="222" y="483"/>
                  </a:lnTo>
                  <a:lnTo>
                    <a:pt x="220" y="489"/>
                  </a:lnTo>
                  <a:lnTo>
                    <a:pt x="219" y="491"/>
                  </a:lnTo>
                  <a:lnTo>
                    <a:pt x="217" y="494"/>
                  </a:lnTo>
                  <a:lnTo>
                    <a:pt x="215" y="500"/>
                  </a:lnTo>
                  <a:lnTo>
                    <a:pt x="213" y="506"/>
                  </a:lnTo>
                  <a:lnTo>
                    <a:pt x="209" y="510"/>
                  </a:lnTo>
                  <a:lnTo>
                    <a:pt x="207" y="517"/>
                  </a:lnTo>
                  <a:lnTo>
                    <a:pt x="203" y="523"/>
                  </a:lnTo>
                  <a:lnTo>
                    <a:pt x="200" y="532"/>
                  </a:lnTo>
                  <a:lnTo>
                    <a:pt x="196" y="538"/>
                  </a:lnTo>
                  <a:lnTo>
                    <a:pt x="192" y="546"/>
                  </a:lnTo>
                  <a:lnTo>
                    <a:pt x="188" y="553"/>
                  </a:lnTo>
                  <a:lnTo>
                    <a:pt x="184" y="563"/>
                  </a:lnTo>
                  <a:lnTo>
                    <a:pt x="179" y="568"/>
                  </a:lnTo>
                  <a:lnTo>
                    <a:pt x="175" y="578"/>
                  </a:lnTo>
                  <a:lnTo>
                    <a:pt x="169" y="586"/>
                  </a:lnTo>
                  <a:lnTo>
                    <a:pt x="165" y="595"/>
                  </a:lnTo>
                  <a:lnTo>
                    <a:pt x="160" y="603"/>
                  </a:lnTo>
                  <a:lnTo>
                    <a:pt x="154" y="610"/>
                  </a:lnTo>
                  <a:lnTo>
                    <a:pt x="148" y="618"/>
                  </a:lnTo>
                  <a:lnTo>
                    <a:pt x="144" y="626"/>
                  </a:lnTo>
                  <a:lnTo>
                    <a:pt x="137" y="631"/>
                  </a:lnTo>
                  <a:lnTo>
                    <a:pt x="131" y="639"/>
                  </a:lnTo>
                  <a:lnTo>
                    <a:pt x="125" y="645"/>
                  </a:lnTo>
                  <a:lnTo>
                    <a:pt x="120" y="652"/>
                  </a:lnTo>
                  <a:lnTo>
                    <a:pt x="114" y="656"/>
                  </a:lnTo>
                  <a:lnTo>
                    <a:pt x="108" y="662"/>
                  </a:lnTo>
                  <a:lnTo>
                    <a:pt x="103" y="665"/>
                  </a:lnTo>
                  <a:lnTo>
                    <a:pt x="99" y="671"/>
                  </a:lnTo>
                  <a:lnTo>
                    <a:pt x="91" y="673"/>
                  </a:lnTo>
                  <a:lnTo>
                    <a:pt x="85" y="677"/>
                  </a:lnTo>
                  <a:lnTo>
                    <a:pt x="80" y="679"/>
                  </a:lnTo>
                  <a:lnTo>
                    <a:pt x="76" y="681"/>
                  </a:lnTo>
                  <a:lnTo>
                    <a:pt x="70" y="683"/>
                  </a:lnTo>
                  <a:lnTo>
                    <a:pt x="66" y="684"/>
                  </a:lnTo>
                  <a:lnTo>
                    <a:pt x="61" y="686"/>
                  </a:lnTo>
                  <a:lnTo>
                    <a:pt x="57" y="690"/>
                  </a:lnTo>
                  <a:lnTo>
                    <a:pt x="53" y="690"/>
                  </a:lnTo>
                  <a:lnTo>
                    <a:pt x="49" y="692"/>
                  </a:lnTo>
                  <a:lnTo>
                    <a:pt x="46" y="692"/>
                  </a:lnTo>
                  <a:lnTo>
                    <a:pt x="42" y="694"/>
                  </a:lnTo>
                  <a:lnTo>
                    <a:pt x="34" y="696"/>
                  </a:lnTo>
                  <a:lnTo>
                    <a:pt x="30" y="698"/>
                  </a:lnTo>
                  <a:lnTo>
                    <a:pt x="23" y="698"/>
                  </a:lnTo>
                  <a:lnTo>
                    <a:pt x="19" y="698"/>
                  </a:lnTo>
                  <a:lnTo>
                    <a:pt x="15" y="698"/>
                  </a:lnTo>
                  <a:lnTo>
                    <a:pt x="13" y="698"/>
                  </a:lnTo>
                  <a:lnTo>
                    <a:pt x="9" y="698"/>
                  </a:lnTo>
                  <a:lnTo>
                    <a:pt x="8" y="698"/>
                  </a:lnTo>
                  <a:lnTo>
                    <a:pt x="0" y="645"/>
                  </a:lnTo>
                  <a:lnTo>
                    <a:pt x="0" y="6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30" name="Freeform 66"/>
            <p:cNvSpPr>
              <a:spLocks/>
            </p:cNvSpPr>
            <p:nvPr/>
          </p:nvSpPr>
          <p:spPr bwMode="auto">
            <a:xfrm>
              <a:off x="4256" y="2271"/>
              <a:ext cx="478" cy="538"/>
            </a:xfrm>
            <a:custGeom>
              <a:avLst/>
              <a:gdLst>
                <a:gd name="T0" fmla="*/ 664 w 956"/>
                <a:gd name="T1" fmla="*/ 791 h 1076"/>
                <a:gd name="T2" fmla="*/ 648 w 956"/>
                <a:gd name="T3" fmla="*/ 815 h 1076"/>
                <a:gd name="T4" fmla="*/ 637 w 956"/>
                <a:gd name="T5" fmla="*/ 842 h 1076"/>
                <a:gd name="T6" fmla="*/ 628 w 956"/>
                <a:gd name="T7" fmla="*/ 870 h 1076"/>
                <a:gd name="T8" fmla="*/ 624 w 956"/>
                <a:gd name="T9" fmla="*/ 901 h 1076"/>
                <a:gd name="T10" fmla="*/ 629 w 956"/>
                <a:gd name="T11" fmla="*/ 935 h 1076"/>
                <a:gd name="T12" fmla="*/ 641 w 956"/>
                <a:gd name="T13" fmla="*/ 967 h 1076"/>
                <a:gd name="T14" fmla="*/ 656 w 956"/>
                <a:gd name="T15" fmla="*/ 996 h 1076"/>
                <a:gd name="T16" fmla="*/ 677 w 956"/>
                <a:gd name="T17" fmla="*/ 1022 h 1076"/>
                <a:gd name="T18" fmla="*/ 702 w 956"/>
                <a:gd name="T19" fmla="*/ 1043 h 1076"/>
                <a:gd name="T20" fmla="*/ 732 w 956"/>
                <a:gd name="T21" fmla="*/ 1060 h 1076"/>
                <a:gd name="T22" fmla="*/ 768 w 956"/>
                <a:gd name="T23" fmla="*/ 1074 h 1076"/>
                <a:gd name="T24" fmla="*/ 804 w 956"/>
                <a:gd name="T25" fmla="*/ 1074 h 1076"/>
                <a:gd name="T26" fmla="*/ 842 w 956"/>
                <a:gd name="T27" fmla="*/ 1070 h 1076"/>
                <a:gd name="T28" fmla="*/ 882 w 956"/>
                <a:gd name="T29" fmla="*/ 1053 h 1076"/>
                <a:gd name="T30" fmla="*/ 915 w 956"/>
                <a:gd name="T31" fmla="*/ 1028 h 1076"/>
                <a:gd name="T32" fmla="*/ 939 w 956"/>
                <a:gd name="T33" fmla="*/ 994 h 1076"/>
                <a:gd name="T34" fmla="*/ 953 w 956"/>
                <a:gd name="T35" fmla="*/ 960 h 1076"/>
                <a:gd name="T36" fmla="*/ 955 w 956"/>
                <a:gd name="T37" fmla="*/ 935 h 1076"/>
                <a:gd name="T38" fmla="*/ 955 w 956"/>
                <a:gd name="T39" fmla="*/ 908 h 1076"/>
                <a:gd name="T40" fmla="*/ 951 w 956"/>
                <a:gd name="T41" fmla="*/ 886 h 1076"/>
                <a:gd name="T42" fmla="*/ 945 w 956"/>
                <a:gd name="T43" fmla="*/ 855 h 1076"/>
                <a:gd name="T44" fmla="*/ 934 w 956"/>
                <a:gd name="T45" fmla="*/ 830 h 1076"/>
                <a:gd name="T46" fmla="*/ 911 w 956"/>
                <a:gd name="T47" fmla="*/ 798 h 1076"/>
                <a:gd name="T48" fmla="*/ 875 w 956"/>
                <a:gd name="T49" fmla="*/ 773 h 1076"/>
                <a:gd name="T50" fmla="*/ 848 w 956"/>
                <a:gd name="T51" fmla="*/ 764 h 1076"/>
                <a:gd name="T52" fmla="*/ 821 w 956"/>
                <a:gd name="T53" fmla="*/ 756 h 1076"/>
                <a:gd name="T54" fmla="*/ 791 w 956"/>
                <a:gd name="T55" fmla="*/ 754 h 1076"/>
                <a:gd name="T56" fmla="*/ 757 w 956"/>
                <a:gd name="T57" fmla="*/ 753 h 1076"/>
                <a:gd name="T58" fmla="*/ 732 w 956"/>
                <a:gd name="T59" fmla="*/ 760 h 1076"/>
                <a:gd name="T60" fmla="*/ 726 w 956"/>
                <a:gd name="T61" fmla="*/ 772 h 1076"/>
                <a:gd name="T62" fmla="*/ 749 w 956"/>
                <a:gd name="T63" fmla="*/ 772 h 1076"/>
                <a:gd name="T64" fmla="*/ 778 w 956"/>
                <a:gd name="T65" fmla="*/ 772 h 1076"/>
                <a:gd name="T66" fmla="*/ 814 w 956"/>
                <a:gd name="T67" fmla="*/ 775 h 1076"/>
                <a:gd name="T68" fmla="*/ 846 w 956"/>
                <a:gd name="T69" fmla="*/ 785 h 1076"/>
                <a:gd name="T70" fmla="*/ 878 w 956"/>
                <a:gd name="T71" fmla="*/ 802 h 1076"/>
                <a:gd name="T72" fmla="*/ 898 w 956"/>
                <a:gd name="T73" fmla="*/ 829 h 1076"/>
                <a:gd name="T74" fmla="*/ 911 w 956"/>
                <a:gd name="T75" fmla="*/ 867 h 1076"/>
                <a:gd name="T76" fmla="*/ 917 w 956"/>
                <a:gd name="T77" fmla="*/ 888 h 1076"/>
                <a:gd name="T78" fmla="*/ 918 w 956"/>
                <a:gd name="T79" fmla="*/ 910 h 1076"/>
                <a:gd name="T80" fmla="*/ 920 w 956"/>
                <a:gd name="T81" fmla="*/ 933 h 1076"/>
                <a:gd name="T82" fmla="*/ 918 w 956"/>
                <a:gd name="T83" fmla="*/ 958 h 1076"/>
                <a:gd name="T84" fmla="*/ 905 w 956"/>
                <a:gd name="T85" fmla="*/ 986 h 1076"/>
                <a:gd name="T86" fmla="*/ 880 w 956"/>
                <a:gd name="T87" fmla="*/ 1021 h 1076"/>
                <a:gd name="T88" fmla="*/ 859 w 956"/>
                <a:gd name="T89" fmla="*/ 1034 h 1076"/>
                <a:gd name="T90" fmla="*/ 833 w 956"/>
                <a:gd name="T91" fmla="*/ 1045 h 1076"/>
                <a:gd name="T92" fmla="*/ 801 w 956"/>
                <a:gd name="T93" fmla="*/ 1051 h 1076"/>
                <a:gd name="T94" fmla="*/ 782 w 956"/>
                <a:gd name="T95" fmla="*/ 1051 h 1076"/>
                <a:gd name="T96" fmla="*/ 755 w 956"/>
                <a:gd name="T97" fmla="*/ 1045 h 1076"/>
                <a:gd name="T98" fmla="*/ 726 w 956"/>
                <a:gd name="T99" fmla="*/ 1034 h 1076"/>
                <a:gd name="T100" fmla="*/ 694 w 956"/>
                <a:gd name="T101" fmla="*/ 1011 h 1076"/>
                <a:gd name="T102" fmla="*/ 667 w 956"/>
                <a:gd name="T103" fmla="*/ 977 h 1076"/>
                <a:gd name="T104" fmla="*/ 658 w 956"/>
                <a:gd name="T105" fmla="*/ 954 h 1076"/>
                <a:gd name="T106" fmla="*/ 652 w 956"/>
                <a:gd name="T107" fmla="*/ 929 h 1076"/>
                <a:gd name="T108" fmla="*/ 652 w 956"/>
                <a:gd name="T109" fmla="*/ 910 h 1076"/>
                <a:gd name="T110" fmla="*/ 650 w 956"/>
                <a:gd name="T111" fmla="*/ 884 h 1076"/>
                <a:gd name="T112" fmla="*/ 654 w 956"/>
                <a:gd name="T113" fmla="*/ 859 h 1076"/>
                <a:gd name="T114" fmla="*/ 666 w 956"/>
                <a:gd name="T115" fmla="*/ 832 h 1076"/>
                <a:gd name="T116" fmla="*/ 681 w 956"/>
                <a:gd name="T117" fmla="*/ 804 h 1076"/>
                <a:gd name="T118" fmla="*/ 6 w 956"/>
                <a:gd name="T119" fmla="*/ 0 h 1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56" h="1076">
                  <a:moveTo>
                    <a:pt x="0" y="10"/>
                  </a:moveTo>
                  <a:lnTo>
                    <a:pt x="671" y="783"/>
                  </a:lnTo>
                  <a:lnTo>
                    <a:pt x="669" y="783"/>
                  </a:lnTo>
                  <a:lnTo>
                    <a:pt x="667" y="787"/>
                  </a:lnTo>
                  <a:lnTo>
                    <a:pt x="664" y="791"/>
                  </a:lnTo>
                  <a:lnTo>
                    <a:pt x="662" y="796"/>
                  </a:lnTo>
                  <a:lnTo>
                    <a:pt x="656" y="800"/>
                  </a:lnTo>
                  <a:lnTo>
                    <a:pt x="652" y="808"/>
                  </a:lnTo>
                  <a:lnTo>
                    <a:pt x="650" y="811"/>
                  </a:lnTo>
                  <a:lnTo>
                    <a:pt x="648" y="815"/>
                  </a:lnTo>
                  <a:lnTo>
                    <a:pt x="645" y="821"/>
                  </a:lnTo>
                  <a:lnTo>
                    <a:pt x="645" y="827"/>
                  </a:lnTo>
                  <a:lnTo>
                    <a:pt x="641" y="830"/>
                  </a:lnTo>
                  <a:lnTo>
                    <a:pt x="639" y="836"/>
                  </a:lnTo>
                  <a:lnTo>
                    <a:pt x="637" y="842"/>
                  </a:lnTo>
                  <a:lnTo>
                    <a:pt x="635" y="846"/>
                  </a:lnTo>
                  <a:lnTo>
                    <a:pt x="631" y="851"/>
                  </a:lnTo>
                  <a:lnTo>
                    <a:pt x="631" y="859"/>
                  </a:lnTo>
                  <a:lnTo>
                    <a:pt x="629" y="863"/>
                  </a:lnTo>
                  <a:lnTo>
                    <a:pt x="628" y="870"/>
                  </a:lnTo>
                  <a:lnTo>
                    <a:pt x="626" y="876"/>
                  </a:lnTo>
                  <a:lnTo>
                    <a:pt x="626" y="882"/>
                  </a:lnTo>
                  <a:lnTo>
                    <a:pt x="624" y="888"/>
                  </a:lnTo>
                  <a:lnTo>
                    <a:pt x="624" y="895"/>
                  </a:lnTo>
                  <a:lnTo>
                    <a:pt x="624" y="901"/>
                  </a:lnTo>
                  <a:lnTo>
                    <a:pt x="624" y="908"/>
                  </a:lnTo>
                  <a:lnTo>
                    <a:pt x="626" y="916"/>
                  </a:lnTo>
                  <a:lnTo>
                    <a:pt x="628" y="922"/>
                  </a:lnTo>
                  <a:lnTo>
                    <a:pt x="628" y="929"/>
                  </a:lnTo>
                  <a:lnTo>
                    <a:pt x="629" y="935"/>
                  </a:lnTo>
                  <a:lnTo>
                    <a:pt x="631" y="941"/>
                  </a:lnTo>
                  <a:lnTo>
                    <a:pt x="633" y="948"/>
                  </a:lnTo>
                  <a:lnTo>
                    <a:pt x="635" y="954"/>
                  </a:lnTo>
                  <a:lnTo>
                    <a:pt x="637" y="962"/>
                  </a:lnTo>
                  <a:lnTo>
                    <a:pt x="641" y="967"/>
                  </a:lnTo>
                  <a:lnTo>
                    <a:pt x="643" y="973"/>
                  </a:lnTo>
                  <a:lnTo>
                    <a:pt x="645" y="979"/>
                  </a:lnTo>
                  <a:lnTo>
                    <a:pt x="648" y="984"/>
                  </a:lnTo>
                  <a:lnTo>
                    <a:pt x="652" y="990"/>
                  </a:lnTo>
                  <a:lnTo>
                    <a:pt x="656" y="996"/>
                  </a:lnTo>
                  <a:lnTo>
                    <a:pt x="660" y="1002"/>
                  </a:lnTo>
                  <a:lnTo>
                    <a:pt x="664" y="1007"/>
                  </a:lnTo>
                  <a:lnTo>
                    <a:pt x="669" y="1013"/>
                  </a:lnTo>
                  <a:lnTo>
                    <a:pt x="673" y="1019"/>
                  </a:lnTo>
                  <a:lnTo>
                    <a:pt x="677" y="1022"/>
                  </a:lnTo>
                  <a:lnTo>
                    <a:pt x="681" y="1026"/>
                  </a:lnTo>
                  <a:lnTo>
                    <a:pt x="686" y="1032"/>
                  </a:lnTo>
                  <a:lnTo>
                    <a:pt x="692" y="1036"/>
                  </a:lnTo>
                  <a:lnTo>
                    <a:pt x="696" y="1040"/>
                  </a:lnTo>
                  <a:lnTo>
                    <a:pt x="702" y="1043"/>
                  </a:lnTo>
                  <a:lnTo>
                    <a:pt x="707" y="1047"/>
                  </a:lnTo>
                  <a:lnTo>
                    <a:pt x="715" y="1051"/>
                  </a:lnTo>
                  <a:lnTo>
                    <a:pt x="719" y="1055"/>
                  </a:lnTo>
                  <a:lnTo>
                    <a:pt x="726" y="1057"/>
                  </a:lnTo>
                  <a:lnTo>
                    <a:pt x="732" y="1060"/>
                  </a:lnTo>
                  <a:lnTo>
                    <a:pt x="740" y="1064"/>
                  </a:lnTo>
                  <a:lnTo>
                    <a:pt x="745" y="1066"/>
                  </a:lnTo>
                  <a:lnTo>
                    <a:pt x="753" y="1068"/>
                  </a:lnTo>
                  <a:lnTo>
                    <a:pt x="761" y="1070"/>
                  </a:lnTo>
                  <a:lnTo>
                    <a:pt x="768" y="1074"/>
                  </a:lnTo>
                  <a:lnTo>
                    <a:pt x="774" y="1074"/>
                  </a:lnTo>
                  <a:lnTo>
                    <a:pt x="782" y="1074"/>
                  </a:lnTo>
                  <a:lnTo>
                    <a:pt x="789" y="1074"/>
                  </a:lnTo>
                  <a:lnTo>
                    <a:pt x="797" y="1076"/>
                  </a:lnTo>
                  <a:lnTo>
                    <a:pt x="804" y="1074"/>
                  </a:lnTo>
                  <a:lnTo>
                    <a:pt x="812" y="1074"/>
                  </a:lnTo>
                  <a:lnTo>
                    <a:pt x="820" y="1074"/>
                  </a:lnTo>
                  <a:lnTo>
                    <a:pt x="827" y="1074"/>
                  </a:lnTo>
                  <a:lnTo>
                    <a:pt x="835" y="1070"/>
                  </a:lnTo>
                  <a:lnTo>
                    <a:pt x="842" y="1070"/>
                  </a:lnTo>
                  <a:lnTo>
                    <a:pt x="850" y="1066"/>
                  </a:lnTo>
                  <a:lnTo>
                    <a:pt x="859" y="1064"/>
                  </a:lnTo>
                  <a:lnTo>
                    <a:pt x="867" y="1060"/>
                  </a:lnTo>
                  <a:lnTo>
                    <a:pt x="875" y="1057"/>
                  </a:lnTo>
                  <a:lnTo>
                    <a:pt x="882" y="1053"/>
                  </a:lnTo>
                  <a:lnTo>
                    <a:pt x="890" y="1051"/>
                  </a:lnTo>
                  <a:lnTo>
                    <a:pt x="896" y="1045"/>
                  </a:lnTo>
                  <a:lnTo>
                    <a:pt x="903" y="1040"/>
                  </a:lnTo>
                  <a:lnTo>
                    <a:pt x="909" y="1034"/>
                  </a:lnTo>
                  <a:lnTo>
                    <a:pt x="915" y="1028"/>
                  </a:lnTo>
                  <a:lnTo>
                    <a:pt x="920" y="1022"/>
                  </a:lnTo>
                  <a:lnTo>
                    <a:pt x="926" y="1017"/>
                  </a:lnTo>
                  <a:lnTo>
                    <a:pt x="932" y="1009"/>
                  </a:lnTo>
                  <a:lnTo>
                    <a:pt x="937" y="1002"/>
                  </a:lnTo>
                  <a:lnTo>
                    <a:pt x="939" y="994"/>
                  </a:lnTo>
                  <a:lnTo>
                    <a:pt x="943" y="986"/>
                  </a:lnTo>
                  <a:lnTo>
                    <a:pt x="947" y="977"/>
                  </a:lnTo>
                  <a:lnTo>
                    <a:pt x="951" y="969"/>
                  </a:lnTo>
                  <a:lnTo>
                    <a:pt x="951" y="964"/>
                  </a:lnTo>
                  <a:lnTo>
                    <a:pt x="953" y="960"/>
                  </a:lnTo>
                  <a:lnTo>
                    <a:pt x="953" y="954"/>
                  </a:lnTo>
                  <a:lnTo>
                    <a:pt x="955" y="950"/>
                  </a:lnTo>
                  <a:lnTo>
                    <a:pt x="955" y="945"/>
                  </a:lnTo>
                  <a:lnTo>
                    <a:pt x="955" y="941"/>
                  </a:lnTo>
                  <a:lnTo>
                    <a:pt x="955" y="935"/>
                  </a:lnTo>
                  <a:lnTo>
                    <a:pt x="956" y="931"/>
                  </a:lnTo>
                  <a:lnTo>
                    <a:pt x="955" y="924"/>
                  </a:lnTo>
                  <a:lnTo>
                    <a:pt x="955" y="920"/>
                  </a:lnTo>
                  <a:lnTo>
                    <a:pt x="955" y="914"/>
                  </a:lnTo>
                  <a:lnTo>
                    <a:pt x="955" y="908"/>
                  </a:lnTo>
                  <a:lnTo>
                    <a:pt x="955" y="905"/>
                  </a:lnTo>
                  <a:lnTo>
                    <a:pt x="955" y="899"/>
                  </a:lnTo>
                  <a:lnTo>
                    <a:pt x="953" y="895"/>
                  </a:lnTo>
                  <a:lnTo>
                    <a:pt x="953" y="889"/>
                  </a:lnTo>
                  <a:lnTo>
                    <a:pt x="951" y="886"/>
                  </a:lnTo>
                  <a:lnTo>
                    <a:pt x="951" y="880"/>
                  </a:lnTo>
                  <a:lnTo>
                    <a:pt x="951" y="876"/>
                  </a:lnTo>
                  <a:lnTo>
                    <a:pt x="949" y="870"/>
                  </a:lnTo>
                  <a:lnTo>
                    <a:pt x="947" y="863"/>
                  </a:lnTo>
                  <a:lnTo>
                    <a:pt x="945" y="855"/>
                  </a:lnTo>
                  <a:lnTo>
                    <a:pt x="943" y="849"/>
                  </a:lnTo>
                  <a:lnTo>
                    <a:pt x="941" y="846"/>
                  </a:lnTo>
                  <a:lnTo>
                    <a:pt x="939" y="842"/>
                  </a:lnTo>
                  <a:lnTo>
                    <a:pt x="937" y="838"/>
                  </a:lnTo>
                  <a:lnTo>
                    <a:pt x="934" y="830"/>
                  </a:lnTo>
                  <a:lnTo>
                    <a:pt x="932" y="825"/>
                  </a:lnTo>
                  <a:lnTo>
                    <a:pt x="926" y="817"/>
                  </a:lnTo>
                  <a:lnTo>
                    <a:pt x="922" y="810"/>
                  </a:lnTo>
                  <a:lnTo>
                    <a:pt x="917" y="804"/>
                  </a:lnTo>
                  <a:lnTo>
                    <a:pt x="911" y="798"/>
                  </a:lnTo>
                  <a:lnTo>
                    <a:pt x="905" y="792"/>
                  </a:lnTo>
                  <a:lnTo>
                    <a:pt x="898" y="787"/>
                  </a:lnTo>
                  <a:lnTo>
                    <a:pt x="890" y="783"/>
                  </a:lnTo>
                  <a:lnTo>
                    <a:pt x="882" y="777"/>
                  </a:lnTo>
                  <a:lnTo>
                    <a:pt x="875" y="773"/>
                  </a:lnTo>
                  <a:lnTo>
                    <a:pt x="867" y="770"/>
                  </a:lnTo>
                  <a:lnTo>
                    <a:pt x="861" y="768"/>
                  </a:lnTo>
                  <a:lnTo>
                    <a:pt x="858" y="766"/>
                  </a:lnTo>
                  <a:lnTo>
                    <a:pt x="852" y="764"/>
                  </a:lnTo>
                  <a:lnTo>
                    <a:pt x="848" y="764"/>
                  </a:lnTo>
                  <a:lnTo>
                    <a:pt x="842" y="762"/>
                  </a:lnTo>
                  <a:lnTo>
                    <a:pt x="837" y="760"/>
                  </a:lnTo>
                  <a:lnTo>
                    <a:pt x="831" y="758"/>
                  </a:lnTo>
                  <a:lnTo>
                    <a:pt x="827" y="758"/>
                  </a:lnTo>
                  <a:lnTo>
                    <a:pt x="821" y="756"/>
                  </a:lnTo>
                  <a:lnTo>
                    <a:pt x="816" y="756"/>
                  </a:lnTo>
                  <a:lnTo>
                    <a:pt x="810" y="754"/>
                  </a:lnTo>
                  <a:lnTo>
                    <a:pt x="804" y="754"/>
                  </a:lnTo>
                  <a:lnTo>
                    <a:pt x="797" y="754"/>
                  </a:lnTo>
                  <a:lnTo>
                    <a:pt x="791" y="754"/>
                  </a:lnTo>
                  <a:lnTo>
                    <a:pt x="785" y="753"/>
                  </a:lnTo>
                  <a:lnTo>
                    <a:pt x="778" y="753"/>
                  </a:lnTo>
                  <a:lnTo>
                    <a:pt x="772" y="753"/>
                  </a:lnTo>
                  <a:lnTo>
                    <a:pt x="764" y="753"/>
                  </a:lnTo>
                  <a:lnTo>
                    <a:pt x="757" y="753"/>
                  </a:lnTo>
                  <a:lnTo>
                    <a:pt x="751" y="754"/>
                  </a:lnTo>
                  <a:lnTo>
                    <a:pt x="749" y="754"/>
                  </a:lnTo>
                  <a:lnTo>
                    <a:pt x="745" y="754"/>
                  </a:lnTo>
                  <a:lnTo>
                    <a:pt x="740" y="756"/>
                  </a:lnTo>
                  <a:lnTo>
                    <a:pt x="732" y="760"/>
                  </a:lnTo>
                  <a:lnTo>
                    <a:pt x="726" y="762"/>
                  </a:lnTo>
                  <a:lnTo>
                    <a:pt x="723" y="766"/>
                  </a:lnTo>
                  <a:lnTo>
                    <a:pt x="721" y="768"/>
                  </a:lnTo>
                  <a:lnTo>
                    <a:pt x="723" y="772"/>
                  </a:lnTo>
                  <a:lnTo>
                    <a:pt x="726" y="772"/>
                  </a:lnTo>
                  <a:lnTo>
                    <a:pt x="732" y="772"/>
                  </a:lnTo>
                  <a:lnTo>
                    <a:pt x="734" y="772"/>
                  </a:lnTo>
                  <a:lnTo>
                    <a:pt x="740" y="772"/>
                  </a:lnTo>
                  <a:lnTo>
                    <a:pt x="744" y="772"/>
                  </a:lnTo>
                  <a:lnTo>
                    <a:pt x="749" y="772"/>
                  </a:lnTo>
                  <a:lnTo>
                    <a:pt x="753" y="772"/>
                  </a:lnTo>
                  <a:lnTo>
                    <a:pt x="761" y="772"/>
                  </a:lnTo>
                  <a:lnTo>
                    <a:pt x="764" y="772"/>
                  </a:lnTo>
                  <a:lnTo>
                    <a:pt x="772" y="772"/>
                  </a:lnTo>
                  <a:lnTo>
                    <a:pt x="778" y="772"/>
                  </a:lnTo>
                  <a:lnTo>
                    <a:pt x="785" y="772"/>
                  </a:lnTo>
                  <a:lnTo>
                    <a:pt x="793" y="773"/>
                  </a:lnTo>
                  <a:lnTo>
                    <a:pt x="799" y="773"/>
                  </a:lnTo>
                  <a:lnTo>
                    <a:pt x="806" y="773"/>
                  </a:lnTo>
                  <a:lnTo>
                    <a:pt x="814" y="775"/>
                  </a:lnTo>
                  <a:lnTo>
                    <a:pt x="820" y="777"/>
                  </a:lnTo>
                  <a:lnTo>
                    <a:pt x="827" y="779"/>
                  </a:lnTo>
                  <a:lnTo>
                    <a:pt x="833" y="781"/>
                  </a:lnTo>
                  <a:lnTo>
                    <a:pt x="840" y="783"/>
                  </a:lnTo>
                  <a:lnTo>
                    <a:pt x="846" y="785"/>
                  </a:lnTo>
                  <a:lnTo>
                    <a:pt x="854" y="789"/>
                  </a:lnTo>
                  <a:lnTo>
                    <a:pt x="859" y="791"/>
                  </a:lnTo>
                  <a:lnTo>
                    <a:pt x="867" y="794"/>
                  </a:lnTo>
                  <a:lnTo>
                    <a:pt x="873" y="798"/>
                  </a:lnTo>
                  <a:lnTo>
                    <a:pt x="878" y="802"/>
                  </a:lnTo>
                  <a:lnTo>
                    <a:pt x="882" y="808"/>
                  </a:lnTo>
                  <a:lnTo>
                    <a:pt x="888" y="811"/>
                  </a:lnTo>
                  <a:lnTo>
                    <a:pt x="892" y="817"/>
                  </a:lnTo>
                  <a:lnTo>
                    <a:pt x="896" y="825"/>
                  </a:lnTo>
                  <a:lnTo>
                    <a:pt x="898" y="829"/>
                  </a:lnTo>
                  <a:lnTo>
                    <a:pt x="901" y="836"/>
                  </a:lnTo>
                  <a:lnTo>
                    <a:pt x="905" y="844"/>
                  </a:lnTo>
                  <a:lnTo>
                    <a:pt x="907" y="851"/>
                  </a:lnTo>
                  <a:lnTo>
                    <a:pt x="909" y="859"/>
                  </a:lnTo>
                  <a:lnTo>
                    <a:pt x="911" y="867"/>
                  </a:lnTo>
                  <a:lnTo>
                    <a:pt x="913" y="870"/>
                  </a:lnTo>
                  <a:lnTo>
                    <a:pt x="913" y="874"/>
                  </a:lnTo>
                  <a:lnTo>
                    <a:pt x="915" y="880"/>
                  </a:lnTo>
                  <a:lnTo>
                    <a:pt x="917" y="884"/>
                  </a:lnTo>
                  <a:lnTo>
                    <a:pt x="917" y="888"/>
                  </a:lnTo>
                  <a:lnTo>
                    <a:pt x="917" y="893"/>
                  </a:lnTo>
                  <a:lnTo>
                    <a:pt x="918" y="897"/>
                  </a:lnTo>
                  <a:lnTo>
                    <a:pt x="918" y="901"/>
                  </a:lnTo>
                  <a:lnTo>
                    <a:pt x="918" y="907"/>
                  </a:lnTo>
                  <a:lnTo>
                    <a:pt x="918" y="910"/>
                  </a:lnTo>
                  <a:lnTo>
                    <a:pt x="918" y="916"/>
                  </a:lnTo>
                  <a:lnTo>
                    <a:pt x="920" y="920"/>
                  </a:lnTo>
                  <a:lnTo>
                    <a:pt x="920" y="924"/>
                  </a:lnTo>
                  <a:lnTo>
                    <a:pt x="920" y="929"/>
                  </a:lnTo>
                  <a:lnTo>
                    <a:pt x="920" y="933"/>
                  </a:lnTo>
                  <a:lnTo>
                    <a:pt x="920" y="939"/>
                  </a:lnTo>
                  <a:lnTo>
                    <a:pt x="918" y="943"/>
                  </a:lnTo>
                  <a:lnTo>
                    <a:pt x="918" y="948"/>
                  </a:lnTo>
                  <a:lnTo>
                    <a:pt x="918" y="952"/>
                  </a:lnTo>
                  <a:lnTo>
                    <a:pt x="918" y="958"/>
                  </a:lnTo>
                  <a:lnTo>
                    <a:pt x="915" y="965"/>
                  </a:lnTo>
                  <a:lnTo>
                    <a:pt x="913" y="973"/>
                  </a:lnTo>
                  <a:lnTo>
                    <a:pt x="909" y="977"/>
                  </a:lnTo>
                  <a:lnTo>
                    <a:pt x="909" y="983"/>
                  </a:lnTo>
                  <a:lnTo>
                    <a:pt x="905" y="986"/>
                  </a:lnTo>
                  <a:lnTo>
                    <a:pt x="905" y="990"/>
                  </a:lnTo>
                  <a:lnTo>
                    <a:pt x="899" y="998"/>
                  </a:lnTo>
                  <a:lnTo>
                    <a:pt x="894" y="1005"/>
                  </a:lnTo>
                  <a:lnTo>
                    <a:pt x="888" y="1013"/>
                  </a:lnTo>
                  <a:lnTo>
                    <a:pt x="880" y="1021"/>
                  </a:lnTo>
                  <a:lnTo>
                    <a:pt x="877" y="1022"/>
                  </a:lnTo>
                  <a:lnTo>
                    <a:pt x="873" y="1024"/>
                  </a:lnTo>
                  <a:lnTo>
                    <a:pt x="867" y="1028"/>
                  </a:lnTo>
                  <a:lnTo>
                    <a:pt x="863" y="1032"/>
                  </a:lnTo>
                  <a:lnTo>
                    <a:pt x="859" y="1034"/>
                  </a:lnTo>
                  <a:lnTo>
                    <a:pt x="856" y="1036"/>
                  </a:lnTo>
                  <a:lnTo>
                    <a:pt x="850" y="1038"/>
                  </a:lnTo>
                  <a:lnTo>
                    <a:pt x="844" y="1041"/>
                  </a:lnTo>
                  <a:lnTo>
                    <a:pt x="839" y="1041"/>
                  </a:lnTo>
                  <a:lnTo>
                    <a:pt x="833" y="1045"/>
                  </a:lnTo>
                  <a:lnTo>
                    <a:pt x="827" y="1045"/>
                  </a:lnTo>
                  <a:lnTo>
                    <a:pt x="821" y="1047"/>
                  </a:lnTo>
                  <a:lnTo>
                    <a:pt x="814" y="1049"/>
                  </a:lnTo>
                  <a:lnTo>
                    <a:pt x="806" y="1049"/>
                  </a:lnTo>
                  <a:lnTo>
                    <a:pt x="801" y="1051"/>
                  </a:lnTo>
                  <a:lnTo>
                    <a:pt x="793" y="1053"/>
                  </a:lnTo>
                  <a:lnTo>
                    <a:pt x="791" y="1053"/>
                  </a:lnTo>
                  <a:lnTo>
                    <a:pt x="787" y="1053"/>
                  </a:lnTo>
                  <a:lnTo>
                    <a:pt x="783" y="1051"/>
                  </a:lnTo>
                  <a:lnTo>
                    <a:pt x="782" y="1051"/>
                  </a:lnTo>
                  <a:lnTo>
                    <a:pt x="776" y="1049"/>
                  </a:lnTo>
                  <a:lnTo>
                    <a:pt x="772" y="1049"/>
                  </a:lnTo>
                  <a:lnTo>
                    <a:pt x="766" y="1047"/>
                  </a:lnTo>
                  <a:lnTo>
                    <a:pt x="761" y="1045"/>
                  </a:lnTo>
                  <a:lnTo>
                    <a:pt x="755" y="1045"/>
                  </a:lnTo>
                  <a:lnTo>
                    <a:pt x="751" y="1043"/>
                  </a:lnTo>
                  <a:lnTo>
                    <a:pt x="744" y="1041"/>
                  </a:lnTo>
                  <a:lnTo>
                    <a:pt x="738" y="1038"/>
                  </a:lnTo>
                  <a:lnTo>
                    <a:pt x="732" y="1036"/>
                  </a:lnTo>
                  <a:lnTo>
                    <a:pt x="726" y="1034"/>
                  </a:lnTo>
                  <a:lnTo>
                    <a:pt x="719" y="1028"/>
                  </a:lnTo>
                  <a:lnTo>
                    <a:pt x="711" y="1024"/>
                  </a:lnTo>
                  <a:lnTo>
                    <a:pt x="705" y="1021"/>
                  </a:lnTo>
                  <a:lnTo>
                    <a:pt x="700" y="1017"/>
                  </a:lnTo>
                  <a:lnTo>
                    <a:pt x="694" y="1011"/>
                  </a:lnTo>
                  <a:lnTo>
                    <a:pt x="688" y="1005"/>
                  </a:lnTo>
                  <a:lnTo>
                    <a:pt x="681" y="1000"/>
                  </a:lnTo>
                  <a:lnTo>
                    <a:pt x="677" y="992"/>
                  </a:lnTo>
                  <a:lnTo>
                    <a:pt x="671" y="984"/>
                  </a:lnTo>
                  <a:lnTo>
                    <a:pt x="667" y="977"/>
                  </a:lnTo>
                  <a:lnTo>
                    <a:pt x="664" y="973"/>
                  </a:lnTo>
                  <a:lnTo>
                    <a:pt x="664" y="969"/>
                  </a:lnTo>
                  <a:lnTo>
                    <a:pt x="662" y="964"/>
                  </a:lnTo>
                  <a:lnTo>
                    <a:pt x="660" y="960"/>
                  </a:lnTo>
                  <a:lnTo>
                    <a:pt x="658" y="954"/>
                  </a:lnTo>
                  <a:lnTo>
                    <a:pt x="656" y="950"/>
                  </a:lnTo>
                  <a:lnTo>
                    <a:pt x="656" y="945"/>
                  </a:lnTo>
                  <a:lnTo>
                    <a:pt x="656" y="941"/>
                  </a:lnTo>
                  <a:lnTo>
                    <a:pt x="654" y="935"/>
                  </a:lnTo>
                  <a:lnTo>
                    <a:pt x="652" y="929"/>
                  </a:lnTo>
                  <a:lnTo>
                    <a:pt x="652" y="924"/>
                  </a:lnTo>
                  <a:lnTo>
                    <a:pt x="652" y="918"/>
                  </a:lnTo>
                  <a:lnTo>
                    <a:pt x="652" y="916"/>
                  </a:lnTo>
                  <a:lnTo>
                    <a:pt x="652" y="914"/>
                  </a:lnTo>
                  <a:lnTo>
                    <a:pt x="652" y="910"/>
                  </a:lnTo>
                  <a:lnTo>
                    <a:pt x="652" y="905"/>
                  </a:lnTo>
                  <a:lnTo>
                    <a:pt x="650" y="899"/>
                  </a:lnTo>
                  <a:lnTo>
                    <a:pt x="650" y="891"/>
                  </a:lnTo>
                  <a:lnTo>
                    <a:pt x="650" y="888"/>
                  </a:lnTo>
                  <a:lnTo>
                    <a:pt x="650" y="884"/>
                  </a:lnTo>
                  <a:lnTo>
                    <a:pt x="652" y="878"/>
                  </a:lnTo>
                  <a:lnTo>
                    <a:pt x="652" y="874"/>
                  </a:lnTo>
                  <a:lnTo>
                    <a:pt x="652" y="868"/>
                  </a:lnTo>
                  <a:lnTo>
                    <a:pt x="654" y="863"/>
                  </a:lnTo>
                  <a:lnTo>
                    <a:pt x="654" y="859"/>
                  </a:lnTo>
                  <a:lnTo>
                    <a:pt x="656" y="853"/>
                  </a:lnTo>
                  <a:lnTo>
                    <a:pt x="658" y="848"/>
                  </a:lnTo>
                  <a:lnTo>
                    <a:pt x="660" y="842"/>
                  </a:lnTo>
                  <a:lnTo>
                    <a:pt x="662" y="836"/>
                  </a:lnTo>
                  <a:lnTo>
                    <a:pt x="666" y="832"/>
                  </a:lnTo>
                  <a:lnTo>
                    <a:pt x="667" y="825"/>
                  </a:lnTo>
                  <a:lnTo>
                    <a:pt x="671" y="819"/>
                  </a:lnTo>
                  <a:lnTo>
                    <a:pt x="673" y="813"/>
                  </a:lnTo>
                  <a:lnTo>
                    <a:pt x="677" y="810"/>
                  </a:lnTo>
                  <a:lnTo>
                    <a:pt x="681" y="804"/>
                  </a:lnTo>
                  <a:lnTo>
                    <a:pt x="686" y="798"/>
                  </a:lnTo>
                  <a:lnTo>
                    <a:pt x="690" y="792"/>
                  </a:lnTo>
                  <a:lnTo>
                    <a:pt x="698" y="787"/>
                  </a:lnTo>
                  <a:lnTo>
                    <a:pt x="694" y="768"/>
                  </a:lnTo>
                  <a:lnTo>
                    <a:pt x="6" y="0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31" name="Freeform 67"/>
            <p:cNvSpPr>
              <a:spLocks/>
            </p:cNvSpPr>
            <p:nvPr/>
          </p:nvSpPr>
          <p:spPr bwMode="auto">
            <a:xfrm>
              <a:off x="4603" y="2655"/>
              <a:ext cx="82" cy="143"/>
            </a:xfrm>
            <a:custGeom>
              <a:avLst/>
              <a:gdLst>
                <a:gd name="T0" fmla="*/ 95 w 163"/>
                <a:gd name="T1" fmla="*/ 0 h 287"/>
                <a:gd name="T2" fmla="*/ 78 w 163"/>
                <a:gd name="T3" fmla="*/ 2 h 287"/>
                <a:gd name="T4" fmla="*/ 67 w 163"/>
                <a:gd name="T5" fmla="*/ 7 h 287"/>
                <a:gd name="T6" fmla="*/ 53 w 163"/>
                <a:gd name="T7" fmla="*/ 15 h 287"/>
                <a:gd name="T8" fmla="*/ 40 w 163"/>
                <a:gd name="T9" fmla="*/ 24 h 287"/>
                <a:gd name="T10" fmla="*/ 25 w 163"/>
                <a:gd name="T11" fmla="*/ 38 h 287"/>
                <a:gd name="T12" fmla="*/ 13 w 163"/>
                <a:gd name="T13" fmla="*/ 59 h 287"/>
                <a:gd name="T14" fmla="*/ 9 w 163"/>
                <a:gd name="T15" fmla="*/ 68 h 287"/>
                <a:gd name="T16" fmla="*/ 6 w 163"/>
                <a:gd name="T17" fmla="*/ 81 h 287"/>
                <a:gd name="T18" fmla="*/ 2 w 163"/>
                <a:gd name="T19" fmla="*/ 97 h 287"/>
                <a:gd name="T20" fmla="*/ 2 w 163"/>
                <a:gd name="T21" fmla="*/ 112 h 287"/>
                <a:gd name="T22" fmla="*/ 0 w 163"/>
                <a:gd name="T23" fmla="*/ 129 h 287"/>
                <a:gd name="T24" fmla="*/ 2 w 163"/>
                <a:gd name="T25" fmla="*/ 148 h 287"/>
                <a:gd name="T26" fmla="*/ 2 w 163"/>
                <a:gd name="T27" fmla="*/ 165 h 287"/>
                <a:gd name="T28" fmla="*/ 6 w 163"/>
                <a:gd name="T29" fmla="*/ 180 h 287"/>
                <a:gd name="T30" fmla="*/ 9 w 163"/>
                <a:gd name="T31" fmla="*/ 194 h 287"/>
                <a:gd name="T32" fmla="*/ 23 w 163"/>
                <a:gd name="T33" fmla="*/ 215 h 287"/>
                <a:gd name="T34" fmla="*/ 36 w 163"/>
                <a:gd name="T35" fmla="*/ 235 h 287"/>
                <a:gd name="T36" fmla="*/ 55 w 163"/>
                <a:gd name="T37" fmla="*/ 253 h 287"/>
                <a:gd name="T38" fmla="*/ 72 w 163"/>
                <a:gd name="T39" fmla="*/ 264 h 287"/>
                <a:gd name="T40" fmla="*/ 89 w 163"/>
                <a:gd name="T41" fmla="*/ 273 h 287"/>
                <a:gd name="T42" fmla="*/ 105 w 163"/>
                <a:gd name="T43" fmla="*/ 279 h 287"/>
                <a:gd name="T44" fmla="*/ 118 w 163"/>
                <a:gd name="T45" fmla="*/ 283 h 287"/>
                <a:gd name="T46" fmla="*/ 129 w 163"/>
                <a:gd name="T47" fmla="*/ 287 h 287"/>
                <a:gd name="T48" fmla="*/ 162 w 163"/>
                <a:gd name="T49" fmla="*/ 281 h 287"/>
                <a:gd name="T50" fmla="*/ 150 w 163"/>
                <a:gd name="T51" fmla="*/ 279 h 287"/>
                <a:gd name="T52" fmla="*/ 135 w 163"/>
                <a:gd name="T53" fmla="*/ 275 h 287"/>
                <a:gd name="T54" fmla="*/ 118 w 163"/>
                <a:gd name="T55" fmla="*/ 270 h 287"/>
                <a:gd name="T56" fmla="*/ 97 w 163"/>
                <a:gd name="T57" fmla="*/ 258 h 287"/>
                <a:gd name="T58" fmla="*/ 76 w 163"/>
                <a:gd name="T59" fmla="*/ 247 h 287"/>
                <a:gd name="T60" fmla="*/ 57 w 163"/>
                <a:gd name="T61" fmla="*/ 230 h 287"/>
                <a:gd name="T62" fmla="*/ 40 w 163"/>
                <a:gd name="T63" fmla="*/ 211 h 287"/>
                <a:gd name="T64" fmla="*/ 28 w 163"/>
                <a:gd name="T65" fmla="*/ 190 h 287"/>
                <a:gd name="T66" fmla="*/ 25 w 163"/>
                <a:gd name="T67" fmla="*/ 178 h 287"/>
                <a:gd name="T68" fmla="*/ 19 w 163"/>
                <a:gd name="T69" fmla="*/ 163 h 287"/>
                <a:gd name="T70" fmla="*/ 19 w 163"/>
                <a:gd name="T71" fmla="*/ 148 h 287"/>
                <a:gd name="T72" fmla="*/ 19 w 163"/>
                <a:gd name="T73" fmla="*/ 131 h 287"/>
                <a:gd name="T74" fmla="*/ 19 w 163"/>
                <a:gd name="T75" fmla="*/ 114 h 287"/>
                <a:gd name="T76" fmla="*/ 21 w 163"/>
                <a:gd name="T77" fmla="*/ 99 h 287"/>
                <a:gd name="T78" fmla="*/ 25 w 163"/>
                <a:gd name="T79" fmla="*/ 85 h 287"/>
                <a:gd name="T80" fmla="*/ 30 w 163"/>
                <a:gd name="T81" fmla="*/ 70 h 287"/>
                <a:gd name="T82" fmla="*/ 44 w 163"/>
                <a:gd name="T83" fmla="*/ 51 h 287"/>
                <a:gd name="T84" fmla="*/ 57 w 163"/>
                <a:gd name="T85" fmla="*/ 36 h 287"/>
                <a:gd name="T86" fmla="*/ 72 w 163"/>
                <a:gd name="T87" fmla="*/ 24 h 287"/>
                <a:gd name="T88" fmla="*/ 87 w 163"/>
                <a:gd name="T89" fmla="*/ 15 h 287"/>
                <a:gd name="T90" fmla="*/ 101 w 163"/>
                <a:gd name="T91" fmla="*/ 11 h 287"/>
                <a:gd name="T92" fmla="*/ 118 w 163"/>
                <a:gd name="T93" fmla="*/ 5 h 287"/>
                <a:gd name="T94" fmla="*/ 127 w 163"/>
                <a:gd name="T95" fmla="*/ 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3" h="287">
                  <a:moveTo>
                    <a:pt x="99" y="0"/>
                  </a:moveTo>
                  <a:lnTo>
                    <a:pt x="97" y="0"/>
                  </a:lnTo>
                  <a:lnTo>
                    <a:pt x="95" y="0"/>
                  </a:lnTo>
                  <a:lnTo>
                    <a:pt x="89" y="0"/>
                  </a:lnTo>
                  <a:lnTo>
                    <a:pt x="84" y="2"/>
                  </a:lnTo>
                  <a:lnTo>
                    <a:pt x="78" y="2"/>
                  </a:lnTo>
                  <a:lnTo>
                    <a:pt x="74" y="4"/>
                  </a:lnTo>
                  <a:lnTo>
                    <a:pt x="70" y="5"/>
                  </a:lnTo>
                  <a:lnTo>
                    <a:pt x="67" y="7"/>
                  </a:lnTo>
                  <a:lnTo>
                    <a:pt x="63" y="9"/>
                  </a:lnTo>
                  <a:lnTo>
                    <a:pt x="57" y="11"/>
                  </a:lnTo>
                  <a:lnTo>
                    <a:pt x="53" y="15"/>
                  </a:lnTo>
                  <a:lnTo>
                    <a:pt x="48" y="19"/>
                  </a:lnTo>
                  <a:lnTo>
                    <a:pt x="44" y="21"/>
                  </a:lnTo>
                  <a:lnTo>
                    <a:pt x="40" y="24"/>
                  </a:lnTo>
                  <a:lnTo>
                    <a:pt x="34" y="28"/>
                  </a:lnTo>
                  <a:lnTo>
                    <a:pt x="30" y="34"/>
                  </a:lnTo>
                  <a:lnTo>
                    <a:pt x="25" y="38"/>
                  </a:lnTo>
                  <a:lnTo>
                    <a:pt x="21" y="43"/>
                  </a:lnTo>
                  <a:lnTo>
                    <a:pt x="17" y="51"/>
                  </a:lnTo>
                  <a:lnTo>
                    <a:pt x="13" y="59"/>
                  </a:lnTo>
                  <a:lnTo>
                    <a:pt x="11" y="61"/>
                  </a:lnTo>
                  <a:lnTo>
                    <a:pt x="9" y="64"/>
                  </a:lnTo>
                  <a:lnTo>
                    <a:pt x="9" y="68"/>
                  </a:lnTo>
                  <a:lnTo>
                    <a:pt x="8" y="74"/>
                  </a:lnTo>
                  <a:lnTo>
                    <a:pt x="6" y="78"/>
                  </a:lnTo>
                  <a:lnTo>
                    <a:pt x="6" y="81"/>
                  </a:lnTo>
                  <a:lnTo>
                    <a:pt x="4" y="87"/>
                  </a:lnTo>
                  <a:lnTo>
                    <a:pt x="4" y="91"/>
                  </a:lnTo>
                  <a:lnTo>
                    <a:pt x="2" y="97"/>
                  </a:lnTo>
                  <a:lnTo>
                    <a:pt x="2" y="100"/>
                  </a:lnTo>
                  <a:lnTo>
                    <a:pt x="2" y="106"/>
                  </a:lnTo>
                  <a:lnTo>
                    <a:pt x="2" y="112"/>
                  </a:lnTo>
                  <a:lnTo>
                    <a:pt x="0" y="118"/>
                  </a:lnTo>
                  <a:lnTo>
                    <a:pt x="0" y="123"/>
                  </a:lnTo>
                  <a:lnTo>
                    <a:pt x="0" y="129"/>
                  </a:lnTo>
                  <a:lnTo>
                    <a:pt x="2" y="137"/>
                  </a:lnTo>
                  <a:lnTo>
                    <a:pt x="2" y="142"/>
                  </a:lnTo>
                  <a:lnTo>
                    <a:pt x="2" y="148"/>
                  </a:lnTo>
                  <a:lnTo>
                    <a:pt x="2" y="154"/>
                  </a:lnTo>
                  <a:lnTo>
                    <a:pt x="2" y="159"/>
                  </a:lnTo>
                  <a:lnTo>
                    <a:pt x="2" y="165"/>
                  </a:lnTo>
                  <a:lnTo>
                    <a:pt x="4" y="169"/>
                  </a:lnTo>
                  <a:lnTo>
                    <a:pt x="4" y="175"/>
                  </a:lnTo>
                  <a:lnTo>
                    <a:pt x="6" y="180"/>
                  </a:lnTo>
                  <a:lnTo>
                    <a:pt x="8" y="186"/>
                  </a:lnTo>
                  <a:lnTo>
                    <a:pt x="9" y="190"/>
                  </a:lnTo>
                  <a:lnTo>
                    <a:pt x="9" y="194"/>
                  </a:lnTo>
                  <a:lnTo>
                    <a:pt x="13" y="199"/>
                  </a:lnTo>
                  <a:lnTo>
                    <a:pt x="17" y="207"/>
                  </a:lnTo>
                  <a:lnTo>
                    <a:pt x="23" y="215"/>
                  </a:lnTo>
                  <a:lnTo>
                    <a:pt x="27" y="222"/>
                  </a:lnTo>
                  <a:lnTo>
                    <a:pt x="30" y="230"/>
                  </a:lnTo>
                  <a:lnTo>
                    <a:pt x="36" y="235"/>
                  </a:lnTo>
                  <a:lnTo>
                    <a:pt x="44" y="241"/>
                  </a:lnTo>
                  <a:lnTo>
                    <a:pt x="48" y="247"/>
                  </a:lnTo>
                  <a:lnTo>
                    <a:pt x="55" y="253"/>
                  </a:lnTo>
                  <a:lnTo>
                    <a:pt x="59" y="256"/>
                  </a:lnTo>
                  <a:lnTo>
                    <a:pt x="67" y="260"/>
                  </a:lnTo>
                  <a:lnTo>
                    <a:pt x="72" y="264"/>
                  </a:lnTo>
                  <a:lnTo>
                    <a:pt x="78" y="268"/>
                  </a:lnTo>
                  <a:lnTo>
                    <a:pt x="84" y="270"/>
                  </a:lnTo>
                  <a:lnTo>
                    <a:pt x="89" y="273"/>
                  </a:lnTo>
                  <a:lnTo>
                    <a:pt x="95" y="275"/>
                  </a:lnTo>
                  <a:lnTo>
                    <a:pt x="101" y="277"/>
                  </a:lnTo>
                  <a:lnTo>
                    <a:pt x="105" y="279"/>
                  </a:lnTo>
                  <a:lnTo>
                    <a:pt x="110" y="281"/>
                  </a:lnTo>
                  <a:lnTo>
                    <a:pt x="114" y="283"/>
                  </a:lnTo>
                  <a:lnTo>
                    <a:pt x="118" y="283"/>
                  </a:lnTo>
                  <a:lnTo>
                    <a:pt x="122" y="285"/>
                  </a:lnTo>
                  <a:lnTo>
                    <a:pt x="125" y="285"/>
                  </a:lnTo>
                  <a:lnTo>
                    <a:pt x="129" y="287"/>
                  </a:lnTo>
                  <a:lnTo>
                    <a:pt x="131" y="287"/>
                  </a:lnTo>
                  <a:lnTo>
                    <a:pt x="163" y="283"/>
                  </a:lnTo>
                  <a:lnTo>
                    <a:pt x="162" y="281"/>
                  </a:lnTo>
                  <a:lnTo>
                    <a:pt x="156" y="281"/>
                  </a:lnTo>
                  <a:lnTo>
                    <a:pt x="152" y="279"/>
                  </a:lnTo>
                  <a:lnTo>
                    <a:pt x="150" y="279"/>
                  </a:lnTo>
                  <a:lnTo>
                    <a:pt x="144" y="277"/>
                  </a:lnTo>
                  <a:lnTo>
                    <a:pt x="141" y="277"/>
                  </a:lnTo>
                  <a:lnTo>
                    <a:pt x="135" y="275"/>
                  </a:lnTo>
                  <a:lnTo>
                    <a:pt x="129" y="273"/>
                  </a:lnTo>
                  <a:lnTo>
                    <a:pt x="122" y="270"/>
                  </a:lnTo>
                  <a:lnTo>
                    <a:pt x="118" y="270"/>
                  </a:lnTo>
                  <a:lnTo>
                    <a:pt x="110" y="266"/>
                  </a:lnTo>
                  <a:lnTo>
                    <a:pt x="105" y="262"/>
                  </a:lnTo>
                  <a:lnTo>
                    <a:pt x="97" y="258"/>
                  </a:lnTo>
                  <a:lnTo>
                    <a:pt x="91" y="256"/>
                  </a:lnTo>
                  <a:lnTo>
                    <a:pt x="84" y="251"/>
                  </a:lnTo>
                  <a:lnTo>
                    <a:pt x="76" y="247"/>
                  </a:lnTo>
                  <a:lnTo>
                    <a:pt x="70" y="241"/>
                  </a:lnTo>
                  <a:lnTo>
                    <a:pt x="65" y="235"/>
                  </a:lnTo>
                  <a:lnTo>
                    <a:pt x="57" y="230"/>
                  </a:lnTo>
                  <a:lnTo>
                    <a:pt x="51" y="224"/>
                  </a:lnTo>
                  <a:lnTo>
                    <a:pt x="46" y="218"/>
                  </a:lnTo>
                  <a:lnTo>
                    <a:pt x="40" y="211"/>
                  </a:lnTo>
                  <a:lnTo>
                    <a:pt x="36" y="201"/>
                  </a:lnTo>
                  <a:lnTo>
                    <a:pt x="30" y="194"/>
                  </a:lnTo>
                  <a:lnTo>
                    <a:pt x="28" y="190"/>
                  </a:lnTo>
                  <a:lnTo>
                    <a:pt x="27" y="186"/>
                  </a:lnTo>
                  <a:lnTo>
                    <a:pt x="25" y="182"/>
                  </a:lnTo>
                  <a:lnTo>
                    <a:pt x="25" y="178"/>
                  </a:lnTo>
                  <a:lnTo>
                    <a:pt x="23" y="173"/>
                  </a:lnTo>
                  <a:lnTo>
                    <a:pt x="21" y="167"/>
                  </a:lnTo>
                  <a:lnTo>
                    <a:pt x="19" y="163"/>
                  </a:lnTo>
                  <a:lnTo>
                    <a:pt x="19" y="158"/>
                  </a:lnTo>
                  <a:lnTo>
                    <a:pt x="19" y="152"/>
                  </a:lnTo>
                  <a:lnTo>
                    <a:pt x="19" y="148"/>
                  </a:lnTo>
                  <a:lnTo>
                    <a:pt x="19" y="142"/>
                  </a:lnTo>
                  <a:lnTo>
                    <a:pt x="19" y="137"/>
                  </a:lnTo>
                  <a:lnTo>
                    <a:pt x="19" y="131"/>
                  </a:lnTo>
                  <a:lnTo>
                    <a:pt x="19" y="125"/>
                  </a:lnTo>
                  <a:lnTo>
                    <a:pt x="19" y="120"/>
                  </a:lnTo>
                  <a:lnTo>
                    <a:pt x="19" y="114"/>
                  </a:lnTo>
                  <a:lnTo>
                    <a:pt x="19" y="108"/>
                  </a:lnTo>
                  <a:lnTo>
                    <a:pt x="21" y="104"/>
                  </a:lnTo>
                  <a:lnTo>
                    <a:pt x="21" y="99"/>
                  </a:lnTo>
                  <a:lnTo>
                    <a:pt x="23" y="95"/>
                  </a:lnTo>
                  <a:lnTo>
                    <a:pt x="23" y="91"/>
                  </a:lnTo>
                  <a:lnTo>
                    <a:pt x="25" y="85"/>
                  </a:lnTo>
                  <a:lnTo>
                    <a:pt x="27" y="81"/>
                  </a:lnTo>
                  <a:lnTo>
                    <a:pt x="27" y="78"/>
                  </a:lnTo>
                  <a:lnTo>
                    <a:pt x="30" y="70"/>
                  </a:lnTo>
                  <a:lnTo>
                    <a:pt x="36" y="64"/>
                  </a:lnTo>
                  <a:lnTo>
                    <a:pt x="40" y="57"/>
                  </a:lnTo>
                  <a:lnTo>
                    <a:pt x="44" y="51"/>
                  </a:lnTo>
                  <a:lnTo>
                    <a:pt x="48" y="43"/>
                  </a:lnTo>
                  <a:lnTo>
                    <a:pt x="53" y="40"/>
                  </a:lnTo>
                  <a:lnTo>
                    <a:pt x="57" y="36"/>
                  </a:lnTo>
                  <a:lnTo>
                    <a:pt x="63" y="30"/>
                  </a:lnTo>
                  <a:lnTo>
                    <a:pt x="68" y="26"/>
                  </a:lnTo>
                  <a:lnTo>
                    <a:pt x="72" y="24"/>
                  </a:lnTo>
                  <a:lnTo>
                    <a:pt x="78" y="21"/>
                  </a:lnTo>
                  <a:lnTo>
                    <a:pt x="82" y="19"/>
                  </a:lnTo>
                  <a:lnTo>
                    <a:pt x="87" y="15"/>
                  </a:lnTo>
                  <a:lnTo>
                    <a:pt x="93" y="13"/>
                  </a:lnTo>
                  <a:lnTo>
                    <a:pt x="97" y="11"/>
                  </a:lnTo>
                  <a:lnTo>
                    <a:pt x="101" y="11"/>
                  </a:lnTo>
                  <a:lnTo>
                    <a:pt x="105" y="9"/>
                  </a:lnTo>
                  <a:lnTo>
                    <a:pt x="110" y="7"/>
                  </a:lnTo>
                  <a:lnTo>
                    <a:pt x="118" y="5"/>
                  </a:lnTo>
                  <a:lnTo>
                    <a:pt x="122" y="5"/>
                  </a:lnTo>
                  <a:lnTo>
                    <a:pt x="125" y="5"/>
                  </a:lnTo>
                  <a:lnTo>
                    <a:pt x="127" y="5"/>
                  </a:lnTo>
                  <a:lnTo>
                    <a:pt x="99" y="0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32" name="Freeform 68"/>
            <p:cNvSpPr>
              <a:spLocks/>
            </p:cNvSpPr>
            <p:nvPr/>
          </p:nvSpPr>
          <p:spPr bwMode="auto">
            <a:xfrm>
              <a:off x="4048" y="2677"/>
              <a:ext cx="332" cy="220"/>
            </a:xfrm>
            <a:custGeom>
              <a:avLst/>
              <a:gdLst>
                <a:gd name="T0" fmla="*/ 205 w 663"/>
                <a:gd name="T1" fmla="*/ 291 h 441"/>
                <a:gd name="T2" fmla="*/ 209 w 663"/>
                <a:gd name="T3" fmla="*/ 322 h 441"/>
                <a:gd name="T4" fmla="*/ 218 w 663"/>
                <a:gd name="T5" fmla="*/ 356 h 441"/>
                <a:gd name="T6" fmla="*/ 232 w 663"/>
                <a:gd name="T7" fmla="*/ 386 h 441"/>
                <a:gd name="T8" fmla="*/ 254 w 663"/>
                <a:gd name="T9" fmla="*/ 407 h 441"/>
                <a:gd name="T10" fmla="*/ 283 w 663"/>
                <a:gd name="T11" fmla="*/ 407 h 441"/>
                <a:gd name="T12" fmla="*/ 325 w 663"/>
                <a:gd name="T13" fmla="*/ 392 h 441"/>
                <a:gd name="T14" fmla="*/ 365 w 663"/>
                <a:gd name="T15" fmla="*/ 369 h 441"/>
                <a:gd name="T16" fmla="*/ 401 w 663"/>
                <a:gd name="T17" fmla="*/ 346 h 441"/>
                <a:gd name="T18" fmla="*/ 426 w 663"/>
                <a:gd name="T19" fmla="*/ 327 h 441"/>
                <a:gd name="T20" fmla="*/ 456 w 663"/>
                <a:gd name="T21" fmla="*/ 306 h 441"/>
                <a:gd name="T22" fmla="*/ 500 w 663"/>
                <a:gd name="T23" fmla="*/ 280 h 441"/>
                <a:gd name="T24" fmla="*/ 547 w 663"/>
                <a:gd name="T25" fmla="*/ 244 h 441"/>
                <a:gd name="T26" fmla="*/ 587 w 663"/>
                <a:gd name="T27" fmla="*/ 206 h 441"/>
                <a:gd name="T28" fmla="*/ 608 w 663"/>
                <a:gd name="T29" fmla="*/ 168 h 441"/>
                <a:gd name="T30" fmla="*/ 606 w 663"/>
                <a:gd name="T31" fmla="*/ 132 h 441"/>
                <a:gd name="T32" fmla="*/ 578 w 663"/>
                <a:gd name="T33" fmla="*/ 118 h 441"/>
                <a:gd name="T34" fmla="*/ 545 w 663"/>
                <a:gd name="T35" fmla="*/ 122 h 441"/>
                <a:gd name="T36" fmla="*/ 515 w 663"/>
                <a:gd name="T37" fmla="*/ 124 h 441"/>
                <a:gd name="T38" fmla="*/ 473 w 663"/>
                <a:gd name="T39" fmla="*/ 132 h 441"/>
                <a:gd name="T40" fmla="*/ 431 w 663"/>
                <a:gd name="T41" fmla="*/ 143 h 441"/>
                <a:gd name="T42" fmla="*/ 391 w 663"/>
                <a:gd name="T43" fmla="*/ 154 h 441"/>
                <a:gd name="T44" fmla="*/ 353 w 663"/>
                <a:gd name="T45" fmla="*/ 168 h 441"/>
                <a:gd name="T46" fmla="*/ 329 w 663"/>
                <a:gd name="T47" fmla="*/ 177 h 441"/>
                <a:gd name="T48" fmla="*/ 357 w 663"/>
                <a:gd name="T49" fmla="*/ 145 h 441"/>
                <a:gd name="T50" fmla="*/ 391 w 663"/>
                <a:gd name="T51" fmla="*/ 132 h 441"/>
                <a:gd name="T52" fmla="*/ 427 w 663"/>
                <a:gd name="T53" fmla="*/ 120 h 441"/>
                <a:gd name="T54" fmla="*/ 454 w 663"/>
                <a:gd name="T55" fmla="*/ 111 h 441"/>
                <a:gd name="T56" fmla="*/ 483 w 663"/>
                <a:gd name="T57" fmla="*/ 105 h 441"/>
                <a:gd name="T58" fmla="*/ 513 w 663"/>
                <a:gd name="T59" fmla="*/ 99 h 441"/>
                <a:gd name="T60" fmla="*/ 542 w 663"/>
                <a:gd name="T61" fmla="*/ 96 h 441"/>
                <a:gd name="T62" fmla="*/ 570 w 663"/>
                <a:gd name="T63" fmla="*/ 96 h 441"/>
                <a:gd name="T64" fmla="*/ 604 w 663"/>
                <a:gd name="T65" fmla="*/ 99 h 441"/>
                <a:gd name="T66" fmla="*/ 639 w 663"/>
                <a:gd name="T67" fmla="*/ 113 h 441"/>
                <a:gd name="T68" fmla="*/ 661 w 663"/>
                <a:gd name="T69" fmla="*/ 143 h 441"/>
                <a:gd name="T70" fmla="*/ 658 w 663"/>
                <a:gd name="T71" fmla="*/ 189 h 441"/>
                <a:gd name="T72" fmla="*/ 637 w 663"/>
                <a:gd name="T73" fmla="*/ 219 h 441"/>
                <a:gd name="T74" fmla="*/ 600 w 663"/>
                <a:gd name="T75" fmla="*/ 251 h 441"/>
                <a:gd name="T76" fmla="*/ 557 w 663"/>
                <a:gd name="T77" fmla="*/ 286 h 441"/>
                <a:gd name="T78" fmla="*/ 528 w 663"/>
                <a:gd name="T79" fmla="*/ 303 h 441"/>
                <a:gd name="T80" fmla="*/ 498 w 663"/>
                <a:gd name="T81" fmla="*/ 322 h 441"/>
                <a:gd name="T82" fmla="*/ 465 w 663"/>
                <a:gd name="T83" fmla="*/ 343 h 441"/>
                <a:gd name="T84" fmla="*/ 429 w 663"/>
                <a:gd name="T85" fmla="*/ 363 h 441"/>
                <a:gd name="T86" fmla="*/ 403 w 663"/>
                <a:gd name="T87" fmla="*/ 381 h 441"/>
                <a:gd name="T88" fmla="*/ 370 w 663"/>
                <a:gd name="T89" fmla="*/ 403 h 441"/>
                <a:gd name="T90" fmla="*/ 332 w 663"/>
                <a:gd name="T91" fmla="*/ 424 h 441"/>
                <a:gd name="T92" fmla="*/ 296 w 663"/>
                <a:gd name="T93" fmla="*/ 438 h 441"/>
                <a:gd name="T94" fmla="*/ 266 w 663"/>
                <a:gd name="T95" fmla="*/ 438 h 441"/>
                <a:gd name="T96" fmla="*/ 222 w 663"/>
                <a:gd name="T97" fmla="*/ 417 h 441"/>
                <a:gd name="T98" fmla="*/ 192 w 663"/>
                <a:gd name="T99" fmla="*/ 381 h 441"/>
                <a:gd name="T100" fmla="*/ 184 w 663"/>
                <a:gd name="T101" fmla="*/ 343 h 441"/>
                <a:gd name="T102" fmla="*/ 184 w 663"/>
                <a:gd name="T103" fmla="*/ 303 h 441"/>
                <a:gd name="T104" fmla="*/ 0 w 663"/>
                <a:gd name="T105" fmla="*/ 54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63" h="441">
                  <a:moveTo>
                    <a:pt x="23" y="42"/>
                  </a:moveTo>
                  <a:lnTo>
                    <a:pt x="205" y="274"/>
                  </a:lnTo>
                  <a:lnTo>
                    <a:pt x="205" y="276"/>
                  </a:lnTo>
                  <a:lnTo>
                    <a:pt x="205" y="280"/>
                  </a:lnTo>
                  <a:lnTo>
                    <a:pt x="205" y="284"/>
                  </a:lnTo>
                  <a:lnTo>
                    <a:pt x="205" y="291"/>
                  </a:lnTo>
                  <a:lnTo>
                    <a:pt x="205" y="295"/>
                  </a:lnTo>
                  <a:lnTo>
                    <a:pt x="207" y="301"/>
                  </a:lnTo>
                  <a:lnTo>
                    <a:pt x="207" y="305"/>
                  </a:lnTo>
                  <a:lnTo>
                    <a:pt x="209" y="310"/>
                  </a:lnTo>
                  <a:lnTo>
                    <a:pt x="209" y="314"/>
                  </a:lnTo>
                  <a:lnTo>
                    <a:pt x="209" y="322"/>
                  </a:lnTo>
                  <a:lnTo>
                    <a:pt x="211" y="327"/>
                  </a:lnTo>
                  <a:lnTo>
                    <a:pt x="213" y="333"/>
                  </a:lnTo>
                  <a:lnTo>
                    <a:pt x="213" y="339"/>
                  </a:lnTo>
                  <a:lnTo>
                    <a:pt x="215" y="343"/>
                  </a:lnTo>
                  <a:lnTo>
                    <a:pt x="216" y="348"/>
                  </a:lnTo>
                  <a:lnTo>
                    <a:pt x="218" y="356"/>
                  </a:lnTo>
                  <a:lnTo>
                    <a:pt x="220" y="360"/>
                  </a:lnTo>
                  <a:lnTo>
                    <a:pt x="222" y="365"/>
                  </a:lnTo>
                  <a:lnTo>
                    <a:pt x="224" y="371"/>
                  </a:lnTo>
                  <a:lnTo>
                    <a:pt x="226" y="377"/>
                  </a:lnTo>
                  <a:lnTo>
                    <a:pt x="230" y="381"/>
                  </a:lnTo>
                  <a:lnTo>
                    <a:pt x="232" y="386"/>
                  </a:lnTo>
                  <a:lnTo>
                    <a:pt x="234" y="390"/>
                  </a:lnTo>
                  <a:lnTo>
                    <a:pt x="237" y="394"/>
                  </a:lnTo>
                  <a:lnTo>
                    <a:pt x="241" y="398"/>
                  </a:lnTo>
                  <a:lnTo>
                    <a:pt x="245" y="401"/>
                  </a:lnTo>
                  <a:lnTo>
                    <a:pt x="249" y="403"/>
                  </a:lnTo>
                  <a:lnTo>
                    <a:pt x="254" y="407"/>
                  </a:lnTo>
                  <a:lnTo>
                    <a:pt x="258" y="407"/>
                  </a:lnTo>
                  <a:lnTo>
                    <a:pt x="262" y="409"/>
                  </a:lnTo>
                  <a:lnTo>
                    <a:pt x="266" y="409"/>
                  </a:lnTo>
                  <a:lnTo>
                    <a:pt x="273" y="409"/>
                  </a:lnTo>
                  <a:lnTo>
                    <a:pt x="277" y="407"/>
                  </a:lnTo>
                  <a:lnTo>
                    <a:pt x="283" y="407"/>
                  </a:lnTo>
                  <a:lnTo>
                    <a:pt x="291" y="405"/>
                  </a:lnTo>
                  <a:lnTo>
                    <a:pt x="296" y="403"/>
                  </a:lnTo>
                  <a:lnTo>
                    <a:pt x="304" y="401"/>
                  </a:lnTo>
                  <a:lnTo>
                    <a:pt x="310" y="398"/>
                  </a:lnTo>
                  <a:lnTo>
                    <a:pt x="317" y="396"/>
                  </a:lnTo>
                  <a:lnTo>
                    <a:pt x="325" y="392"/>
                  </a:lnTo>
                  <a:lnTo>
                    <a:pt x="331" y="388"/>
                  </a:lnTo>
                  <a:lnTo>
                    <a:pt x="338" y="384"/>
                  </a:lnTo>
                  <a:lnTo>
                    <a:pt x="346" y="381"/>
                  </a:lnTo>
                  <a:lnTo>
                    <a:pt x="353" y="377"/>
                  </a:lnTo>
                  <a:lnTo>
                    <a:pt x="359" y="373"/>
                  </a:lnTo>
                  <a:lnTo>
                    <a:pt x="365" y="369"/>
                  </a:lnTo>
                  <a:lnTo>
                    <a:pt x="370" y="363"/>
                  </a:lnTo>
                  <a:lnTo>
                    <a:pt x="378" y="360"/>
                  </a:lnTo>
                  <a:lnTo>
                    <a:pt x="384" y="356"/>
                  </a:lnTo>
                  <a:lnTo>
                    <a:pt x="389" y="352"/>
                  </a:lnTo>
                  <a:lnTo>
                    <a:pt x="395" y="348"/>
                  </a:lnTo>
                  <a:lnTo>
                    <a:pt x="401" y="346"/>
                  </a:lnTo>
                  <a:lnTo>
                    <a:pt x="405" y="341"/>
                  </a:lnTo>
                  <a:lnTo>
                    <a:pt x="408" y="339"/>
                  </a:lnTo>
                  <a:lnTo>
                    <a:pt x="412" y="335"/>
                  </a:lnTo>
                  <a:lnTo>
                    <a:pt x="416" y="333"/>
                  </a:lnTo>
                  <a:lnTo>
                    <a:pt x="422" y="327"/>
                  </a:lnTo>
                  <a:lnTo>
                    <a:pt x="426" y="327"/>
                  </a:lnTo>
                  <a:lnTo>
                    <a:pt x="429" y="324"/>
                  </a:lnTo>
                  <a:lnTo>
                    <a:pt x="435" y="320"/>
                  </a:lnTo>
                  <a:lnTo>
                    <a:pt x="439" y="316"/>
                  </a:lnTo>
                  <a:lnTo>
                    <a:pt x="445" y="314"/>
                  </a:lnTo>
                  <a:lnTo>
                    <a:pt x="448" y="310"/>
                  </a:lnTo>
                  <a:lnTo>
                    <a:pt x="456" y="306"/>
                  </a:lnTo>
                  <a:lnTo>
                    <a:pt x="462" y="303"/>
                  </a:lnTo>
                  <a:lnTo>
                    <a:pt x="469" y="299"/>
                  </a:lnTo>
                  <a:lnTo>
                    <a:pt x="475" y="293"/>
                  </a:lnTo>
                  <a:lnTo>
                    <a:pt x="483" y="289"/>
                  </a:lnTo>
                  <a:lnTo>
                    <a:pt x="490" y="284"/>
                  </a:lnTo>
                  <a:lnTo>
                    <a:pt x="500" y="280"/>
                  </a:lnTo>
                  <a:lnTo>
                    <a:pt x="507" y="274"/>
                  </a:lnTo>
                  <a:lnTo>
                    <a:pt x="515" y="268"/>
                  </a:lnTo>
                  <a:lnTo>
                    <a:pt x="524" y="263"/>
                  </a:lnTo>
                  <a:lnTo>
                    <a:pt x="532" y="257"/>
                  </a:lnTo>
                  <a:lnTo>
                    <a:pt x="540" y="251"/>
                  </a:lnTo>
                  <a:lnTo>
                    <a:pt x="547" y="244"/>
                  </a:lnTo>
                  <a:lnTo>
                    <a:pt x="555" y="238"/>
                  </a:lnTo>
                  <a:lnTo>
                    <a:pt x="562" y="230"/>
                  </a:lnTo>
                  <a:lnTo>
                    <a:pt x="570" y="225"/>
                  </a:lnTo>
                  <a:lnTo>
                    <a:pt x="576" y="219"/>
                  </a:lnTo>
                  <a:lnTo>
                    <a:pt x="581" y="211"/>
                  </a:lnTo>
                  <a:lnTo>
                    <a:pt x="587" y="206"/>
                  </a:lnTo>
                  <a:lnTo>
                    <a:pt x="593" y="198"/>
                  </a:lnTo>
                  <a:lnTo>
                    <a:pt x="597" y="192"/>
                  </a:lnTo>
                  <a:lnTo>
                    <a:pt x="600" y="185"/>
                  </a:lnTo>
                  <a:lnTo>
                    <a:pt x="604" y="179"/>
                  </a:lnTo>
                  <a:lnTo>
                    <a:pt x="606" y="173"/>
                  </a:lnTo>
                  <a:lnTo>
                    <a:pt x="608" y="168"/>
                  </a:lnTo>
                  <a:lnTo>
                    <a:pt x="608" y="160"/>
                  </a:lnTo>
                  <a:lnTo>
                    <a:pt x="608" y="154"/>
                  </a:lnTo>
                  <a:lnTo>
                    <a:pt x="608" y="151"/>
                  </a:lnTo>
                  <a:lnTo>
                    <a:pt x="608" y="147"/>
                  </a:lnTo>
                  <a:lnTo>
                    <a:pt x="608" y="139"/>
                  </a:lnTo>
                  <a:lnTo>
                    <a:pt x="606" y="132"/>
                  </a:lnTo>
                  <a:lnTo>
                    <a:pt x="602" y="126"/>
                  </a:lnTo>
                  <a:lnTo>
                    <a:pt x="599" y="124"/>
                  </a:lnTo>
                  <a:lnTo>
                    <a:pt x="595" y="122"/>
                  </a:lnTo>
                  <a:lnTo>
                    <a:pt x="591" y="120"/>
                  </a:lnTo>
                  <a:lnTo>
                    <a:pt x="583" y="118"/>
                  </a:lnTo>
                  <a:lnTo>
                    <a:pt x="578" y="118"/>
                  </a:lnTo>
                  <a:lnTo>
                    <a:pt x="570" y="120"/>
                  </a:lnTo>
                  <a:lnTo>
                    <a:pt x="562" y="120"/>
                  </a:lnTo>
                  <a:lnTo>
                    <a:pt x="559" y="120"/>
                  </a:lnTo>
                  <a:lnTo>
                    <a:pt x="553" y="122"/>
                  </a:lnTo>
                  <a:lnTo>
                    <a:pt x="549" y="122"/>
                  </a:lnTo>
                  <a:lnTo>
                    <a:pt x="545" y="122"/>
                  </a:lnTo>
                  <a:lnTo>
                    <a:pt x="540" y="122"/>
                  </a:lnTo>
                  <a:lnTo>
                    <a:pt x="536" y="122"/>
                  </a:lnTo>
                  <a:lnTo>
                    <a:pt x="532" y="122"/>
                  </a:lnTo>
                  <a:lnTo>
                    <a:pt x="526" y="124"/>
                  </a:lnTo>
                  <a:lnTo>
                    <a:pt x="521" y="124"/>
                  </a:lnTo>
                  <a:lnTo>
                    <a:pt x="515" y="124"/>
                  </a:lnTo>
                  <a:lnTo>
                    <a:pt x="509" y="124"/>
                  </a:lnTo>
                  <a:lnTo>
                    <a:pt x="504" y="126"/>
                  </a:lnTo>
                  <a:lnTo>
                    <a:pt x="494" y="126"/>
                  </a:lnTo>
                  <a:lnTo>
                    <a:pt x="488" y="128"/>
                  </a:lnTo>
                  <a:lnTo>
                    <a:pt x="481" y="130"/>
                  </a:lnTo>
                  <a:lnTo>
                    <a:pt x="473" y="132"/>
                  </a:lnTo>
                  <a:lnTo>
                    <a:pt x="465" y="134"/>
                  </a:lnTo>
                  <a:lnTo>
                    <a:pt x="458" y="135"/>
                  </a:lnTo>
                  <a:lnTo>
                    <a:pt x="448" y="137"/>
                  </a:lnTo>
                  <a:lnTo>
                    <a:pt x="441" y="139"/>
                  </a:lnTo>
                  <a:lnTo>
                    <a:pt x="437" y="141"/>
                  </a:lnTo>
                  <a:lnTo>
                    <a:pt x="431" y="143"/>
                  </a:lnTo>
                  <a:lnTo>
                    <a:pt x="427" y="143"/>
                  </a:lnTo>
                  <a:lnTo>
                    <a:pt x="424" y="145"/>
                  </a:lnTo>
                  <a:lnTo>
                    <a:pt x="416" y="147"/>
                  </a:lnTo>
                  <a:lnTo>
                    <a:pt x="408" y="151"/>
                  </a:lnTo>
                  <a:lnTo>
                    <a:pt x="399" y="153"/>
                  </a:lnTo>
                  <a:lnTo>
                    <a:pt x="391" y="154"/>
                  </a:lnTo>
                  <a:lnTo>
                    <a:pt x="384" y="158"/>
                  </a:lnTo>
                  <a:lnTo>
                    <a:pt x="378" y="160"/>
                  </a:lnTo>
                  <a:lnTo>
                    <a:pt x="370" y="162"/>
                  </a:lnTo>
                  <a:lnTo>
                    <a:pt x="363" y="164"/>
                  </a:lnTo>
                  <a:lnTo>
                    <a:pt x="357" y="166"/>
                  </a:lnTo>
                  <a:lnTo>
                    <a:pt x="353" y="168"/>
                  </a:lnTo>
                  <a:lnTo>
                    <a:pt x="346" y="170"/>
                  </a:lnTo>
                  <a:lnTo>
                    <a:pt x="342" y="172"/>
                  </a:lnTo>
                  <a:lnTo>
                    <a:pt x="338" y="173"/>
                  </a:lnTo>
                  <a:lnTo>
                    <a:pt x="334" y="175"/>
                  </a:lnTo>
                  <a:lnTo>
                    <a:pt x="331" y="175"/>
                  </a:lnTo>
                  <a:lnTo>
                    <a:pt x="329" y="177"/>
                  </a:lnTo>
                  <a:lnTo>
                    <a:pt x="123" y="6"/>
                  </a:lnTo>
                  <a:lnTo>
                    <a:pt x="142" y="0"/>
                  </a:lnTo>
                  <a:lnTo>
                    <a:pt x="350" y="149"/>
                  </a:lnTo>
                  <a:lnTo>
                    <a:pt x="350" y="147"/>
                  </a:lnTo>
                  <a:lnTo>
                    <a:pt x="355" y="147"/>
                  </a:lnTo>
                  <a:lnTo>
                    <a:pt x="357" y="145"/>
                  </a:lnTo>
                  <a:lnTo>
                    <a:pt x="363" y="143"/>
                  </a:lnTo>
                  <a:lnTo>
                    <a:pt x="367" y="141"/>
                  </a:lnTo>
                  <a:lnTo>
                    <a:pt x="372" y="139"/>
                  </a:lnTo>
                  <a:lnTo>
                    <a:pt x="378" y="135"/>
                  </a:lnTo>
                  <a:lnTo>
                    <a:pt x="384" y="134"/>
                  </a:lnTo>
                  <a:lnTo>
                    <a:pt x="391" y="132"/>
                  </a:lnTo>
                  <a:lnTo>
                    <a:pt x="399" y="130"/>
                  </a:lnTo>
                  <a:lnTo>
                    <a:pt x="407" y="126"/>
                  </a:lnTo>
                  <a:lnTo>
                    <a:pt x="414" y="124"/>
                  </a:lnTo>
                  <a:lnTo>
                    <a:pt x="418" y="122"/>
                  </a:lnTo>
                  <a:lnTo>
                    <a:pt x="424" y="122"/>
                  </a:lnTo>
                  <a:lnTo>
                    <a:pt x="427" y="120"/>
                  </a:lnTo>
                  <a:lnTo>
                    <a:pt x="431" y="118"/>
                  </a:lnTo>
                  <a:lnTo>
                    <a:pt x="437" y="116"/>
                  </a:lnTo>
                  <a:lnTo>
                    <a:pt x="441" y="116"/>
                  </a:lnTo>
                  <a:lnTo>
                    <a:pt x="445" y="115"/>
                  </a:lnTo>
                  <a:lnTo>
                    <a:pt x="450" y="113"/>
                  </a:lnTo>
                  <a:lnTo>
                    <a:pt x="454" y="111"/>
                  </a:lnTo>
                  <a:lnTo>
                    <a:pt x="460" y="111"/>
                  </a:lnTo>
                  <a:lnTo>
                    <a:pt x="464" y="109"/>
                  </a:lnTo>
                  <a:lnTo>
                    <a:pt x="469" y="109"/>
                  </a:lnTo>
                  <a:lnTo>
                    <a:pt x="473" y="107"/>
                  </a:lnTo>
                  <a:lnTo>
                    <a:pt x="479" y="105"/>
                  </a:lnTo>
                  <a:lnTo>
                    <a:pt x="483" y="105"/>
                  </a:lnTo>
                  <a:lnTo>
                    <a:pt x="488" y="103"/>
                  </a:lnTo>
                  <a:lnTo>
                    <a:pt x="492" y="101"/>
                  </a:lnTo>
                  <a:lnTo>
                    <a:pt x="498" y="101"/>
                  </a:lnTo>
                  <a:lnTo>
                    <a:pt x="504" y="101"/>
                  </a:lnTo>
                  <a:lnTo>
                    <a:pt x="507" y="101"/>
                  </a:lnTo>
                  <a:lnTo>
                    <a:pt x="513" y="99"/>
                  </a:lnTo>
                  <a:lnTo>
                    <a:pt x="517" y="97"/>
                  </a:lnTo>
                  <a:lnTo>
                    <a:pt x="523" y="97"/>
                  </a:lnTo>
                  <a:lnTo>
                    <a:pt x="528" y="97"/>
                  </a:lnTo>
                  <a:lnTo>
                    <a:pt x="532" y="97"/>
                  </a:lnTo>
                  <a:lnTo>
                    <a:pt x="536" y="96"/>
                  </a:lnTo>
                  <a:lnTo>
                    <a:pt x="542" y="96"/>
                  </a:lnTo>
                  <a:lnTo>
                    <a:pt x="547" y="96"/>
                  </a:lnTo>
                  <a:lnTo>
                    <a:pt x="551" y="96"/>
                  </a:lnTo>
                  <a:lnTo>
                    <a:pt x="555" y="96"/>
                  </a:lnTo>
                  <a:lnTo>
                    <a:pt x="561" y="96"/>
                  </a:lnTo>
                  <a:lnTo>
                    <a:pt x="564" y="96"/>
                  </a:lnTo>
                  <a:lnTo>
                    <a:pt x="570" y="96"/>
                  </a:lnTo>
                  <a:lnTo>
                    <a:pt x="574" y="96"/>
                  </a:lnTo>
                  <a:lnTo>
                    <a:pt x="578" y="97"/>
                  </a:lnTo>
                  <a:lnTo>
                    <a:pt x="583" y="97"/>
                  </a:lnTo>
                  <a:lnTo>
                    <a:pt x="591" y="97"/>
                  </a:lnTo>
                  <a:lnTo>
                    <a:pt x="599" y="99"/>
                  </a:lnTo>
                  <a:lnTo>
                    <a:pt x="604" y="99"/>
                  </a:lnTo>
                  <a:lnTo>
                    <a:pt x="612" y="101"/>
                  </a:lnTo>
                  <a:lnTo>
                    <a:pt x="618" y="103"/>
                  </a:lnTo>
                  <a:lnTo>
                    <a:pt x="623" y="105"/>
                  </a:lnTo>
                  <a:lnTo>
                    <a:pt x="629" y="107"/>
                  </a:lnTo>
                  <a:lnTo>
                    <a:pt x="635" y="111"/>
                  </a:lnTo>
                  <a:lnTo>
                    <a:pt x="639" y="113"/>
                  </a:lnTo>
                  <a:lnTo>
                    <a:pt x="642" y="115"/>
                  </a:lnTo>
                  <a:lnTo>
                    <a:pt x="644" y="118"/>
                  </a:lnTo>
                  <a:lnTo>
                    <a:pt x="648" y="122"/>
                  </a:lnTo>
                  <a:lnTo>
                    <a:pt x="654" y="128"/>
                  </a:lnTo>
                  <a:lnTo>
                    <a:pt x="659" y="135"/>
                  </a:lnTo>
                  <a:lnTo>
                    <a:pt x="661" y="143"/>
                  </a:lnTo>
                  <a:lnTo>
                    <a:pt x="661" y="151"/>
                  </a:lnTo>
                  <a:lnTo>
                    <a:pt x="661" y="158"/>
                  </a:lnTo>
                  <a:lnTo>
                    <a:pt x="663" y="168"/>
                  </a:lnTo>
                  <a:lnTo>
                    <a:pt x="661" y="173"/>
                  </a:lnTo>
                  <a:lnTo>
                    <a:pt x="659" y="183"/>
                  </a:lnTo>
                  <a:lnTo>
                    <a:pt x="658" y="189"/>
                  </a:lnTo>
                  <a:lnTo>
                    <a:pt x="656" y="198"/>
                  </a:lnTo>
                  <a:lnTo>
                    <a:pt x="652" y="200"/>
                  </a:lnTo>
                  <a:lnTo>
                    <a:pt x="650" y="206"/>
                  </a:lnTo>
                  <a:lnTo>
                    <a:pt x="646" y="210"/>
                  </a:lnTo>
                  <a:lnTo>
                    <a:pt x="642" y="215"/>
                  </a:lnTo>
                  <a:lnTo>
                    <a:pt x="637" y="219"/>
                  </a:lnTo>
                  <a:lnTo>
                    <a:pt x="633" y="225"/>
                  </a:lnTo>
                  <a:lnTo>
                    <a:pt x="627" y="230"/>
                  </a:lnTo>
                  <a:lnTo>
                    <a:pt x="621" y="236"/>
                  </a:lnTo>
                  <a:lnTo>
                    <a:pt x="616" y="240"/>
                  </a:lnTo>
                  <a:lnTo>
                    <a:pt x="608" y="246"/>
                  </a:lnTo>
                  <a:lnTo>
                    <a:pt x="600" y="251"/>
                  </a:lnTo>
                  <a:lnTo>
                    <a:pt x="593" y="259"/>
                  </a:lnTo>
                  <a:lnTo>
                    <a:pt x="585" y="263"/>
                  </a:lnTo>
                  <a:lnTo>
                    <a:pt x="578" y="270"/>
                  </a:lnTo>
                  <a:lnTo>
                    <a:pt x="568" y="276"/>
                  </a:lnTo>
                  <a:lnTo>
                    <a:pt x="561" y="284"/>
                  </a:lnTo>
                  <a:lnTo>
                    <a:pt x="557" y="286"/>
                  </a:lnTo>
                  <a:lnTo>
                    <a:pt x="551" y="287"/>
                  </a:lnTo>
                  <a:lnTo>
                    <a:pt x="547" y="291"/>
                  </a:lnTo>
                  <a:lnTo>
                    <a:pt x="543" y="295"/>
                  </a:lnTo>
                  <a:lnTo>
                    <a:pt x="538" y="297"/>
                  </a:lnTo>
                  <a:lnTo>
                    <a:pt x="534" y="301"/>
                  </a:lnTo>
                  <a:lnTo>
                    <a:pt x="528" y="303"/>
                  </a:lnTo>
                  <a:lnTo>
                    <a:pt x="524" y="306"/>
                  </a:lnTo>
                  <a:lnTo>
                    <a:pt x="521" y="308"/>
                  </a:lnTo>
                  <a:lnTo>
                    <a:pt x="515" y="312"/>
                  </a:lnTo>
                  <a:lnTo>
                    <a:pt x="511" y="314"/>
                  </a:lnTo>
                  <a:lnTo>
                    <a:pt x="507" y="318"/>
                  </a:lnTo>
                  <a:lnTo>
                    <a:pt x="498" y="322"/>
                  </a:lnTo>
                  <a:lnTo>
                    <a:pt x="490" y="329"/>
                  </a:lnTo>
                  <a:lnTo>
                    <a:pt x="486" y="331"/>
                  </a:lnTo>
                  <a:lnTo>
                    <a:pt x="481" y="333"/>
                  </a:lnTo>
                  <a:lnTo>
                    <a:pt x="479" y="335"/>
                  </a:lnTo>
                  <a:lnTo>
                    <a:pt x="475" y="339"/>
                  </a:lnTo>
                  <a:lnTo>
                    <a:pt x="465" y="343"/>
                  </a:lnTo>
                  <a:lnTo>
                    <a:pt x="460" y="346"/>
                  </a:lnTo>
                  <a:lnTo>
                    <a:pt x="452" y="350"/>
                  </a:lnTo>
                  <a:lnTo>
                    <a:pt x="445" y="356"/>
                  </a:lnTo>
                  <a:lnTo>
                    <a:pt x="439" y="360"/>
                  </a:lnTo>
                  <a:lnTo>
                    <a:pt x="433" y="363"/>
                  </a:lnTo>
                  <a:lnTo>
                    <a:pt x="429" y="363"/>
                  </a:lnTo>
                  <a:lnTo>
                    <a:pt x="424" y="367"/>
                  </a:lnTo>
                  <a:lnTo>
                    <a:pt x="420" y="369"/>
                  </a:lnTo>
                  <a:lnTo>
                    <a:pt x="416" y="373"/>
                  </a:lnTo>
                  <a:lnTo>
                    <a:pt x="412" y="375"/>
                  </a:lnTo>
                  <a:lnTo>
                    <a:pt x="408" y="379"/>
                  </a:lnTo>
                  <a:lnTo>
                    <a:pt x="403" y="381"/>
                  </a:lnTo>
                  <a:lnTo>
                    <a:pt x="399" y="384"/>
                  </a:lnTo>
                  <a:lnTo>
                    <a:pt x="393" y="388"/>
                  </a:lnTo>
                  <a:lnTo>
                    <a:pt x="388" y="392"/>
                  </a:lnTo>
                  <a:lnTo>
                    <a:pt x="382" y="396"/>
                  </a:lnTo>
                  <a:lnTo>
                    <a:pt x="376" y="400"/>
                  </a:lnTo>
                  <a:lnTo>
                    <a:pt x="370" y="403"/>
                  </a:lnTo>
                  <a:lnTo>
                    <a:pt x="365" y="407"/>
                  </a:lnTo>
                  <a:lnTo>
                    <a:pt x="357" y="411"/>
                  </a:lnTo>
                  <a:lnTo>
                    <a:pt x="351" y="415"/>
                  </a:lnTo>
                  <a:lnTo>
                    <a:pt x="346" y="417"/>
                  </a:lnTo>
                  <a:lnTo>
                    <a:pt x="340" y="420"/>
                  </a:lnTo>
                  <a:lnTo>
                    <a:pt x="332" y="424"/>
                  </a:lnTo>
                  <a:lnTo>
                    <a:pt x="327" y="426"/>
                  </a:lnTo>
                  <a:lnTo>
                    <a:pt x="321" y="430"/>
                  </a:lnTo>
                  <a:lnTo>
                    <a:pt x="315" y="432"/>
                  </a:lnTo>
                  <a:lnTo>
                    <a:pt x="308" y="434"/>
                  </a:lnTo>
                  <a:lnTo>
                    <a:pt x="304" y="436"/>
                  </a:lnTo>
                  <a:lnTo>
                    <a:pt x="296" y="438"/>
                  </a:lnTo>
                  <a:lnTo>
                    <a:pt x="292" y="439"/>
                  </a:lnTo>
                  <a:lnTo>
                    <a:pt x="287" y="439"/>
                  </a:lnTo>
                  <a:lnTo>
                    <a:pt x="283" y="441"/>
                  </a:lnTo>
                  <a:lnTo>
                    <a:pt x="279" y="441"/>
                  </a:lnTo>
                  <a:lnTo>
                    <a:pt x="275" y="441"/>
                  </a:lnTo>
                  <a:lnTo>
                    <a:pt x="266" y="438"/>
                  </a:lnTo>
                  <a:lnTo>
                    <a:pt x="258" y="436"/>
                  </a:lnTo>
                  <a:lnTo>
                    <a:pt x="251" y="434"/>
                  </a:lnTo>
                  <a:lnTo>
                    <a:pt x="245" y="430"/>
                  </a:lnTo>
                  <a:lnTo>
                    <a:pt x="237" y="426"/>
                  </a:lnTo>
                  <a:lnTo>
                    <a:pt x="230" y="422"/>
                  </a:lnTo>
                  <a:lnTo>
                    <a:pt x="222" y="417"/>
                  </a:lnTo>
                  <a:lnTo>
                    <a:pt x="216" y="411"/>
                  </a:lnTo>
                  <a:lnTo>
                    <a:pt x="211" y="405"/>
                  </a:lnTo>
                  <a:lnTo>
                    <a:pt x="205" y="400"/>
                  </a:lnTo>
                  <a:lnTo>
                    <a:pt x="201" y="392"/>
                  </a:lnTo>
                  <a:lnTo>
                    <a:pt x="197" y="388"/>
                  </a:lnTo>
                  <a:lnTo>
                    <a:pt x="192" y="381"/>
                  </a:lnTo>
                  <a:lnTo>
                    <a:pt x="190" y="375"/>
                  </a:lnTo>
                  <a:lnTo>
                    <a:pt x="188" y="369"/>
                  </a:lnTo>
                  <a:lnTo>
                    <a:pt x="188" y="363"/>
                  </a:lnTo>
                  <a:lnTo>
                    <a:pt x="186" y="358"/>
                  </a:lnTo>
                  <a:lnTo>
                    <a:pt x="184" y="350"/>
                  </a:lnTo>
                  <a:lnTo>
                    <a:pt x="184" y="343"/>
                  </a:lnTo>
                  <a:lnTo>
                    <a:pt x="184" y="337"/>
                  </a:lnTo>
                  <a:lnTo>
                    <a:pt x="184" y="331"/>
                  </a:lnTo>
                  <a:lnTo>
                    <a:pt x="184" y="324"/>
                  </a:lnTo>
                  <a:lnTo>
                    <a:pt x="184" y="316"/>
                  </a:lnTo>
                  <a:lnTo>
                    <a:pt x="184" y="310"/>
                  </a:lnTo>
                  <a:lnTo>
                    <a:pt x="184" y="303"/>
                  </a:lnTo>
                  <a:lnTo>
                    <a:pt x="184" y="297"/>
                  </a:lnTo>
                  <a:lnTo>
                    <a:pt x="184" y="293"/>
                  </a:lnTo>
                  <a:lnTo>
                    <a:pt x="184" y="287"/>
                  </a:lnTo>
                  <a:lnTo>
                    <a:pt x="184" y="282"/>
                  </a:lnTo>
                  <a:lnTo>
                    <a:pt x="184" y="280"/>
                  </a:lnTo>
                  <a:lnTo>
                    <a:pt x="0" y="54"/>
                  </a:lnTo>
                  <a:lnTo>
                    <a:pt x="23" y="42"/>
                  </a:lnTo>
                  <a:lnTo>
                    <a:pt x="23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33" name="Freeform 69"/>
            <p:cNvSpPr>
              <a:spLocks/>
            </p:cNvSpPr>
            <p:nvPr/>
          </p:nvSpPr>
          <p:spPr bwMode="auto">
            <a:xfrm>
              <a:off x="4143" y="2754"/>
              <a:ext cx="92" cy="71"/>
            </a:xfrm>
            <a:custGeom>
              <a:avLst/>
              <a:gdLst>
                <a:gd name="T0" fmla="*/ 93 w 182"/>
                <a:gd name="T1" fmla="*/ 105 h 143"/>
                <a:gd name="T2" fmla="*/ 95 w 182"/>
                <a:gd name="T3" fmla="*/ 101 h 143"/>
                <a:gd name="T4" fmla="*/ 99 w 182"/>
                <a:gd name="T5" fmla="*/ 92 h 143"/>
                <a:gd name="T6" fmla="*/ 104 w 182"/>
                <a:gd name="T7" fmla="*/ 76 h 143"/>
                <a:gd name="T8" fmla="*/ 108 w 182"/>
                <a:gd name="T9" fmla="*/ 69 h 143"/>
                <a:gd name="T10" fmla="*/ 112 w 182"/>
                <a:gd name="T11" fmla="*/ 59 h 143"/>
                <a:gd name="T12" fmla="*/ 116 w 182"/>
                <a:gd name="T13" fmla="*/ 52 h 143"/>
                <a:gd name="T14" fmla="*/ 122 w 182"/>
                <a:gd name="T15" fmla="*/ 42 h 143"/>
                <a:gd name="T16" fmla="*/ 127 w 182"/>
                <a:gd name="T17" fmla="*/ 33 h 143"/>
                <a:gd name="T18" fmla="*/ 131 w 182"/>
                <a:gd name="T19" fmla="*/ 25 h 143"/>
                <a:gd name="T20" fmla="*/ 142 w 182"/>
                <a:gd name="T21" fmla="*/ 10 h 143"/>
                <a:gd name="T22" fmla="*/ 154 w 182"/>
                <a:gd name="T23" fmla="*/ 0 h 143"/>
                <a:gd name="T24" fmla="*/ 180 w 182"/>
                <a:gd name="T25" fmla="*/ 0 h 143"/>
                <a:gd name="T26" fmla="*/ 175 w 182"/>
                <a:gd name="T27" fmla="*/ 4 h 143"/>
                <a:gd name="T28" fmla="*/ 165 w 182"/>
                <a:gd name="T29" fmla="*/ 14 h 143"/>
                <a:gd name="T30" fmla="*/ 158 w 182"/>
                <a:gd name="T31" fmla="*/ 23 h 143"/>
                <a:gd name="T32" fmla="*/ 150 w 182"/>
                <a:gd name="T33" fmla="*/ 33 h 143"/>
                <a:gd name="T34" fmla="*/ 144 w 182"/>
                <a:gd name="T35" fmla="*/ 40 h 143"/>
                <a:gd name="T36" fmla="*/ 139 w 182"/>
                <a:gd name="T37" fmla="*/ 50 h 143"/>
                <a:gd name="T38" fmla="*/ 133 w 182"/>
                <a:gd name="T39" fmla="*/ 59 h 143"/>
                <a:gd name="T40" fmla="*/ 127 w 182"/>
                <a:gd name="T41" fmla="*/ 73 h 143"/>
                <a:gd name="T42" fmla="*/ 123 w 182"/>
                <a:gd name="T43" fmla="*/ 84 h 143"/>
                <a:gd name="T44" fmla="*/ 118 w 182"/>
                <a:gd name="T45" fmla="*/ 97 h 143"/>
                <a:gd name="T46" fmla="*/ 116 w 182"/>
                <a:gd name="T47" fmla="*/ 113 h 143"/>
                <a:gd name="T48" fmla="*/ 114 w 182"/>
                <a:gd name="T49" fmla="*/ 126 h 143"/>
                <a:gd name="T50" fmla="*/ 112 w 182"/>
                <a:gd name="T51" fmla="*/ 133 h 143"/>
                <a:gd name="T52" fmla="*/ 106 w 182"/>
                <a:gd name="T53" fmla="*/ 133 h 143"/>
                <a:gd name="T54" fmla="*/ 93 w 182"/>
                <a:gd name="T55" fmla="*/ 133 h 143"/>
                <a:gd name="T56" fmla="*/ 80 w 182"/>
                <a:gd name="T57" fmla="*/ 133 h 143"/>
                <a:gd name="T58" fmla="*/ 68 w 182"/>
                <a:gd name="T59" fmla="*/ 133 h 143"/>
                <a:gd name="T60" fmla="*/ 59 w 182"/>
                <a:gd name="T61" fmla="*/ 133 h 143"/>
                <a:gd name="T62" fmla="*/ 49 w 182"/>
                <a:gd name="T63" fmla="*/ 133 h 143"/>
                <a:gd name="T64" fmla="*/ 42 w 182"/>
                <a:gd name="T65" fmla="*/ 133 h 143"/>
                <a:gd name="T66" fmla="*/ 32 w 182"/>
                <a:gd name="T67" fmla="*/ 135 h 143"/>
                <a:gd name="T68" fmla="*/ 25 w 182"/>
                <a:gd name="T69" fmla="*/ 137 h 143"/>
                <a:gd name="T70" fmla="*/ 15 w 182"/>
                <a:gd name="T71" fmla="*/ 139 h 143"/>
                <a:gd name="T72" fmla="*/ 0 w 182"/>
                <a:gd name="T73" fmla="*/ 118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2" h="143">
                  <a:moveTo>
                    <a:pt x="0" y="118"/>
                  </a:moveTo>
                  <a:lnTo>
                    <a:pt x="93" y="105"/>
                  </a:lnTo>
                  <a:lnTo>
                    <a:pt x="93" y="105"/>
                  </a:lnTo>
                  <a:lnTo>
                    <a:pt x="95" y="101"/>
                  </a:lnTo>
                  <a:lnTo>
                    <a:pt x="97" y="97"/>
                  </a:lnTo>
                  <a:lnTo>
                    <a:pt x="99" y="92"/>
                  </a:lnTo>
                  <a:lnTo>
                    <a:pt x="101" y="84"/>
                  </a:lnTo>
                  <a:lnTo>
                    <a:pt x="104" y="76"/>
                  </a:lnTo>
                  <a:lnTo>
                    <a:pt x="106" y="73"/>
                  </a:lnTo>
                  <a:lnTo>
                    <a:pt x="108" y="69"/>
                  </a:lnTo>
                  <a:lnTo>
                    <a:pt x="110" y="63"/>
                  </a:lnTo>
                  <a:lnTo>
                    <a:pt x="112" y="59"/>
                  </a:lnTo>
                  <a:lnTo>
                    <a:pt x="114" y="56"/>
                  </a:lnTo>
                  <a:lnTo>
                    <a:pt x="116" y="52"/>
                  </a:lnTo>
                  <a:lnTo>
                    <a:pt x="118" y="46"/>
                  </a:lnTo>
                  <a:lnTo>
                    <a:pt x="122" y="42"/>
                  </a:lnTo>
                  <a:lnTo>
                    <a:pt x="123" y="37"/>
                  </a:lnTo>
                  <a:lnTo>
                    <a:pt x="127" y="33"/>
                  </a:lnTo>
                  <a:lnTo>
                    <a:pt x="129" y="29"/>
                  </a:lnTo>
                  <a:lnTo>
                    <a:pt x="131" y="25"/>
                  </a:lnTo>
                  <a:lnTo>
                    <a:pt x="137" y="16"/>
                  </a:lnTo>
                  <a:lnTo>
                    <a:pt x="142" y="10"/>
                  </a:lnTo>
                  <a:lnTo>
                    <a:pt x="148" y="4"/>
                  </a:lnTo>
                  <a:lnTo>
                    <a:pt x="154" y="0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179" y="2"/>
                  </a:lnTo>
                  <a:lnTo>
                    <a:pt x="175" y="4"/>
                  </a:lnTo>
                  <a:lnTo>
                    <a:pt x="171" y="10"/>
                  </a:lnTo>
                  <a:lnTo>
                    <a:pt x="165" y="14"/>
                  </a:lnTo>
                  <a:lnTo>
                    <a:pt x="160" y="21"/>
                  </a:lnTo>
                  <a:lnTo>
                    <a:pt x="158" y="23"/>
                  </a:lnTo>
                  <a:lnTo>
                    <a:pt x="154" y="27"/>
                  </a:lnTo>
                  <a:lnTo>
                    <a:pt x="150" y="33"/>
                  </a:lnTo>
                  <a:lnTo>
                    <a:pt x="148" y="37"/>
                  </a:lnTo>
                  <a:lnTo>
                    <a:pt x="144" y="40"/>
                  </a:lnTo>
                  <a:lnTo>
                    <a:pt x="142" y="46"/>
                  </a:lnTo>
                  <a:lnTo>
                    <a:pt x="139" y="50"/>
                  </a:lnTo>
                  <a:lnTo>
                    <a:pt x="135" y="56"/>
                  </a:lnTo>
                  <a:lnTo>
                    <a:pt x="133" y="59"/>
                  </a:lnTo>
                  <a:lnTo>
                    <a:pt x="131" y="67"/>
                  </a:lnTo>
                  <a:lnTo>
                    <a:pt x="127" y="73"/>
                  </a:lnTo>
                  <a:lnTo>
                    <a:pt x="125" y="78"/>
                  </a:lnTo>
                  <a:lnTo>
                    <a:pt x="123" y="84"/>
                  </a:lnTo>
                  <a:lnTo>
                    <a:pt x="122" y="92"/>
                  </a:lnTo>
                  <a:lnTo>
                    <a:pt x="118" y="97"/>
                  </a:lnTo>
                  <a:lnTo>
                    <a:pt x="118" y="105"/>
                  </a:lnTo>
                  <a:lnTo>
                    <a:pt x="116" y="113"/>
                  </a:lnTo>
                  <a:lnTo>
                    <a:pt x="114" y="118"/>
                  </a:lnTo>
                  <a:lnTo>
                    <a:pt x="114" y="126"/>
                  </a:lnTo>
                  <a:lnTo>
                    <a:pt x="114" y="133"/>
                  </a:lnTo>
                  <a:lnTo>
                    <a:pt x="112" y="133"/>
                  </a:lnTo>
                  <a:lnTo>
                    <a:pt x="110" y="133"/>
                  </a:lnTo>
                  <a:lnTo>
                    <a:pt x="106" y="133"/>
                  </a:lnTo>
                  <a:lnTo>
                    <a:pt x="101" y="133"/>
                  </a:lnTo>
                  <a:lnTo>
                    <a:pt x="93" y="133"/>
                  </a:lnTo>
                  <a:lnTo>
                    <a:pt x="87" y="133"/>
                  </a:lnTo>
                  <a:lnTo>
                    <a:pt x="80" y="133"/>
                  </a:lnTo>
                  <a:lnTo>
                    <a:pt x="72" y="133"/>
                  </a:lnTo>
                  <a:lnTo>
                    <a:pt x="68" y="133"/>
                  </a:lnTo>
                  <a:lnTo>
                    <a:pt x="63" y="133"/>
                  </a:lnTo>
                  <a:lnTo>
                    <a:pt x="59" y="133"/>
                  </a:lnTo>
                  <a:lnTo>
                    <a:pt x="55" y="133"/>
                  </a:lnTo>
                  <a:lnTo>
                    <a:pt x="49" y="133"/>
                  </a:lnTo>
                  <a:lnTo>
                    <a:pt x="45" y="133"/>
                  </a:lnTo>
                  <a:lnTo>
                    <a:pt x="42" y="133"/>
                  </a:lnTo>
                  <a:lnTo>
                    <a:pt x="38" y="135"/>
                  </a:lnTo>
                  <a:lnTo>
                    <a:pt x="32" y="135"/>
                  </a:lnTo>
                  <a:lnTo>
                    <a:pt x="28" y="135"/>
                  </a:lnTo>
                  <a:lnTo>
                    <a:pt x="25" y="137"/>
                  </a:lnTo>
                  <a:lnTo>
                    <a:pt x="21" y="137"/>
                  </a:lnTo>
                  <a:lnTo>
                    <a:pt x="15" y="139"/>
                  </a:lnTo>
                  <a:lnTo>
                    <a:pt x="9" y="143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34" name="Freeform 70"/>
            <p:cNvSpPr>
              <a:spLocks/>
            </p:cNvSpPr>
            <p:nvPr/>
          </p:nvSpPr>
          <p:spPr bwMode="auto">
            <a:xfrm>
              <a:off x="3736" y="2688"/>
              <a:ext cx="208" cy="260"/>
            </a:xfrm>
            <a:custGeom>
              <a:avLst/>
              <a:gdLst>
                <a:gd name="T0" fmla="*/ 86 w 417"/>
                <a:gd name="T1" fmla="*/ 173 h 519"/>
                <a:gd name="T2" fmla="*/ 61 w 417"/>
                <a:gd name="T3" fmla="*/ 179 h 519"/>
                <a:gd name="T4" fmla="*/ 44 w 417"/>
                <a:gd name="T5" fmla="*/ 192 h 519"/>
                <a:gd name="T6" fmla="*/ 40 w 417"/>
                <a:gd name="T7" fmla="*/ 221 h 519"/>
                <a:gd name="T8" fmla="*/ 40 w 417"/>
                <a:gd name="T9" fmla="*/ 249 h 519"/>
                <a:gd name="T10" fmla="*/ 40 w 417"/>
                <a:gd name="T11" fmla="*/ 272 h 519"/>
                <a:gd name="T12" fmla="*/ 40 w 417"/>
                <a:gd name="T13" fmla="*/ 297 h 519"/>
                <a:gd name="T14" fmla="*/ 42 w 417"/>
                <a:gd name="T15" fmla="*/ 320 h 519"/>
                <a:gd name="T16" fmla="*/ 44 w 417"/>
                <a:gd name="T17" fmla="*/ 344 h 519"/>
                <a:gd name="T18" fmla="*/ 46 w 417"/>
                <a:gd name="T19" fmla="*/ 367 h 519"/>
                <a:gd name="T20" fmla="*/ 53 w 417"/>
                <a:gd name="T21" fmla="*/ 403 h 519"/>
                <a:gd name="T22" fmla="*/ 74 w 417"/>
                <a:gd name="T23" fmla="*/ 432 h 519"/>
                <a:gd name="T24" fmla="*/ 101 w 417"/>
                <a:gd name="T25" fmla="*/ 445 h 519"/>
                <a:gd name="T26" fmla="*/ 135 w 417"/>
                <a:gd name="T27" fmla="*/ 458 h 519"/>
                <a:gd name="T28" fmla="*/ 173 w 417"/>
                <a:gd name="T29" fmla="*/ 468 h 519"/>
                <a:gd name="T30" fmla="*/ 213 w 417"/>
                <a:gd name="T31" fmla="*/ 475 h 519"/>
                <a:gd name="T32" fmla="*/ 251 w 417"/>
                <a:gd name="T33" fmla="*/ 477 h 519"/>
                <a:gd name="T34" fmla="*/ 282 w 417"/>
                <a:gd name="T35" fmla="*/ 475 h 519"/>
                <a:gd name="T36" fmla="*/ 308 w 417"/>
                <a:gd name="T37" fmla="*/ 470 h 519"/>
                <a:gd name="T38" fmla="*/ 329 w 417"/>
                <a:gd name="T39" fmla="*/ 462 h 519"/>
                <a:gd name="T40" fmla="*/ 358 w 417"/>
                <a:gd name="T41" fmla="*/ 441 h 519"/>
                <a:gd name="T42" fmla="*/ 367 w 417"/>
                <a:gd name="T43" fmla="*/ 420 h 519"/>
                <a:gd name="T44" fmla="*/ 346 w 417"/>
                <a:gd name="T45" fmla="*/ 392 h 519"/>
                <a:gd name="T46" fmla="*/ 327 w 417"/>
                <a:gd name="T47" fmla="*/ 369 h 519"/>
                <a:gd name="T48" fmla="*/ 308 w 417"/>
                <a:gd name="T49" fmla="*/ 346 h 519"/>
                <a:gd name="T50" fmla="*/ 282 w 417"/>
                <a:gd name="T51" fmla="*/ 320 h 519"/>
                <a:gd name="T52" fmla="*/ 263 w 417"/>
                <a:gd name="T53" fmla="*/ 232 h 519"/>
                <a:gd name="T54" fmla="*/ 304 w 417"/>
                <a:gd name="T55" fmla="*/ 312 h 519"/>
                <a:gd name="T56" fmla="*/ 325 w 417"/>
                <a:gd name="T57" fmla="*/ 325 h 519"/>
                <a:gd name="T58" fmla="*/ 350 w 417"/>
                <a:gd name="T59" fmla="*/ 344 h 519"/>
                <a:gd name="T60" fmla="*/ 373 w 417"/>
                <a:gd name="T61" fmla="*/ 369 h 519"/>
                <a:gd name="T62" fmla="*/ 390 w 417"/>
                <a:gd name="T63" fmla="*/ 396 h 519"/>
                <a:gd name="T64" fmla="*/ 396 w 417"/>
                <a:gd name="T65" fmla="*/ 420 h 519"/>
                <a:gd name="T66" fmla="*/ 392 w 417"/>
                <a:gd name="T67" fmla="*/ 445 h 519"/>
                <a:gd name="T68" fmla="*/ 379 w 417"/>
                <a:gd name="T69" fmla="*/ 473 h 519"/>
                <a:gd name="T70" fmla="*/ 346 w 417"/>
                <a:gd name="T71" fmla="*/ 498 h 519"/>
                <a:gd name="T72" fmla="*/ 320 w 417"/>
                <a:gd name="T73" fmla="*/ 506 h 519"/>
                <a:gd name="T74" fmla="*/ 289 w 417"/>
                <a:gd name="T75" fmla="*/ 510 h 519"/>
                <a:gd name="T76" fmla="*/ 253 w 417"/>
                <a:gd name="T77" fmla="*/ 513 h 519"/>
                <a:gd name="T78" fmla="*/ 232 w 417"/>
                <a:gd name="T79" fmla="*/ 517 h 519"/>
                <a:gd name="T80" fmla="*/ 209 w 417"/>
                <a:gd name="T81" fmla="*/ 519 h 519"/>
                <a:gd name="T82" fmla="*/ 187 w 417"/>
                <a:gd name="T83" fmla="*/ 519 h 519"/>
                <a:gd name="T84" fmla="*/ 164 w 417"/>
                <a:gd name="T85" fmla="*/ 519 h 519"/>
                <a:gd name="T86" fmla="*/ 139 w 417"/>
                <a:gd name="T87" fmla="*/ 513 h 519"/>
                <a:gd name="T88" fmla="*/ 116 w 417"/>
                <a:gd name="T89" fmla="*/ 508 h 519"/>
                <a:gd name="T90" fmla="*/ 86 w 417"/>
                <a:gd name="T91" fmla="*/ 494 h 519"/>
                <a:gd name="T92" fmla="*/ 59 w 417"/>
                <a:gd name="T93" fmla="*/ 472 h 519"/>
                <a:gd name="T94" fmla="*/ 44 w 417"/>
                <a:gd name="T95" fmla="*/ 449 h 519"/>
                <a:gd name="T96" fmla="*/ 31 w 417"/>
                <a:gd name="T97" fmla="*/ 424 h 519"/>
                <a:gd name="T98" fmla="*/ 21 w 417"/>
                <a:gd name="T99" fmla="*/ 396 h 519"/>
                <a:gd name="T100" fmla="*/ 12 w 417"/>
                <a:gd name="T101" fmla="*/ 367 h 519"/>
                <a:gd name="T102" fmla="*/ 6 w 417"/>
                <a:gd name="T103" fmla="*/ 340 h 519"/>
                <a:gd name="T104" fmla="*/ 2 w 417"/>
                <a:gd name="T105" fmla="*/ 312 h 519"/>
                <a:gd name="T106" fmla="*/ 0 w 417"/>
                <a:gd name="T107" fmla="*/ 287 h 519"/>
                <a:gd name="T108" fmla="*/ 0 w 417"/>
                <a:gd name="T109" fmla="*/ 261 h 519"/>
                <a:gd name="T110" fmla="*/ 0 w 417"/>
                <a:gd name="T111" fmla="*/ 238 h 519"/>
                <a:gd name="T112" fmla="*/ 2 w 417"/>
                <a:gd name="T113" fmla="*/ 215 h 519"/>
                <a:gd name="T114" fmla="*/ 10 w 417"/>
                <a:gd name="T115" fmla="*/ 187 h 519"/>
                <a:gd name="T116" fmla="*/ 25 w 417"/>
                <a:gd name="T117" fmla="*/ 164 h 519"/>
                <a:gd name="T118" fmla="*/ 52 w 417"/>
                <a:gd name="T119" fmla="*/ 152 h 519"/>
                <a:gd name="T120" fmla="*/ 74 w 417"/>
                <a:gd name="T121" fmla="*/ 145 h 519"/>
                <a:gd name="T122" fmla="*/ 245 w 417"/>
                <a:gd name="T123" fmla="*/ 10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7" h="519">
                  <a:moveTo>
                    <a:pt x="245" y="10"/>
                  </a:moveTo>
                  <a:lnTo>
                    <a:pt x="101" y="173"/>
                  </a:lnTo>
                  <a:lnTo>
                    <a:pt x="97" y="173"/>
                  </a:lnTo>
                  <a:lnTo>
                    <a:pt x="93" y="173"/>
                  </a:lnTo>
                  <a:lnTo>
                    <a:pt x="86" y="173"/>
                  </a:lnTo>
                  <a:lnTo>
                    <a:pt x="78" y="175"/>
                  </a:lnTo>
                  <a:lnTo>
                    <a:pt x="74" y="175"/>
                  </a:lnTo>
                  <a:lnTo>
                    <a:pt x="71" y="177"/>
                  </a:lnTo>
                  <a:lnTo>
                    <a:pt x="65" y="177"/>
                  </a:lnTo>
                  <a:lnTo>
                    <a:pt x="61" y="179"/>
                  </a:lnTo>
                  <a:lnTo>
                    <a:pt x="53" y="183"/>
                  </a:lnTo>
                  <a:lnTo>
                    <a:pt x="48" y="187"/>
                  </a:lnTo>
                  <a:lnTo>
                    <a:pt x="46" y="187"/>
                  </a:lnTo>
                  <a:lnTo>
                    <a:pt x="46" y="190"/>
                  </a:lnTo>
                  <a:lnTo>
                    <a:pt x="44" y="192"/>
                  </a:lnTo>
                  <a:lnTo>
                    <a:pt x="44" y="198"/>
                  </a:lnTo>
                  <a:lnTo>
                    <a:pt x="42" y="202"/>
                  </a:lnTo>
                  <a:lnTo>
                    <a:pt x="42" y="207"/>
                  </a:lnTo>
                  <a:lnTo>
                    <a:pt x="40" y="213"/>
                  </a:lnTo>
                  <a:lnTo>
                    <a:pt x="40" y="221"/>
                  </a:lnTo>
                  <a:lnTo>
                    <a:pt x="40" y="228"/>
                  </a:lnTo>
                  <a:lnTo>
                    <a:pt x="40" y="236"/>
                  </a:lnTo>
                  <a:lnTo>
                    <a:pt x="40" y="240"/>
                  </a:lnTo>
                  <a:lnTo>
                    <a:pt x="40" y="245"/>
                  </a:lnTo>
                  <a:lnTo>
                    <a:pt x="40" y="249"/>
                  </a:lnTo>
                  <a:lnTo>
                    <a:pt x="40" y="253"/>
                  </a:lnTo>
                  <a:lnTo>
                    <a:pt x="40" y="257"/>
                  </a:lnTo>
                  <a:lnTo>
                    <a:pt x="40" y="263"/>
                  </a:lnTo>
                  <a:lnTo>
                    <a:pt x="40" y="266"/>
                  </a:lnTo>
                  <a:lnTo>
                    <a:pt x="40" y="272"/>
                  </a:lnTo>
                  <a:lnTo>
                    <a:pt x="40" y="276"/>
                  </a:lnTo>
                  <a:lnTo>
                    <a:pt x="40" y="282"/>
                  </a:lnTo>
                  <a:lnTo>
                    <a:pt x="40" y="287"/>
                  </a:lnTo>
                  <a:lnTo>
                    <a:pt x="40" y="291"/>
                  </a:lnTo>
                  <a:lnTo>
                    <a:pt x="40" y="297"/>
                  </a:lnTo>
                  <a:lnTo>
                    <a:pt x="40" y="301"/>
                  </a:lnTo>
                  <a:lnTo>
                    <a:pt x="40" y="306"/>
                  </a:lnTo>
                  <a:lnTo>
                    <a:pt x="40" y="312"/>
                  </a:lnTo>
                  <a:lnTo>
                    <a:pt x="40" y="316"/>
                  </a:lnTo>
                  <a:lnTo>
                    <a:pt x="42" y="320"/>
                  </a:lnTo>
                  <a:lnTo>
                    <a:pt x="42" y="325"/>
                  </a:lnTo>
                  <a:lnTo>
                    <a:pt x="42" y="331"/>
                  </a:lnTo>
                  <a:lnTo>
                    <a:pt x="42" y="335"/>
                  </a:lnTo>
                  <a:lnTo>
                    <a:pt x="42" y="340"/>
                  </a:lnTo>
                  <a:lnTo>
                    <a:pt x="44" y="344"/>
                  </a:lnTo>
                  <a:lnTo>
                    <a:pt x="44" y="350"/>
                  </a:lnTo>
                  <a:lnTo>
                    <a:pt x="44" y="354"/>
                  </a:lnTo>
                  <a:lnTo>
                    <a:pt x="44" y="358"/>
                  </a:lnTo>
                  <a:lnTo>
                    <a:pt x="46" y="363"/>
                  </a:lnTo>
                  <a:lnTo>
                    <a:pt x="46" y="367"/>
                  </a:lnTo>
                  <a:lnTo>
                    <a:pt x="48" y="375"/>
                  </a:lnTo>
                  <a:lnTo>
                    <a:pt x="48" y="382"/>
                  </a:lnTo>
                  <a:lnTo>
                    <a:pt x="50" y="390"/>
                  </a:lnTo>
                  <a:lnTo>
                    <a:pt x="52" y="397"/>
                  </a:lnTo>
                  <a:lnTo>
                    <a:pt x="53" y="403"/>
                  </a:lnTo>
                  <a:lnTo>
                    <a:pt x="55" y="409"/>
                  </a:lnTo>
                  <a:lnTo>
                    <a:pt x="59" y="413"/>
                  </a:lnTo>
                  <a:lnTo>
                    <a:pt x="61" y="418"/>
                  </a:lnTo>
                  <a:lnTo>
                    <a:pt x="67" y="424"/>
                  </a:lnTo>
                  <a:lnTo>
                    <a:pt x="74" y="432"/>
                  </a:lnTo>
                  <a:lnTo>
                    <a:pt x="80" y="434"/>
                  </a:lnTo>
                  <a:lnTo>
                    <a:pt x="84" y="437"/>
                  </a:lnTo>
                  <a:lnTo>
                    <a:pt x="90" y="439"/>
                  </a:lnTo>
                  <a:lnTo>
                    <a:pt x="95" y="443"/>
                  </a:lnTo>
                  <a:lnTo>
                    <a:pt x="101" y="445"/>
                  </a:lnTo>
                  <a:lnTo>
                    <a:pt x="107" y="449"/>
                  </a:lnTo>
                  <a:lnTo>
                    <a:pt x="114" y="451"/>
                  </a:lnTo>
                  <a:lnTo>
                    <a:pt x="122" y="454"/>
                  </a:lnTo>
                  <a:lnTo>
                    <a:pt x="128" y="456"/>
                  </a:lnTo>
                  <a:lnTo>
                    <a:pt x="135" y="458"/>
                  </a:lnTo>
                  <a:lnTo>
                    <a:pt x="143" y="462"/>
                  </a:lnTo>
                  <a:lnTo>
                    <a:pt x="150" y="464"/>
                  </a:lnTo>
                  <a:lnTo>
                    <a:pt x="158" y="466"/>
                  </a:lnTo>
                  <a:lnTo>
                    <a:pt x="166" y="466"/>
                  </a:lnTo>
                  <a:lnTo>
                    <a:pt x="173" y="468"/>
                  </a:lnTo>
                  <a:lnTo>
                    <a:pt x="183" y="470"/>
                  </a:lnTo>
                  <a:lnTo>
                    <a:pt x="188" y="472"/>
                  </a:lnTo>
                  <a:lnTo>
                    <a:pt x="198" y="473"/>
                  </a:lnTo>
                  <a:lnTo>
                    <a:pt x="206" y="473"/>
                  </a:lnTo>
                  <a:lnTo>
                    <a:pt x="213" y="475"/>
                  </a:lnTo>
                  <a:lnTo>
                    <a:pt x="221" y="475"/>
                  </a:lnTo>
                  <a:lnTo>
                    <a:pt x="228" y="475"/>
                  </a:lnTo>
                  <a:lnTo>
                    <a:pt x="236" y="477"/>
                  </a:lnTo>
                  <a:lnTo>
                    <a:pt x="244" y="477"/>
                  </a:lnTo>
                  <a:lnTo>
                    <a:pt x="251" y="477"/>
                  </a:lnTo>
                  <a:lnTo>
                    <a:pt x="257" y="477"/>
                  </a:lnTo>
                  <a:lnTo>
                    <a:pt x="265" y="477"/>
                  </a:lnTo>
                  <a:lnTo>
                    <a:pt x="272" y="477"/>
                  </a:lnTo>
                  <a:lnTo>
                    <a:pt x="276" y="477"/>
                  </a:lnTo>
                  <a:lnTo>
                    <a:pt x="282" y="475"/>
                  </a:lnTo>
                  <a:lnTo>
                    <a:pt x="287" y="475"/>
                  </a:lnTo>
                  <a:lnTo>
                    <a:pt x="293" y="473"/>
                  </a:lnTo>
                  <a:lnTo>
                    <a:pt x="297" y="473"/>
                  </a:lnTo>
                  <a:lnTo>
                    <a:pt x="303" y="472"/>
                  </a:lnTo>
                  <a:lnTo>
                    <a:pt x="308" y="470"/>
                  </a:lnTo>
                  <a:lnTo>
                    <a:pt x="312" y="470"/>
                  </a:lnTo>
                  <a:lnTo>
                    <a:pt x="318" y="468"/>
                  </a:lnTo>
                  <a:lnTo>
                    <a:pt x="322" y="466"/>
                  </a:lnTo>
                  <a:lnTo>
                    <a:pt x="325" y="464"/>
                  </a:lnTo>
                  <a:lnTo>
                    <a:pt x="329" y="462"/>
                  </a:lnTo>
                  <a:lnTo>
                    <a:pt x="337" y="458"/>
                  </a:lnTo>
                  <a:lnTo>
                    <a:pt x="344" y="454"/>
                  </a:lnTo>
                  <a:lnTo>
                    <a:pt x="350" y="451"/>
                  </a:lnTo>
                  <a:lnTo>
                    <a:pt x="354" y="445"/>
                  </a:lnTo>
                  <a:lnTo>
                    <a:pt x="358" y="441"/>
                  </a:lnTo>
                  <a:lnTo>
                    <a:pt x="363" y="437"/>
                  </a:lnTo>
                  <a:lnTo>
                    <a:pt x="363" y="432"/>
                  </a:lnTo>
                  <a:lnTo>
                    <a:pt x="367" y="428"/>
                  </a:lnTo>
                  <a:lnTo>
                    <a:pt x="367" y="424"/>
                  </a:lnTo>
                  <a:lnTo>
                    <a:pt x="367" y="420"/>
                  </a:lnTo>
                  <a:lnTo>
                    <a:pt x="365" y="415"/>
                  </a:lnTo>
                  <a:lnTo>
                    <a:pt x="361" y="411"/>
                  </a:lnTo>
                  <a:lnTo>
                    <a:pt x="356" y="403"/>
                  </a:lnTo>
                  <a:lnTo>
                    <a:pt x="350" y="396"/>
                  </a:lnTo>
                  <a:lnTo>
                    <a:pt x="346" y="392"/>
                  </a:lnTo>
                  <a:lnTo>
                    <a:pt x="342" y="386"/>
                  </a:lnTo>
                  <a:lnTo>
                    <a:pt x="339" y="382"/>
                  </a:lnTo>
                  <a:lnTo>
                    <a:pt x="335" y="378"/>
                  </a:lnTo>
                  <a:lnTo>
                    <a:pt x="331" y="373"/>
                  </a:lnTo>
                  <a:lnTo>
                    <a:pt x="327" y="369"/>
                  </a:lnTo>
                  <a:lnTo>
                    <a:pt x="323" y="365"/>
                  </a:lnTo>
                  <a:lnTo>
                    <a:pt x="322" y="361"/>
                  </a:lnTo>
                  <a:lnTo>
                    <a:pt x="316" y="356"/>
                  </a:lnTo>
                  <a:lnTo>
                    <a:pt x="312" y="352"/>
                  </a:lnTo>
                  <a:lnTo>
                    <a:pt x="308" y="346"/>
                  </a:lnTo>
                  <a:lnTo>
                    <a:pt x="304" y="342"/>
                  </a:lnTo>
                  <a:lnTo>
                    <a:pt x="297" y="335"/>
                  </a:lnTo>
                  <a:lnTo>
                    <a:pt x="291" y="329"/>
                  </a:lnTo>
                  <a:lnTo>
                    <a:pt x="285" y="323"/>
                  </a:lnTo>
                  <a:lnTo>
                    <a:pt x="282" y="320"/>
                  </a:lnTo>
                  <a:lnTo>
                    <a:pt x="280" y="316"/>
                  </a:lnTo>
                  <a:lnTo>
                    <a:pt x="236" y="225"/>
                  </a:lnTo>
                  <a:lnTo>
                    <a:pt x="380" y="34"/>
                  </a:lnTo>
                  <a:lnTo>
                    <a:pt x="417" y="38"/>
                  </a:lnTo>
                  <a:lnTo>
                    <a:pt x="263" y="232"/>
                  </a:lnTo>
                  <a:lnTo>
                    <a:pt x="289" y="301"/>
                  </a:lnTo>
                  <a:lnTo>
                    <a:pt x="289" y="301"/>
                  </a:lnTo>
                  <a:lnTo>
                    <a:pt x="293" y="304"/>
                  </a:lnTo>
                  <a:lnTo>
                    <a:pt x="297" y="306"/>
                  </a:lnTo>
                  <a:lnTo>
                    <a:pt x="304" y="312"/>
                  </a:lnTo>
                  <a:lnTo>
                    <a:pt x="308" y="314"/>
                  </a:lnTo>
                  <a:lnTo>
                    <a:pt x="312" y="316"/>
                  </a:lnTo>
                  <a:lnTo>
                    <a:pt x="318" y="320"/>
                  </a:lnTo>
                  <a:lnTo>
                    <a:pt x="322" y="321"/>
                  </a:lnTo>
                  <a:lnTo>
                    <a:pt x="325" y="325"/>
                  </a:lnTo>
                  <a:lnTo>
                    <a:pt x="331" y="329"/>
                  </a:lnTo>
                  <a:lnTo>
                    <a:pt x="335" y="333"/>
                  </a:lnTo>
                  <a:lnTo>
                    <a:pt x="341" y="337"/>
                  </a:lnTo>
                  <a:lnTo>
                    <a:pt x="346" y="340"/>
                  </a:lnTo>
                  <a:lnTo>
                    <a:pt x="350" y="344"/>
                  </a:lnTo>
                  <a:lnTo>
                    <a:pt x="354" y="350"/>
                  </a:lnTo>
                  <a:lnTo>
                    <a:pt x="360" y="354"/>
                  </a:lnTo>
                  <a:lnTo>
                    <a:pt x="363" y="359"/>
                  </a:lnTo>
                  <a:lnTo>
                    <a:pt x="369" y="363"/>
                  </a:lnTo>
                  <a:lnTo>
                    <a:pt x="373" y="369"/>
                  </a:lnTo>
                  <a:lnTo>
                    <a:pt x="377" y="375"/>
                  </a:lnTo>
                  <a:lnTo>
                    <a:pt x="380" y="378"/>
                  </a:lnTo>
                  <a:lnTo>
                    <a:pt x="384" y="384"/>
                  </a:lnTo>
                  <a:lnTo>
                    <a:pt x="386" y="390"/>
                  </a:lnTo>
                  <a:lnTo>
                    <a:pt x="390" y="396"/>
                  </a:lnTo>
                  <a:lnTo>
                    <a:pt x="392" y="399"/>
                  </a:lnTo>
                  <a:lnTo>
                    <a:pt x="394" y="405"/>
                  </a:lnTo>
                  <a:lnTo>
                    <a:pt x="394" y="411"/>
                  </a:lnTo>
                  <a:lnTo>
                    <a:pt x="396" y="416"/>
                  </a:lnTo>
                  <a:lnTo>
                    <a:pt x="396" y="420"/>
                  </a:lnTo>
                  <a:lnTo>
                    <a:pt x="396" y="426"/>
                  </a:lnTo>
                  <a:lnTo>
                    <a:pt x="394" y="430"/>
                  </a:lnTo>
                  <a:lnTo>
                    <a:pt x="394" y="435"/>
                  </a:lnTo>
                  <a:lnTo>
                    <a:pt x="394" y="439"/>
                  </a:lnTo>
                  <a:lnTo>
                    <a:pt x="392" y="445"/>
                  </a:lnTo>
                  <a:lnTo>
                    <a:pt x="392" y="449"/>
                  </a:lnTo>
                  <a:lnTo>
                    <a:pt x="392" y="453"/>
                  </a:lnTo>
                  <a:lnTo>
                    <a:pt x="386" y="460"/>
                  </a:lnTo>
                  <a:lnTo>
                    <a:pt x="384" y="468"/>
                  </a:lnTo>
                  <a:lnTo>
                    <a:pt x="379" y="473"/>
                  </a:lnTo>
                  <a:lnTo>
                    <a:pt x="375" y="481"/>
                  </a:lnTo>
                  <a:lnTo>
                    <a:pt x="367" y="487"/>
                  </a:lnTo>
                  <a:lnTo>
                    <a:pt x="361" y="491"/>
                  </a:lnTo>
                  <a:lnTo>
                    <a:pt x="354" y="494"/>
                  </a:lnTo>
                  <a:lnTo>
                    <a:pt x="346" y="498"/>
                  </a:lnTo>
                  <a:lnTo>
                    <a:pt x="341" y="500"/>
                  </a:lnTo>
                  <a:lnTo>
                    <a:pt x="335" y="502"/>
                  </a:lnTo>
                  <a:lnTo>
                    <a:pt x="329" y="502"/>
                  </a:lnTo>
                  <a:lnTo>
                    <a:pt x="325" y="504"/>
                  </a:lnTo>
                  <a:lnTo>
                    <a:pt x="320" y="506"/>
                  </a:lnTo>
                  <a:lnTo>
                    <a:pt x="314" y="506"/>
                  </a:lnTo>
                  <a:lnTo>
                    <a:pt x="308" y="508"/>
                  </a:lnTo>
                  <a:lnTo>
                    <a:pt x="303" y="508"/>
                  </a:lnTo>
                  <a:lnTo>
                    <a:pt x="297" y="508"/>
                  </a:lnTo>
                  <a:lnTo>
                    <a:pt x="289" y="510"/>
                  </a:lnTo>
                  <a:lnTo>
                    <a:pt x="282" y="510"/>
                  </a:lnTo>
                  <a:lnTo>
                    <a:pt x="274" y="511"/>
                  </a:lnTo>
                  <a:lnTo>
                    <a:pt x="266" y="511"/>
                  </a:lnTo>
                  <a:lnTo>
                    <a:pt x="259" y="513"/>
                  </a:lnTo>
                  <a:lnTo>
                    <a:pt x="253" y="513"/>
                  </a:lnTo>
                  <a:lnTo>
                    <a:pt x="249" y="515"/>
                  </a:lnTo>
                  <a:lnTo>
                    <a:pt x="245" y="515"/>
                  </a:lnTo>
                  <a:lnTo>
                    <a:pt x="242" y="515"/>
                  </a:lnTo>
                  <a:lnTo>
                    <a:pt x="236" y="515"/>
                  </a:lnTo>
                  <a:lnTo>
                    <a:pt x="232" y="517"/>
                  </a:lnTo>
                  <a:lnTo>
                    <a:pt x="226" y="517"/>
                  </a:lnTo>
                  <a:lnTo>
                    <a:pt x="223" y="517"/>
                  </a:lnTo>
                  <a:lnTo>
                    <a:pt x="217" y="517"/>
                  </a:lnTo>
                  <a:lnTo>
                    <a:pt x="213" y="519"/>
                  </a:lnTo>
                  <a:lnTo>
                    <a:pt x="209" y="519"/>
                  </a:lnTo>
                  <a:lnTo>
                    <a:pt x="206" y="519"/>
                  </a:lnTo>
                  <a:lnTo>
                    <a:pt x="200" y="519"/>
                  </a:lnTo>
                  <a:lnTo>
                    <a:pt x="196" y="519"/>
                  </a:lnTo>
                  <a:lnTo>
                    <a:pt x="190" y="519"/>
                  </a:lnTo>
                  <a:lnTo>
                    <a:pt x="187" y="519"/>
                  </a:lnTo>
                  <a:lnTo>
                    <a:pt x="181" y="519"/>
                  </a:lnTo>
                  <a:lnTo>
                    <a:pt x="177" y="519"/>
                  </a:lnTo>
                  <a:lnTo>
                    <a:pt x="171" y="519"/>
                  </a:lnTo>
                  <a:lnTo>
                    <a:pt x="168" y="519"/>
                  </a:lnTo>
                  <a:lnTo>
                    <a:pt x="164" y="519"/>
                  </a:lnTo>
                  <a:lnTo>
                    <a:pt x="158" y="517"/>
                  </a:lnTo>
                  <a:lnTo>
                    <a:pt x="154" y="517"/>
                  </a:lnTo>
                  <a:lnTo>
                    <a:pt x="149" y="515"/>
                  </a:lnTo>
                  <a:lnTo>
                    <a:pt x="145" y="515"/>
                  </a:lnTo>
                  <a:lnTo>
                    <a:pt x="139" y="513"/>
                  </a:lnTo>
                  <a:lnTo>
                    <a:pt x="135" y="513"/>
                  </a:lnTo>
                  <a:lnTo>
                    <a:pt x="131" y="511"/>
                  </a:lnTo>
                  <a:lnTo>
                    <a:pt x="126" y="511"/>
                  </a:lnTo>
                  <a:lnTo>
                    <a:pt x="122" y="510"/>
                  </a:lnTo>
                  <a:lnTo>
                    <a:pt x="116" y="508"/>
                  </a:lnTo>
                  <a:lnTo>
                    <a:pt x="112" y="508"/>
                  </a:lnTo>
                  <a:lnTo>
                    <a:pt x="103" y="502"/>
                  </a:lnTo>
                  <a:lnTo>
                    <a:pt x="95" y="498"/>
                  </a:lnTo>
                  <a:lnTo>
                    <a:pt x="92" y="496"/>
                  </a:lnTo>
                  <a:lnTo>
                    <a:pt x="86" y="494"/>
                  </a:lnTo>
                  <a:lnTo>
                    <a:pt x="82" y="491"/>
                  </a:lnTo>
                  <a:lnTo>
                    <a:pt x="78" y="489"/>
                  </a:lnTo>
                  <a:lnTo>
                    <a:pt x="71" y="481"/>
                  </a:lnTo>
                  <a:lnTo>
                    <a:pt x="65" y="475"/>
                  </a:lnTo>
                  <a:lnTo>
                    <a:pt x="59" y="472"/>
                  </a:lnTo>
                  <a:lnTo>
                    <a:pt x="57" y="468"/>
                  </a:lnTo>
                  <a:lnTo>
                    <a:pt x="53" y="462"/>
                  </a:lnTo>
                  <a:lnTo>
                    <a:pt x="52" y="458"/>
                  </a:lnTo>
                  <a:lnTo>
                    <a:pt x="48" y="454"/>
                  </a:lnTo>
                  <a:lnTo>
                    <a:pt x="44" y="449"/>
                  </a:lnTo>
                  <a:lnTo>
                    <a:pt x="42" y="445"/>
                  </a:lnTo>
                  <a:lnTo>
                    <a:pt x="40" y="441"/>
                  </a:lnTo>
                  <a:lnTo>
                    <a:pt x="36" y="434"/>
                  </a:lnTo>
                  <a:lnTo>
                    <a:pt x="34" y="428"/>
                  </a:lnTo>
                  <a:lnTo>
                    <a:pt x="31" y="424"/>
                  </a:lnTo>
                  <a:lnTo>
                    <a:pt x="29" y="418"/>
                  </a:lnTo>
                  <a:lnTo>
                    <a:pt x="27" y="411"/>
                  </a:lnTo>
                  <a:lnTo>
                    <a:pt x="25" y="407"/>
                  </a:lnTo>
                  <a:lnTo>
                    <a:pt x="23" y="401"/>
                  </a:lnTo>
                  <a:lnTo>
                    <a:pt x="21" y="396"/>
                  </a:lnTo>
                  <a:lnTo>
                    <a:pt x="19" y="390"/>
                  </a:lnTo>
                  <a:lnTo>
                    <a:pt x="17" y="384"/>
                  </a:lnTo>
                  <a:lnTo>
                    <a:pt x="15" y="378"/>
                  </a:lnTo>
                  <a:lnTo>
                    <a:pt x="14" y="375"/>
                  </a:lnTo>
                  <a:lnTo>
                    <a:pt x="12" y="367"/>
                  </a:lnTo>
                  <a:lnTo>
                    <a:pt x="12" y="361"/>
                  </a:lnTo>
                  <a:lnTo>
                    <a:pt x="10" y="356"/>
                  </a:lnTo>
                  <a:lnTo>
                    <a:pt x="10" y="352"/>
                  </a:lnTo>
                  <a:lnTo>
                    <a:pt x="8" y="344"/>
                  </a:lnTo>
                  <a:lnTo>
                    <a:pt x="6" y="340"/>
                  </a:lnTo>
                  <a:lnTo>
                    <a:pt x="6" y="335"/>
                  </a:lnTo>
                  <a:lnTo>
                    <a:pt x="4" y="329"/>
                  </a:lnTo>
                  <a:lnTo>
                    <a:pt x="4" y="323"/>
                  </a:lnTo>
                  <a:lnTo>
                    <a:pt x="2" y="318"/>
                  </a:lnTo>
                  <a:lnTo>
                    <a:pt x="2" y="312"/>
                  </a:lnTo>
                  <a:lnTo>
                    <a:pt x="2" y="308"/>
                  </a:lnTo>
                  <a:lnTo>
                    <a:pt x="2" y="302"/>
                  </a:lnTo>
                  <a:lnTo>
                    <a:pt x="0" y="297"/>
                  </a:lnTo>
                  <a:lnTo>
                    <a:pt x="0" y="291"/>
                  </a:lnTo>
                  <a:lnTo>
                    <a:pt x="0" y="287"/>
                  </a:lnTo>
                  <a:lnTo>
                    <a:pt x="0" y="282"/>
                  </a:lnTo>
                  <a:lnTo>
                    <a:pt x="0" y="276"/>
                  </a:lnTo>
                  <a:lnTo>
                    <a:pt x="0" y="270"/>
                  </a:lnTo>
                  <a:lnTo>
                    <a:pt x="0" y="266"/>
                  </a:lnTo>
                  <a:lnTo>
                    <a:pt x="0" y="261"/>
                  </a:lnTo>
                  <a:lnTo>
                    <a:pt x="0" y="257"/>
                  </a:lnTo>
                  <a:lnTo>
                    <a:pt x="0" y="251"/>
                  </a:lnTo>
                  <a:lnTo>
                    <a:pt x="0" y="247"/>
                  </a:lnTo>
                  <a:lnTo>
                    <a:pt x="0" y="242"/>
                  </a:lnTo>
                  <a:lnTo>
                    <a:pt x="0" y="238"/>
                  </a:lnTo>
                  <a:lnTo>
                    <a:pt x="2" y="232"/>
                  </a:lnTo>
                  <a:lnTo>
                    <a:pt x="2" y="228"/>
                  </a:lnTo>
                  <a:lnTo>
                    <a:pt x="2" y="225"/>
                  </a:lnTo>
                  <a:lnTo>
                    <a:pt x="2" y="219"/>
                  </a:lnTo>
                  <a:lnTo>
                    <a:pt x="2" y="215"/>
                  </a:lnTo>
                  <a:lnTo>
                    <a:pt x="4" y="213"/>
                  </a:lnTo>
                  <a:lnTo>
                    <a:pt x="4" y="206"/>
                  </a:lnTo>
                  <a:lnTo>
                    <a:pt x="6" y="200"/>
                  </a:lnTo>
                  <a:lnTo>
                    <a:pt x="8" y="192"/>
                  </a:lnTo>
                  <a:lnTo>
                    <a:pt x="10" y="187"/>
                  </a:lnTo>
                  <a:lnTo>
                    <a:pt x="10" y="181"/>
                  </a:lnTo>
                  <a:lnTo>
                    <a:pt x="14" y="177"/>
                  </a:lnTo>
                  <a:lnTo>
                    <a:pt x="17" y="169"/>
                  </a:lnTo>
                  <a:lnTo>
                    <a:pt x="21" y="166"/>
                  </a:lnTo>
                  <a:lnTo>
                    <a:pt x="25" y="164"/>
                  </a:lnTo>
                  <a:lnTo>
                    <a:pt x="31" y="162"/>
                  </a:lnTo>
                  <a:lnTo>
                    <a:pt x="34" y="158"/>
                  </a:lnTo>
                  <a:lnTo>
                    <a:pt x="40" y="158"/>
                  </a:lnTo>
                  <a:lnTo>
                    <a:pt x="46" y="154"/>
                  </a:lnTo>
                  <a:lnTo>
                    <a:pt x="52" y="152"/>
                  </a:lnTo>
                  <a:lnTo>
                    <a:pt x="55" y="150"/>
                  </a:lnTo>
                  <a:lnTo>
                    <a:pt x="61" y="150"/>
                  </a:lnTo>
                  <a:lnTo>
                    <a:pt x="67" y="149"/>
                  </a:lnTo>
                  <a:lnTo>
                    <a:pt x="71" y="147"/>
                  </a:lnTo>
                  <a:lnTo>
                    <a:pt x="74" y="145"/>
                  </a:lnTo>
                  <a:lnTo>
                    <a:pt x="78" y="145"/>
                  </a:lnTo>
                  <a:lnTo>
                    <a:pt x="84" y="145"/>
                  </a:lnTo>
                  <a:lnTo>
                    <a:pt x="86" y="145"/>
                  </a:lnTo>
                  <a:lnTo>
                    <a:pt x="219" y="0"/>
                  </a:lnTo>
                  <a:lnTo>
                    <a:pt x="245" y="10"/>
                  </a:lnTo>
                  <a:lnTo>
                    <a:pt x="245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35" name="Freeform 71"/>
            <p:cNvSpPr>
              <a:spLocks/>
            </p:cNvSpPr>
            <p:nvPr/>
          </p:nvSpPr>
          <p:spPr bwMode="auto">
            <a:xfrm>
              <a:off x="3776" y="2769"/>
              <a:ext cx="89" cy="71"/>
            </a:xfrm>
            <a:custGeom>
              <a:avLst/>
              <a:gdLst>
                <a:gd name="T0" fmla="*/ 0 w 177"/>
                <a:gd name="T1" fmla="*/ 7 h 142"/>
                <a:gd name="T2" fmla="*/ 4 w 177"/>
                <a:gd name="T3" fmla="*/ 15 h 142"/>
                <a:gd name="T4" fmla="*/ 8 w 177"/>
                <a:gd name="T5" fmla="*/ 23 h 142"/>
                <a:gd name="T6" fmla="*/ 11 w 177"/>
                <a:gd name="T7" fmla="*/ 32 h 142"/>
                <a:gd name="T8" fmla="*/ 15 w 177"/>
                <a:gd name="T9" fmla="*/ 44 h 142"/>
                <a:gd name="T10" fmla="*/ 21 w 177"/>
                <a:gd name="T11" fmla="*/ 57 h 142"/>
                <a:gd name="T12" fmla="*/ 29 w 177"/>
                <a:gd name="T13" fmla="*/ 70 h 142"/>
                <a:gd name="T14" fmla="*/ 34 w 177"/>
                <a:gd name="T15" fmla="*/ 83 h 142"/>
                <a:gd name="T16" fmla="*/ 40 w 177"/>
                <a:gd name="T17" fmla="*/ 95 h 142"/>
                <a:gd name="T18" fmla="*/ 46 w 177"/>
                <a:gd name="T19" fmla="*/ 108 h 142"/>
                <a:gd name="T20" fmla="*/ 53 w 177"/>
                <a:gd name="T21" fmla="*/ 120 h 142"/>
                <a:gd name="T22" fmla="*/ 59 w 177"/>
                <a:gd name="T23" fmla="*/ 131 h 142"/>
                <a:gd name="T24" fmla="*/ 67 w 177"/>
                <a:gd name="T25" fmla="*/ 140 h 142"/>
                <a:gd name="T26" fmla="*/ 72 w 177"/>
                <a:gd name="T27" fmla="*/ 137 h 142"/>
                <a:gd name="T28" fmla="*/ 76 w 177"/>
                <a:gd name="T29" fmla="*/ 125 h 142"/>
                <a:gd name="T30" fmla="*/ 80 w 177"/>
                <a:gd name="T31" fmla="*/ 116 h 142"/>
                <a:gd name="T32" fmla="*/ 82 w 177"/>
                <a:gd name="T33" fmla="*/ 106 h 142"/>
                <a:gd name="T34" fmla="*/ 84 w 177"/>
                <a:gd name="T35" fmla="*/ 97 h 142"/>
                <a:gd name="T36" fmla="*/ 86 w 177"/>
                <a:gd name="T37" fmla="*/ 89 h 142"/>
                <a:gd name="T38" fmla="*/ 175 w 177"/>
                <a:gd name="T39" fmla="*/ 78 h 142"/>
                <a:gd name="T40" fmla="*/ 175 w 177"/>
                <a:gd name="T41" fmla="*/ 47 h 142"/>
                <a:gd name="T42" fmla="*/ 169 w 177"/>
                <a:gd name="T43" fmla="*/ 47 h 142"/>
                <a:gd name="T44" fmla="*/ 156 w 177"/>
                <a:gd name="T45" fmla="*/ 47 h 142"/>
                <a:gd name="T46" fmla="*/ 141 w 177"/>
                <a:gd name="T47" fmla="*/ 49 h 142"/>
                <a:gd name="T48" fmla="*/ 127 w 177"/>
                <a:gd name="T49" fmla="*/ 49 h 142"/>
                <a:gd name="T50" fmla="*/ 118 w 177"/>
                <a:gd name="T51" fmla="*/ 49 h 142"/>
                <a:gd name="T52" fmla="*/ 106 w 177"/>
                <a:gd name="T53" fmla="*/ 51 h 142"/>
                <a:gd name="T54" fmla="*/ 93 w 177"/>
                <a:gd name="T55" fmla="*/ 51 h 142"/>
                <a:gd name="T56" fmla="*/ 82 w 177"/>
                <a:gd name="T57" fmla="*/ 53 h 142"/>
                <a:gd name="T58" fmla="*/ 76 w 177"/>
                <a:gd name="T59" fmla="*/ 55 h 142"/>
                <a:gd name="T60" fmla="*/ 68 w 177"/>
                <a:gd name="T61" fmla="*/ 64 h 142"/>
                <a:gd name="T62" fmla="*/ 61 w 177"/>
                <a:gd name="T63" fmla="*/ 78 h 142"/>
                <a:gd name="T64" fmla="*/ 59 w 177"/>
                <a:gd name="T65" fmla="*/ 89 h 142"/>
                <a:gd name="T66" fmla="*/ 19 w 177"/>
                <a:gd name="T67" fmla="*/ 0 h 142"/>
                <a:gd name="T68" fmla="*/ 0 w 177"/>
                <a:gd name="T69" fmla="*/ 7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7" h="142">
                  <a:moveTo>
                    <a:pt x="0" y="7"/>
                  </a:moveTo>
                  <a:lnTo>
                    <a:pt x="0" y="7"/>
                  </a:lnTo>
                  <a:lnTo>
                    <a:pt x="2" y="11"/>
                  </a:lnTo>
                  <a:lnTo>
                    <a:pt x="4" y="15"/>
                  </a:lnTo>
                  <a:lnTo>
                    <a:pt x="4" y="19"/>
                  </a:lnTo>
                  <a:lnTo>
                    <a:pt x="8" y="23"/>
                  </a:lnTo>
                  <a:lnTo>
                    <a:pt x="10" y="28"/>
                  </a:lnTo>
                  <a:lnTo>
                    <a:pt x="11" y="32"/>
                  </a:lnTo>
                  <a:lnTo>
                    <a:pt x="13" y="38"/>
                  </a:lnTo>
                  <a:lnTo>
                    <a:pt x="15" y="44"/>
                  </a:lnTo>
                  <a:lnTo>
                    <a:pt x="19" y="51"/>
                  </a:lnTo>
                  <a:lnTo>
                    <a:pt x="21" y="57"/>
                  </a:lnTo>
                  <a:lnTo>
                    <a:pt x="25" y="63"/>
                  </a:lnTo>
                  <a:lnTo>
                    <a:pt x="29" y="70"/>
                  </a:lnTo>
                  <a:lnTo>
                    <a:pt x="32" y="78"/>
                  </a:lnTo>
                  <a:lnTo>
                    <a:pt x="34" y="83"/>
                  </a:lnTo>
                  <a:lnTo>
                    <a:pt x="38" y="89"/>
                  </a:lnTo>
                  <a:lnTo>
                    <a:pt x="40" y="95"/>
                  </a:lnTo>
                  <a:lnTo>
                    <a:pt x="44" y="102"/>
                  </a:lnTo>
                  <a:lnTo>
                    <a:pt x="46" y="108"/>
                  </a:lnTo>
                  <a:lnTo>
                    <a:pt x="49" y="114"/>
                  </a:lnTo>
                  <a:lnTo>
                    <a:pt x="53" y="120"/>
                  </a:lnTo>
                  <a:lnTo>
                    <a:pt x="55" y="125"/>
                  </a:lnTo>
                  <a:lnTo>
                    <a:pt x="59" y="131"/>
                  </a:lnTo>
                  <a:lnTo>
                    <a:pt x="65" y="137"/>
                  </a:lnTo>
                  <a:lnTo>
                    <a:pt x="67" y="140"/>
                  </a:lnTo>
                  <a:lnTo>
                    <a:pt x="70" y="142"/>
                  </a:lnTo>
                  <a:lnTo>
                    <a:pt x="72" y="137"/>
                  </a:lnTo>
                  <a:lnTo>
                    <a:pt x="76" y="129"/>
                  </a:lnTo>
                  <a:lnTo>
                    <a:pt x="76" y="125"/>
                  </a:lnTo>
                  <a:lnTo>
                    <a:pt x="78" y="120"/>
                  </a:lnTo>
                  <a:lnTo>
                    <a:pt x="80" y="116"/>
                  </a:lnTo>
                  <a:lnTo>
                    <a:pt x="82" y="112"/>
                  </a:lnTo>
                  <a:lnTo>
                    <a:pt x="82" y="106"/>
                  </a:lnTo>
                  <a:lnTo>
                    <a:pt x="82" y="102"/>
                  </a:lnTo>
                  <a:lnTo>
                    <a:pt x="84" y="97"/>
                  </a:lnTo>
                  <a:lnTo>
                    <a:pt x="86" y="95"/>
                  </a:lnTo>
                  <a:lnTo>
                    <a:pt x="86" y="89"/>
                  </a:lnTo>
                  <a:lnTo>
                    <a:pt x="86" y="87"/>
                  </a:lnTo>
                  <a:lnTo>
                    <a:pt x="175" y="78"/>
                  </a:lnTo>
                  <a:lnTo>
                    <a:pt x="177" y="47"/>
                  </a:lnTo>
                  <a:lnTo>
                    <a:pt x="175" y="47"/>
                  </a:lnTo>
                  <a:lnTo>
                    <a:pt x="173" y="47"/>
                  </a:lnTo>
                  <a:lnTo>
                    <a:pt x="169" y="47"/>
                  </a:lnTo>
                  <a:lnTo>
                    <a:pt x="163" y="47"/>
                  </a:lnTo>
                  <a:lnTo>
                    <a:pt x="156" y="47"/>
                  </a:lnTo>
                  <a:lnTo>
                    <a:pt x="148" y="49"/>
                  </a:lnTo>
                  <a:lnTo>
                    <a:pt x="141" y="49"/>
                  </a:lnTo>
                  <a:lnTo>
                    <a:pt x="133" y="49"/>
                  </a:lnTo>
                  <a:lnTo>
                    <a:pt x="127" y="49"/>
                  </a:lnTo>
                  <a:lnTo>
                    <a:pt x="124" y="49"/>
                  </a:lnTo>
                  <a:lnTo>
                    <a:pt x="118" y="49"/>
                  </a:lnTo>
                  <a:lnTo>
                    <a:pt x="114" y="51"/>
                  </a:lnTo>
                  <a:lnTo>
                    <a:pt x="106" y="51"/>
                  </a:lnTo>
                  <a:lnTo>
                    <a:pt x="101" y="51"/>
                  </a:lnTo>
                  <a:lnTo>
                    <a:pt x="93" y="51"/>
                  </a:lnTo>
                  <a:lnTo>
                    <a:pt x="87" y="53"/>
                  </a:lnTo>
                  <a:lnTo>
                    <a:pt x="82" y="53"/>
                  </a:lnTo>
                  <a:lnTo>
                    <a:pt x="80" y="53"/>
                  </a:lnTo>
                  <a:lnTo>
                    <a:pt x="76" y="55"/>
                  </a:lnTo>
                  <a:lnTo>
                    <a:pt x="72" y="59"/>
                  </a:lnTo>
                  <a:lnTo>
                    <a:pt x="68" y="64"/>
                  </a:lnTo>
                  <a:lnTo>
                    <a:pt x="65" y="72"/>
                  </a:lnTo>
                  <a:lnTo>
                    <a:pt x="61" y="78"/>
                  </a:lnTo>
                  <a:lnTo>
                    <a:pt x="61" y="85"/>
                  </a:lnTo>
                  <a:lnTo>
                    <a:pt x="59" y="89"/>
                  </a:lnTo>
                  <a:lnTo>
                    <a:pt x="59" y="91"/>
                  </a:lnTo>
                  <a:lnTo>
                    <a:pt x="19" y="0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pic>
        <p:nvPicPr>
          <p:cNvPr id="11341" name="Picture 77" descr="printer">
            <a:hlinkClick r:id="rId2" action="ppaction://hlinksldjump">
              <a:snd r:embed="rId3" name="click.wav"/>
            </a:hlinkClick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4588" y="2428875"/>
            <a:ext cx="3656012" cy="2595563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17" name="Group 129"/>
          <p:cNvGrpSpPr>
            <a:grpSpLocks/>
          </p:cNvGrpSpPr>
          <p:nvPr/>
        </p:nvGrpSpPr>
        <p:grpSpPr bwMode="auto">
          <a:xfrm>
            <a:off x="5162550" y="2147888"/>
            <a:ext cx="3067050" cy="2571750"/>
            <a:chOff x="3724" y="2076"/>
            <a:chExt cx="989" cy="733"/>
          </a:xfrm>
        </p:grpSpPr>
        <p:sp>
          <p:nvSpPr>
            <p:cNvPr id="12388" name="Freeform 100"/>
            <p:cNvSpPr>
              <a:spLocks/>
            </p:cNvSpPr>
            <p:nvPr/>
          </p:nvSpPr>
          <p:spPr bwMode="auto">
            <a:xfrm>
              <a:off x="3914" y="2292"/>
              <a:ext cx="767" cy="517"/>
            </a:xfrm>
            <a:custGeom>
              <a:avLst/>
              <a:gdLst>
                <a:gd name="T0" fmla="*/ 652 w 1534"/>
                <a:gd name="T1" fmla="*/ 22 h 1035"/>
                <a:gd name="T2" fmla="*/ 551 w 1534"/>
                <a:gd name="T3" fmla="*/ 45 h 1035"/>
                <a:gd name="T4" fmla="*/ 448 w 1534"/>
                <a:gd name="T5" fmla="*/ 80 h 1035"/>
                <a:gd name="T6" fmla="*/ 345 w 1534"/>
                <a:gd name="T7" fmla="*/ 129 h 1035"/>
                <a:gd name="T8" fmla="*/ 250 w 1534"/>
                <a:gd name="T9" fmla="*/ 194 h 1035"/>
                <a:gd name="T10" fmla="*/ 176 w 1534"/>
                <a:gd name="T11" fmla="*/ 260 h 1035"/>
                <a:gd name="T12" fmla="*/ 138 w 1534"/>
                <a:gd name="T13" fmla="*/ 305 h 1035"/>
                <a:gd name="T14" fmla="*/ 103 w 1534"/>
                <a:gd name="T15" fmla="*/ 354 h 1035"/>
                <a:gd name="T16" fmla="*/ 77 w 1534"/>
                <a:gd name="T17" fmla="*/ 392 h 1035"/>
                <a:gd name="T18" fmla="*/ 23 w 1534"/>
                <a:gd name="T19" fmla="*/ 488 h 1035"/>
                <a:gd name="T20" fmla="*/ 0 w 1534"/>
                <a:gd name="T21" fmla="*/ 636 h 1035"/>
                <a:gd name="T22" fmla="*/ 11 w 1534"/>
                <a:gd name="T23" fmla="*/ 693 h 1035"/>
                <a:gd name="T24" fmla="*/ 39 w 1534"/>
                <a:gd name="T25" fmla="*/ 751 h 1035"/>
                <a:gd name="T26" fmla="*/ 84 w 1534"/>
                <a:gd name="T27" fmla="*/ 809 h 1035"/>
                <a:gd name="T28" fmla="*/ 149 w 1534"/>
                <a:gd name="T29" fmla="*/ 865 h 1035"/>
                <a:gd name="T30" fmla="*/ 240 w 1534"/>
                <a:gd name="T31" fmla="*/ 918 h 1035"/>
                <a:gd name="T32" fmla="*/ 283 w 1534"/>
                <a:gd name="T33" fmla="*/ 938 h 1035"/>
                <a:gd name="T34" fmla="*/ 318 w 1534"/>
                <a:gd name="T35" fmla="*/ 950 h 1035"/>
                <a:gd name="T36" fmla="*/ 379 w 1534"/>
                <a:gd name="T37" fmla="*/ 971 h 1035"/>
                <a:gd name="T38" fmla="*/ 460 w 1534"/>
                <a:gd name="T39" fmla="*/ 994 h 1035"/>
                <a:gd name="T40" fmla="*/ 559 w 1534"/>
                <a:gd name="T41" fmla="*/ 1015 h 1035"/>
                <a:gd name="T42" fmla="*/ 647 w 1534"/>
                <a:gd name="T43" fmla="*/ 1027 h 1035"/>
                <a:gd name="T44" fmla="*/ 688 w 1534"/>
                <a:gd name="T45" fmla="*/ 1032 h 1035"/>
                <a:gd name="T46" fmla="*/ 731 w 1534"/>
                <a:gd name="T47" fmla="*/ 1034 h 1035"/>
                <a:gd name="T48" fmla="*/ 775 w 1534"/>
                <a:gd name="T49" fmla="*/ 1035 h 1035"/>
                <a:gd name="T50" fmla="*/ 819 w 1534"/>
                <a:gd name="T51" fmla="*/ 1034 h 1035"/>
                <a:gd name="T52" fmla="*/ 864 w 1534"/>
                <a:gd name="T53" fmla="*/ 1032 h 1035"/>
                <a:gd name="T54" fmla="*/ 890 w 1534"/>
                <a:gd name="T55" fmla="*/ 1030 h 1035"/>
                <a:gd name="T56" fmla="*/ 915 w 1534"/>
                <a:gd name="T57" fmla="*/ 1026 h 1035"/>
                <a:gd name="T58" fmla="*/ 951 w 1534"/>
                <a:gd name="T59" fmla="*/ 1022 h 1035"/>
                <a:gd name="T60" fmla="*/ 1003 w 1534"/>
                <a:gd name="T61" fmla="*/ 1010 h 1035"/>
                <a:gd name="T62" fmla="*/ 1055 w 1534"/>
                <a:gd name="T63" fmla="*/ 995 h 1035"/>
                <a:gd name="T64" fmla="*/ 1140 w 1534"/>
                <a:gd name="T65" fmla="*/ 962 h 1035"/>
                <a:gd name="T66" fmla="*/ 1237 w 1534"/>
                <a:gd name="T67" fmla="*/ 906 h 1035"/>
                <a:gd name="T68" fmla="*/ 1328 w 1534"/>
                <a:gd name="T69" fmla="*/ 829 h 1035"/>
                <a:gd name="T70" fmla="*/ 1410 w 1534"/>
                <a:gd name="T71" fmla="*/ 731 h 1035"/>
                <a:gd name="T72" fmla="*/ 1480 w 1534"/>
                <a:gd name="T73" fmla="*/ 608 h 1035"/>
                <a:gd name="T74" fmla="*/ 1521 w 1534"/>
                <a:gd name="T75" fmla="*/ 502 h 1035"/>
                <a:gd name="T76" fmla="*/ 1534 w 1534"/>
                <a:gd name="T77" fmla="*/ 386 h 1035"/>
                <a:gd name="T78" fmla="*/ 1533 w 1534"/>
                <a:gd name="T79" fmla="*/ 350 h 1035"/>
                <a:gd name="T80" fmla="*/ 1525 w 1534"/>
                <a:gd name="T81" fmla="*/ 295 h 1035"/>
                <a:gd name="T82" fmla="*/ 1505 w 1534"/>
                <a:gd name="T83" fmla="*/ 228 h 1035"/>
                <a:gd name="T84" fmla="*/ 1471 w 1534"/>
                <a:gd name="T85" fmla="*/ 163 h 1035"/>
                <a:gd name="T86" fmla="*/ 1423 w 1534"/>
                <a:gd name="T87" fmla="*/ 110 h 1035"/>
                <a:gd name="T88" fmla="*/ 1359 w 1534"/>
                <a:gd name="T89" fmla="*/ 63 h 1035"/>
                <a:gd name="T90" fmla="*/ 1275 w 1534"/>
                <a:gd name="T91" fmla="*/ 29 h 1035"/>
                <a:gd name="T92" fmla="*/ 1168 w 1534"/>
                <a:gd name="T93" fmla="*/ 7 h 1035"/>
                <a:gd name="T94" fmla="*/ 1035 w 1534"/>
                <a:gd name="T95" fmla="*/ 2 h 1035"/>
                <a:gd name="T96" fmla="*/ 980 w 1534"/>
                <a:gd name="T97" fmla="*/ 5 h 1035"/>
                <a:gd name="T98" fmla="*/ 955 w 1534"/>
                <a:gd name="T99" fmla="*/ 2 h 1035"/>
                <a:gd name="T100" fmla="*/ 908 w 1534"/>
                <a:gd name="T101" fmla="*/ 1 h 1035"/>
                <a:gd name="T102" fmla="*/ 847 w 1534"/>
                <a:gd name="T103" fmla="*/ 1 h 1035"/>
                <a:gd name="T104" fmla="*/ 773 w 1534"/>
                <a:gd name="T105" fmla="*/ 6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34" h="1035">
                  <a:moveTo>
                    <a:pt x="716" y="12"/>
                  </a:moveTo>
                  <a:lnTo>
                    <a:pt x="685" y="16"/>
                  </a:lnTo>
                  <a:lnTo>
                    <a:pt x="652" y="22"/>
                  </a:lnTo>
                  <a:lnTo>
                    <a:pt x="619" y="28"/>
                  </a:lnTo>
                  <a:lnTo>
                    <a:pt x="585" y="36"/>
                  </a:lnTo>
                  <a:lnTo>
                    <a:pt x="551" y="45"/>
                  </a:lnTo>
                  <a:lnTo>
                    <a:pt x="517" y="55"/>
                  </a:lnTo>
                  <a:lnTo>
                    <a:pt x="482" y="67"/>
                  </a:lnTo>
                  <a:lnTo>
                    <a:pt x="448" y="80"/>
                  </a:lnTo>
                  <a:lnTo>
                    <a:pt x="413" y="95"/>
                  </a:lnTo>
                  <a:lnTo>
                    <a:pt x="380" y="111"/>
                  </a:lnTo>
                  <a:lnTo>
                    <a:pt x="345" y="129"/>
                  </a:lnTo>
                  <a:lnTo>
                    <a:pt x="313" y="149"/>
                  </a:lnTo>
                  <a:lnTo>
                    <a:pt x="281" y="169"/>
                  </a:lnTo>
                  <a:lnTo>
                    <a:pt x="250" y="194"/>
                  </a:lnTo>
                  <a:lnTo>
                    <a:pt x="219" y="219"/>
                  </a:lnTo>
                  <a:lnTo>
                    <a:pt x="190" y="247"/>
                  </a:lnTo>
                  <a:lnTo>
                    <a:pt x="176" y="260"/>
                  </a:lnTo>
                  <a:lnTo>
                    <a:pt x="163" y="275"/>
                  </a:lnTo>
                  <a:lnTo>
                    <a:pt x="151" y="289"/>
                  </a:lnTo>
                  <a:lnTo>
                    <a:pt x="138" y="305"/>
                  </a:lnTo>
                  <a:lnTo>
                    <a:pt x="126" y="320"/>
                  </a:lnTo>
                  <a:lnTo>
                    <a:pt x="115" y="336"/>
                  </a:lnTo>
                  <a:lnTo>
                    <a:pt x="103" y="354"/>
                  </a:lnTo>
                  <a:lnTo>
                    <a:pt x="93" y="371"/>
                  </a:lnTo>
                  <a:lnTo>
                    <a:pt x="88" y="377"/>
                  </a:lnTo>
                  <a:lnTo>
                    <a:pt x="77" y="392"/>
                  </a:lnTo>
                  <a:lnTo>
                    <a:pt x="60" y="417"/>
                  </a:lnTo>
                  <a:lnTo>
                    <a:pt x="41" y="449"/>
                  </a:lnTo>
                  <a:lnTo>
                    <a:pt x="23" y="488"/>
                  </a:lnTo>
                  <a:lnTo>
                    <a:pt x="9" y="533"/>
                  </a:lnTo>
                  <a:lnTo>
                    <a:pt x="0" y="583"/>
                  </a:lnTo>
                  <a:lnTo>
                    <a:pt x="0" y="636"/>
                  </a:lnTo>
                  <a:lnTo>
                    <a:pt x="2" y="654"/>
                  </a:lnTo>
                  <a:lnTo>
                    <a:pt x="5" y="674"/>
                  </a:lnTo>
                  <a:lnTo>
                    <a:pt x="11" y="693"/>
                  </a:lnTo>
                  <a:lnTo>
                    <a:pt x="18" y="712"/>
                  </a:lnTo>
                  <a:lnTo>
                    <a:pt x="27" y="731"/>
                  </a:lnTo>
                  <a:lnTo>
                    <a:pt x="39" y="751"/>
                  </a:lnTo>
                  <a:lnTo>
                    <a:pt x="52" y="771"/>
                  </a:lnTo>
                  <a:lnTo>
                    <a:pt x="67" y="790"/>
                  </a:lnTo>
                  <a:lnTo>
                    <a:pt x="84" y="809"/>
                  </a:lnTo>
                  <a:lnTo>
                    <a:pt x="103" y="828"/>
                  </a:lnTo>
                  <a:lnTo>
                    <a:pt x="125" y="847"/>
                  </a:lnTo>
                  <a:lnTo>
                    <a:pt x="149" y="865"/>
                  </a:lnTo>
                  <a:lnTo>
                    <a:pt x="177" y="882"/>
                  </a:lnTo>
                  <a:lnTo>
                    <a:pt x="207" y="901"/>
                  </a:lnTo>
                  <a:lnTo>
                    <a:pt x="240" y="918"/>
                  </a:lnTo>
                  <a:lnTo>
                    <a:pt x="276" y="934"/>
                  </a:lnTo>
                  <a:lnTo>
                    <a:pt x="278" y="935"/>
                  </a:lnTo>
                  <a:lnTo>
                    <a:pt x="283" y="938"/>
                  </a:lnTo>
                  <a:lnTo>
                    <a:pt x="292" y="940"/>
                  </a:lnTo>
                  <a:lnTo>
                    <a:pt x="304" y="944"/>
                  </a:lnTo>
                  <a:lnTo>
                    <a:pt x="318" y="950"/>
                  </a:lnTo>
                  <a:lnTo>
                    <a:pt x="336" y="957"/>
                  </a:lnTo>
                  <a:lnTo>
                    <a:pt x="356" y="963"/>
                  </a:lnTo>
                  <a:lnTo>
                    <a:pt x="379" y="971"/>
                  </a:lnTo>
                  <a:lnTo>
                    <a:pt x="404" y="978"/>
                  </a:lnTo>
                  <a:lnTo>
                    <a:pt x="432" y="986"/>
                  </a:lnTo>
                  <a:lnTo>
                    <a:pt x="460" y="994"/>
                  </a:lnTo>
                  <a:lnTo>
                    <a:pt x="492" y="1001"/>
                  </a:lnTo>
                  <a:lnTo>
                    <a:pt x="525" y="1008"/>
                  </a:lnTo>
                  <a:lnTo>
                    <a:pt x="559" y="1015"/>
                  </a:lnTo>
                  <a:lnTo>
                    <a:pt x="596" y="1020"/>
                  </a:lnTo>
                  <a:lnTo>
                    <a:pt x="633" y="1026"/>
                  </a:lnTo>
                  <a:lnTo>
                    <a:pt x="647" y="1027"/>
                  </a:lnTo>
                  <a:lnTo>
                    <a:pt x="661" y="1030"/>
                  </a:lnTo>
                  <a:lnTo>
                    <a:pt x="675" y="1031"/>
                  </a:lnTo>
                  <a:lnTo>
                    <a:pt x="688" y="1032"/>
                  </a:lnTo>
                  <a:lnTo>
                    <a:pt x="702" y="1033"/>
                  </a:lnTo>
                  <a:lnTo>
                    <a:pt x="717" y="1034"/>
                  </a:lnTo>
                  <a:lnTo>
                    <a:pt x="731" y="1034"/>
                  </a:lnTo>
                  <a:lnTo>
                    <a:pt x="746" y="1035"/>
                  </a:lnTo>
                  <a:lnTo>
                    <a:pt x="760" y="1035"/>
                  </a:lnTo>
                  <a:lnTo>
                    <a:pt x="775" y="1035"/>
                  </a:lnTo>
                  <a:lnTo>
                    <a:pt x="790" y="1035"/>
                  </a:lnTo>
                  <a:lnTo>
                    <a:pt x="805" y="1035"/>
                  </a:lnTo>
                  <a:lnTo>
                    <a:pt x="819" y="1034"/>
                  </a:lnTo>
                  <a:lnTo>
                    <a:pt x="834" y="1034"/>
                  </a:lnTo>
                  <a:lnTo>
                    <a:pt x="849" y="1033"/>
                  </a:lnTo>
                  <a:lnTo>
                    <a:pt x="864" y="1032"/>
                  </a:lnTo>
                  <a:lnTo>
                    <a:pt x="873" y="1032"/>
                  </a:lnTo>
                  <a:lnTo>
                    <a:pt x="881" y="1031"/>
                  </a:lnTo>
                  <a:lnTo>
                    <a:pt x="890" y="1030"/>
                  </a:lnTo>
                  <a:lnTo>
                    <a:pt x="898" y="1029"/>
                  </a:lnTo>
                  <a:lnTo>
                    <a:pt x="907" y="1027"/>
                  </a:lnTo>
                  <a:lnTo>
                    <a:pt x="915" y="1026"/>
                  </a:lnTo>
                  <a:lnTo>
                    <a:pt x="925" y="1025"/>
                  </a:lnTo>
                  <a:lnTo>
                    <a:pt x="934" y="1024"/>
                  </a:lnTo>
                  <a:lnTo>
                    <a:pt x="951" y="1022"/>
                  </a:lnTo>
                  <a:lnTo>
                    <a:pt x="968" y="1018"/>
                  </a:lnTo>
                  <a:lnTo>
                    <a:pt x="986" y="1015"/>
                  </a:lnTo>
                  <a:lnTo>
                    <a:pt x="1003" y="1010"/>
                  </a:lnTo>
                  <a:lnTo>
                    <a:pt x="1020" y="1005"/>
                  </a:lnTo>
                  <a:lnTo>
                    <a:pt x="1037" y="1001"/>
                  </a:lnTo>
                  <a:lnTo>
                    <a:pt x="1055" y="995"/>
                  </a:lnTo>
                  <a:lnTo>
                    <a:pt x="1072" y="989"/>
                  </a:lnTo>
                  <a:lnTo>
                    <a:pt x="1105" y="977"/>
                  </a:lnTo>
                  <a:lnTo>
                    <a:pt x="1140" y="962"/>
                  </a:lnTo>
                  <a:lnTo>
                    <a:pt x="1172" y="946"/>
                  </a:lnTo>
                  <a:lnTo>
                    <a:pt x="1205" y="927"/>
                  </a:lnTo>
                  <a:lnTo>
                    <a:pt x="1237" y="906"/>
                  </a:lnTo>
                  <a:lnTo>
                    <a:pt x="1268" y="883"/>
                  </a:lnTo>
                  <a:lnTo>
                    <a:pt x="1298" y="858"/>
                  </a:lnTo>
                  <a:lnTo>
                    <a:pt x="1328" y="829"/>
                  </a:lnTo>
                  <a:lnTo>
                    <a:pt x="1355" y="799"/>
                  </a:lnTo>
                  <a:lnTo>
                    <a:pt x="1383" y="767"/>
                  </a:lnTo>
                  <a:lnTo>
                    <a:pt x="1410" y="731"/>
                  </a:lnTo>
                  <a:lnTo>
                    <a:pt x="1434" y="693"/>
                  </a:lnTo>
                  <a:lnTo>
                    <a:pt x="1458" y="652"/>
                  </a:lnTo>
                  <a:lnTo>
                    <a:pt x="1480" y="608"/>
                  </a:lnTo>
                  <a:lnTo>
                    <a:pt x="1501" y="561"/>
                  </a:lnTo>
                  <a:lnTo>
                    <a:pt x="1519" y="511"/>
                  </a:lnTo>
                  <a:lnTo>
                    <a:pt x="1521" y="502"/>
                  </a:lnTo>
                  <a:lnTo>
                    <a:pt x="1527" y="476"/>
                  </a:lnTo>
                  <a:lnTo>
                    <a:pt x="1532" y="437"/>
                  </a:lnTo>
                  <a:lnTo>
                    <a:pt x="1534" y="386"/>
                  </a:lnTo>
                  <a:lnTo>
                    <a:pt x="1534" y="374"/>
                  </a:lnTo>
                  <a:lnTo>
                    <a:pt x="1533" y="363"/>
                  </a:lnTo>
                  <a:lnTo>
                    <a:pt x="1533" y="350"/>
                  </a:lnTo>
                  <a:lnTo>
                    <a:pt x="1532" y="339"/>
                  </a:lnTo>
                  <a:lnTo>
                    <a:pt x="1529" y="317"/>
                  </a:lnTo>
                  <a:lnTo>
                    <a:pt x="1525" y="295"/>
                  </a:lnTo>
                  <a:lnTo>
                    <a:pt x="1520" y="273"/>
                  </a:lnTo>
                  <a:lnTo>
                    <a:pt x="1513" y="250"/>
                  </a:lnTo>
                  <a:lnTo>
                    <a:pt x="1505" y="228"/>
                  </a:lnTo>
                  <a:lnTo>
                    <a:pt x="1496" y="206"/>
                  </a:lnTo>
                  <a:lnTo>
                    <a:pt x="1484" y="184"/>
                  </a:lnTo>
                  <a:lnTo>
                    <a:pt x="1471" y="163"/>
                  </a:lnTo>
                  <a:lnTo>
                    <a:pt x="1457" y="144"/>
                  </a:lnTo>
                  <a:lnTo>
                    <a:pt x="1441" y="126"/>
                  </a:lnTo>
                  <a:lnTo>
                    <a:pt x="1423" y="110"/>
                  </a:lnTo>
                  <a:lnTo>
                    <a:pt x="1404" y="92"/>
                  </a:lnTo>
                  <a:lnTo>
                    <a:pt x="1382" y="77"/>
                  </a:lnTo>
                  <a:lnTo>
                    <a:pt x="1359" y="63"/>
                  </a:lnTo>
                  <a:lnTo>
                    <a:pt x="1334" y="51"/>
                  </a:lnTo>
                  <a:lnTo>
                    <a:pt x="1305" y="38"/>
                  </a:lnTo>
                  <a:lnTo>
                    <a:pt x="1275" y="29"/>
                  </a:lnTo>
                  <a:lnTo>
                    <a:pt x="1241" y="20"/>
                  </a:lnTo>
                  <a:lnTo>
                    <a:pt x="1206" y="13"/>
                  </a:lnTo>
                  <a:lnTo>
                    <a:pt x="1168" y="7"/>
                  </a:lnTo>
                  <a:lnTo>
                    <a:pt x="1126" y="4"/>
                  </a:lnTo>
                  <a:lnTo>
                    <a:pt x="1082" y="1"/>
                  </a:lnTo>
                  <a:lnTo>
                    <a:pt x="1035" y="2"/>
                  </a:lnTo>
                  <a:lnTo>
                    <a:pt x="986" y="5"/>
                  </a:lnTo>
                  <a:lnTo>
                    <a:pt x="985" y="5"/>
                  </a:lnTo>
                  <a:lnTo>
                    <a:pt x="980" y="5"/>
                  </a:lnTo>
                  <a:lnTo>
                    <a:pt x="974" y="4"/>
                  </a:lnTo>
                  <a:lnTo>
                    <a:pt x="965" y="4"/>
                  </a:lnTo>
                  <a:lnTo>
                    <a:pt x="955" y="2"/>
                  </a:lnTo>
                  <a:lnTo>
                    <a:pt x="941" y="1"/>
                  </a:lnTo>
                  <a:lnTo>
                    <a:pt x="926" y="1"/>
                  </a:lnTo>
                  <a:lnTo>
                    <a:pt x="908" y="1"/>
                  </a:lnTo>
                  <a:lnTo>
                    <a:pt x="890" y="0"/>
                  </a:lnTo>
                  <a:lnTo>
                    <a:pt x="869" y="1"/>
                  </a:lnTo>
                  <a:lnTo>
                    <a:pt x="847" y="1"/>
                  </a:lnTo>
                  <a:lnTo>
                    <a:pt x="823" y="2"/>
                  </a:lnTo>
                  <a:lnTo>
                    <a:pt x="798" y="4"/>
                  </a:lnTo>
                  <a:lnTo>
                    <a:pt x="773" y="6"/>
                  </a:lnTo>
                  <a:lnTo>
                    <a:pt x="745" y="8"/>
                  </a:lnTo>
                  <a:lnTo>
                    <a:pt x="716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389" name="Freeform 101"/>
            <p:cNvSpPr>
              <a:spLocks/>
            </p:cNvSpPr>
            <p:nvPr/>
          </p:nvSpPr>
          <p:spPr bwMode="auto">
            <a:xfrm>
              <a:off x="4030" y="2329"/>
              <a:ext cx="594" cy="363"/>
            </a:xfrm>
            <a:custGeom>
              <a:avLst/>
              <a:gdLst>
                <a:gd name="T0" fmla="*/ 1155 w 1188"/>
                <a:gd name="T1" fmla="*/ 484 h 725"/>
                <a:gd name="T2" fmla="*/ 1169 w 1188"/>
                <a:gd name="T3" fmla="*/ 451 h 725"/>
                <a:gd name="T4" fmla="*/ 1176 w 1188"/>
                <a:gd name="T5" fmla="*/ 428 h 725"/>
                <a:gd name="T6" fmla="*/ 1183 w 1188"/>
                <a:gd name="T7" fmla="*/ 390 h 725"/>
                <a:gd name="T8" fmla="*/ 1188 w 1188"/>
                <a:gd name="T9" fmla="*/ 326 h 725"/>
                <a:gd name="T10" fmla="*/ 1180 w 1188"/>
                <a:gd name="T11" fmla="*/ 245 h 725"/>
                <a:gd name="T12" fmla="*/ 1149 w 1188"/>
                <a:gd name="T13" fmla="*/ 161 h 725"/>
                <a:gd name="T14" fmla="*/ 1085 w 1188"/>
                <a:gd name="T15" fmla="*/ 85 h 725"/>
                <a:gd name="T16" fmla="*/ 980 w 1188"/>
                <a:gd name="T17" fmla="*/ 28 h 725"/>
                <a:gd name="T18" fmla="*/ 824 w 1188"/>
                <a:gd name="T19" fmla="*/ 1 h 725"/>
                <a:gd name="T20" fmla="*/ 718 w 1188"/>
                <a:gd name="T21" fmla="*/ 3 h 725"/>
                <a:gd name="T22" fmla="*/ 683 w 1188"/>
                <a:gd name="T23" fmla="*/ 1 h 725"/>
                <a:gd name="T24" fmla="*/ 620 w 1188"/>
                <a:gd name="T25" fmla="*/ 1 h 725"/>
                <a:gd name="T26" fmla="*/ 535 w 1188"/>
                <a:gd name="T27" fmla="*/ 6 h 725"/>
                <a:gd name="T28" fmla="*/ 436 w 1188"/>
                <a:gd name="T29" fmla="*/ 20 h 725"/>
                <a:gd name="T30" fmla="*/ 327 w 1188"/>
                <a:gd name="T31" fmla="*/ 46 h 725"/>
                <a:gd name="T32" fmla="*/ 217 w 1188"/>
                <a:gd name="T33" fmla="*/ 89 h 725"/>
                <a:gd name="T34" fmla="*/ 112 w 1188"/>
                <a:gd name="T35" fmla="*/ 151 h 725"/>
                <a:gd name="T36" fmla="*/ 56 w 1188"/>
                <a:gd name="T37" fmla="*/ 199 h 725"/>
                <a:gd name="T38" fmla="*/ 39 w 1188"/>
                <a:gd name="T39" fmla="*/ 215 h 725"/>
                <a:gd name="T40" fmla="*/ 23 w 1188"/>
                <a:gd name="T41" fmla="*/ 233 h 725"/>
                <a:gd name="T42" fmla="*/ 7 w 1188"/>
                <a:gd name="T43" fmla="*/ 251 h 725"/>
                <a:gd name="T44" fmla="*/ 5 w 1188"/>
                <a:gd name="T45" fmla="*/ 278 h 725"/>
                <a:gd name="T46" fmla="*/ 19 w 1188"/>
                <a:gd name="T47" fmla="*/ 320 h 725"/>
                <a:gd name="T48" fmla="*/ 37 w 1188"/>
                <a:gd name="T49" fmla="*/ 368 h 725"/>
                <a:gd name="T50" fmla="*/ 61 w 1188"/>
                <a:gd name="T51" fmla="*/ 423 h 725"/>
                <a:gd name="T52" fmla="*/ 94 w 1188"/>
                <a:gd name="T53" fmla="*/ 478 h 725"/>
                <a:gd name="T54" fmla="*/ 132 w 1188"/>
                <a:gd name="T55" fmla="*/ 533 h 725"/>
                <a:gd name="T56" fmla="*/ 179 w 1188"/>
                <a:gd name="T57" fmla="*/ 585 h 725"/>
                <a:gd name="T58" fmla="*/ 234 w 1188"/>
                <a:gd name="T59" fmla="*/ 633 h 725"/>
                <a:gd name="T60" fmla="*/ 299 w 1188"/>
                <a:gd name="T61" fmla="*/ 674 h 725"/>
                <a:gd name="T62" fmla="*/ 373 w 1188"/>
                <a:gd name="T63" fmla="*/ 704 h 725"/>
                <a:gd name="T64" fmla="*/ 459 w 1188"/>
                <a:gd name="T65" fmla="*/ 722 h 725"/>
                <a:gd name="T66" fmla="*/ 555 w 1188"/>
                <a:gd name="T67" fmla="*/ 725 h 725"/>
                <a:gd name="T68" fmla="*/ 664 w 1188"/>
                <a:gd name="T69" fmla="*/ 713 h 725"/>
                <a:gd name="T70" fmla="*/ 785 w 1188"/>
                <a:gd name="T71" fmla="*/ 681 h 725"/>
                <a:gd name="T72" fmla="*/ 919 w 1188"/>
                <a:gd name="T73" fmla="*/ 626 h 725"/>
                <a:gd name="T74" fmla="*/ 1069 w 1188"/>
                <a:gd name="T75" fmla="*/ 548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88" h="725">
                  <a:moveTo>
                    <a:pt x="1149" y="500"/>
                  </a:moveTo>
                  <a:lnTo>
                    <a:pt x="1155" y="484"/>
                  </a:lnTo>
                  <a:lnTo>
                    <a:pt x="1162" y="468"/>
                  </a:lnTo>
                  <a:lnTo>
                    <a:pt x="1169" y="451"/>
                  </a:lnTo>
                  <a:lnTo>
                    <a:pt x="1175" y="434"/>
                  </a:lnTo>
                  <a:lnTo>
                    <a:pt x="1176" y="428"/>
                  </a:lnTo>
                  <a:lnTo>
                    <a:pt x="1180" y="413"/>
                  </a:lnTo>
                  <a:lnTo>
                    <a:pt x="1183" y="390"/>
                  </a:lnTo>
                  <a:lnTo>
                    <a:pt x="1187" y="360"/>
                  </a:lnTo>
                  <a:lnTo>
                    <a:pt x="1188" y="326"/>
                  </a:lnTo>
                  <a:lnTo>
                    <a:pt x="1185" y="287"/>
                  </a:lnTo>
                  <a:lnTo>
                    <a:pt x="1180" y="245"/>
                  </a:lnTo>
                  <a:lnTo>
                    <a:pt x="1167" y="203"/>
                  </a:lnTo>
                  <a:lnTo>
                    <a:pt x="1149" y="161"/>
                  </a:lnTo>
                  <a:lnTo>
                    <a:pt x="1122" y="122"/>
                  </a:lnTo>
                  <a:lnTo>
                    <a:pt x="1085" y="85"/>
                  </a:lnTo>
                  <a:lnTo>
                    <a:pt x="1039" y="53"/>
                  </a:lnTo>
                  <a:lnTo>
                    <a:pt x="980" y="28"/>
                  </a:lnTo>
                  <a:lnTo>
                    <a:pt x="909" y="10"/>
                  </a:lnTo>
                  <a:lnTo>
                    <a:pt x="824" y="1"/>
                  </a:lnTo>
                  <a:lnTo>
                    <a:pt x="722" y="3"/>
                  </a:lnTo>
                  <a:lnTo>
                    <a:pt x="718" y="3"/>
                  </a:lnTo>
                  <a:lnTo>
                    <a:pt x="704" y="2"/>
                  </a:lnTo>
                  <a:lnTo>
                    <a:pt x="683" y="1"/>
                  </a:lnTo>
                  <a:lnTo>
                    <a:pt x="654" y="0"/>
                  </a:lnTo>
                  <a:lnTo>
                    <a:pt x="620" y="1"/>
                  </a:lnTo>
                  <a:lnTo>
                    <a:pt x="580" y="2"/>
                  </a:lnTo>
                  <a:lnTo>
                    <a:pt x="535" y="6"/>
                  </a:lnTo>
                  <a:lnTo>
                    <a:pt x="486" y="10"/>
                  </a:lnTo>
                  <a:lnTo>
                    <a:pt x="436" y="20"/>
                  </a:lnTo>
                  <a:lnTo>
                    <a:pt x="381" y="31"/>
                  </a:lnTo>
                  <a:lnTo>
                    <a:pt x="327" y="46"/>
                  </a:lnTo>
                  <a:lnTo>
                    <a:pt x="272" y="64"/>
                  </a:lnTo>
                  <a:lnTo>
                    <a:pt x="217" y="89"/>
                  </a:lnTo>
                  <a:lnTo>
                    <a:pt x="164" y="117"/>
                  </a:lnTo>
                  <a:lnTo>
                    <a:pt x="112" y="151"/>
                  </a:lnTo>
                  <a:lnTo>
                    <a:pt x="64" y="191"/>
                  </a:lnTo>
                  <a:lnTo>
                    <a:pt x="56" y="199"/>
                  </a:lnTo>
                  <a:lnTo>
                    <a:pt x="47" y="207"/>
                  </a:lnTo>
                  <a:lnTo>
                    <a:pt x="39" y="215"/>
                  </a:lnTo>
                  <a:lnTo>
                    <a:pt x="31" y="223"/>
                  </a:lnTo>
                  <a:lnTo>
                    <a:pt x="23" y="233"/>
                  </a:lnTo>
                  <a:lnTo>
                    <a:pt x="15" y="242"/>
                  </a:lnTo>
                  <a:lnTo>
                    <a:pt x="7" y="251"/>
                  </a:lnTo>
                  <a:lnTo>
                    <a:pt x="0" y="260"/>
                  </a:lnTo>
                  <a:lnTo>
                    <a:pt x="5" y="278"/>
                  </a:lnTo>
                  <a:lnTo>
                    <a:pt x="11" y="298"/>
                  </a:lnTo>
                  <a:lnTo>
                    <a:pt x="19" y="320"/>
                  </a:lnTo>
                  <a:lnTo>
                    <a:pt x="27" y="343"/>
                  </a:lnTo>
                  <a:lnTo>
                    <a:pt x="37" y="368"/>
                  </a:lnTo>
                  <a:lnTo>
                    <a:pt x="49" y="395"/>
                  </a:lnTo>
                  <a:lnTo>
                    <a:pt x="61" y="423"/>
                  </a:lnTo>
                  <a:lnTo>
                    <a:pt x="76" y="450"/>
                  </a:lnTo>
                  <a:lnTo>
                    <a:pt x="94" y="478"/>
                  </a:lnTo>
                  <a:lnTo>
                    <a:pt x="111" y="506"/>
                  </a:lnTo>
                  <a:lnTo>
                    <a:pt x="132" y="533"/>
                  </a:lnTo>
                  <a:lnTo>
                    <a:pt x="153" y="560"/>
                  </a:lnTo>
                  <a:lnTo>
                    <a:pt x="179" y="585"/>
                  </a:lnTo>
                  <a:lnTo>
                    <a:pt x="205" y="610"/>
                  </a:lnTo>
                  <a:lnTo>
                    <a:pt x="234" y="633"/>
                  </a:lnTo>
                  <a:lnTo>
                    <a:pt x="265" y="654"/>
                  </a:lnTo>
                  <a:lnTo>
                    <a:pt x="299" y="674"/>
                  </a:lnTo>
                  <a:lnTo>
                    <a:pt x="334" y="690"/>
                  </a:lnTo>
                  <a:lnTo>
                    <a:pt x="373" y="704"/>
                  </a:lnTo>
                  <a:lnTo>
                    <a:pt x="414" y="715"/>
                  </a:lnTo>
                  <a:lnTo>
                    <a:pt x="459" y="722"/>
                  </a:lnTo>
                  <a:lnTo>
                    <a:pt x="505" y="725"/>
                  </a:lnTo>
                  <a:lnTo>
                    <a:pt x="555" y="725"/>
                  </a:lnTo>
                  <a:lnTo>
                    <a:pt x="607" y="722"/>
                  </a:lnTo>
                  <a:lnTo>
                    <a:pt x="664" y="713"/>
                  </a:lnTo>
                  <a:lnTo>
                    <a:pt x="722" y="699"/>
                  </a:lnTo>
                  <a:lnTo>
                    <a:pt x="785" y="681"/>
                  </a:lnTo>
                  <a:lnTo>
                    <a:pt x="850" y="656"/>
                  </a:lnTo>
                  <a:lnTo>
                    <a:pt x="919" y="626"/>
                  </a:lnTo>
                  <a:lnTo>
                    <a:pt x="992" y="591"/>
                  </a:lnTo>
                  <a:lnTo>
                    <a:pt x="1069" y="548"/>
                  </a:lnTo>
                  <a:lnTo>
                    <a:pt x="1149" y="500"/>
                  </a:lnTo>
                  <a:close/>
                </a:path>
              </a:pathLst>
            </a:custGeom>
            <a:solidFill>
              <a:srgbClr val="F27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390" name="Freeform 102"/>
            <p:cNvSpPr>
              <a:spLocks/>
            </p:cNvSpPr>
            <p:nvPr/>
          </p:nvSpPr>
          <p:spPr bwMode="auto">
            <a:xfrm>
              <a:off x="3971" y="2459"/>
              <a:ext cx="633" cy="310"/>
            </a:xfrm>
            <a:custGeom>
              <a:avLst/>
              <a:gdLst>
                <a:gd name="T0" fmla="*/ 113 w 1266"/>
                <a:gd name="T1" fmla="*/ 7 h 620"/>
                <a:gd name="T2" fmla="*/ 103 w 1266"/>
                <a:gd name="T3" fmla="*/ 20 h 620"/>
                <a:gd name="T4" fmla="*/ 94 w 1266"/>
                <a:gd name="T5" fmla="*/ 34 h 620"/>
                <a:gd name="T6" fmla="*/ 85 w 1266"/>
                <a:gd name="T7" fmla="*/ 47 h 620"/>
                <a:gd name="T8" fmla="*/ 78 w 1266"/>
                <a:gd name="T9" fmla="*/ 58 h 620"/>
                <a:gd name="T10" fmla="*/ 60 w 1266"/>
                <a:gd name="T11" fmla="*/ 83 h 620"/>
                <a:gd name="T12" fmla="*/ 33 w 1266"/>
                <a:gd name="T13" fmla="*/ 129 h 620"/>
                <a:gd name="T14" fmla="*/ 9 w 1266"/>
                <a:gd name="T15" fmla="*/ 190 h 620"/>
                <a:gd name="T16" fmla="*/ 0 w 1266"/>
                <a:gd name="T17" fmla="*/ 263 h 620"/>
                <a:gd name="T18" fmla="*/ 16 w 1266"/>
                <a:gd name="T19" fmla="*/ 342 h 620"/>
                <a:gd name="T20" fmla="*/ 67 w 1266"/>
                <a:gd name="T21" fmla="*/ 422 h 620"/>
                <a:gd name="T22" fmla="*/ 166 w 1266"/>
                <a:gd name="T23" fmla="*/ 498 h 620"/>
                <a:gd name="T24" fmla="*/ 237 w 1266"/>
                <a:gd name="T25" fmla="*/ 533 h 620"/>
                <a:gd name="T26" fmla="*/ 246 w 1266"/>
                <a:gd name="T27" fmla="*/ 538 h 620"/>
                <a:gd name="T28" fmla="*/ 265 w 1266"/>
                <a:gd name="T29" fmla="*/ 545 h 620"/>
                <a:gd name="T30" fmla="*/ 290 w 1266"/>
                <a:gd name="T31" fmla="*/ 554 h 620"/>
                <a:gd name="T32" fmla="*/ 323 w 1266"/>
                <a:gd name="T33" fmla="*/ 565 h 620"/>
                <a:gd name="T34" fmla="*/ 363 w 1266"/>
                <a:gd name="T35" fmla="*/ 576 h 620"/>
                <a:gd name="T36" fmla="*/ 407 w 1266"/>
                <a:gd name="T37" fmla="*/ 588 h 620"/>
                <a:gd name="T38" fmla="*/ 457 w 1266"/>
                <a:gd name="T39" fmla="*/ 599 h 620"/>
                <a:gd name="T40" fmla="*/ 510 w 1266"/>
                <a:gd name="T41" fmla="*/ 608 h 620"/>
                <a:gd name="T42" fmla="*/ 566 w 1266"/>
                <a:gd name="T43" fmla="*/ 615 h 620"/>
                <a:gd name="T44" fmla="*/ 626 w 1266"/>
                <a:gd name="T45" fmla="*/ 619 h 620"/>
                <a:gd name="T46" fmla="*/ 687 w 1266"/>
                <a:gd name="T47" fmla="*/ 620 h 620"/>
                <a:gd name="T48" fmla="*/ 750 w 1266"/>
                <a:gd name="T49" fmla="*/ 616 h 620"/>
                <a:gd name="T50" fmla="*/ 812 w 1266"/>
                <a:gd name="T51" fmla="*/ 607 h 620"/>
                <a:gd name="T52" fmla="*/ 875 w 1266"/>
                <a:gd name="T53" fmla="*/ 593 h 620"/>
                <a:gd name="T54" fmla="*/ 937 w 1266"/>
                <a:gd name="T55" fmla="*/ 571 h 620"/>
                <a:gd name="T56" fmla="*/ 989 w 1266"/>
                <a:gd name="T57" fmla="*/ 548 h 620"/>
                <a:gd name="T58" fmla="*/ 1032 w 1266"/>
                <a:gd name="T59" fmla="*/ 523 h 620"/>
                <a:gd name="T60" fmla="*/ 1074 w 1266"/>
                <a:gd name="T61" fmla="*/ 493 h 620"/>
                <a:gd name="T62" fmla="*/ 1114 w 1266"/>
                <a:gd name="T63" fmla="*/ 460 h 620"/>
                <a:gd name="T64" fmla="*/ 1152 w 1266"/>
                <a:gd name="T65" fmla="*/ 421 h 620"/>
                <a:gd name="T66" fmla="*/ 1188 w 1266"/>
                <a:gd name="T67" fmla="*/ 376 h 620"/>
                <a:gd name="T68" fmla="*/ 1221 w 1266"/>
                <a:gd name="T69" fmla="*/ 326 h 620"/>
                <a:gd name="T70" fmla="*/ 1252 w 1266"/>
                <a:gd name="T71" fmla="*/ 270 h 620"/>
                <a:gd name="T72" fmla="*/ 1186 w 1266"/>
                <a:gd name="T73" fmla="*/ 288 h 620"/>
                <a:gd name="T74" fmla="*/ 1036 w 1266"/>
                <a:gd name="T75" fmla="*/ 366 h 620"/>
                <a:gd name="T76" fmla="*/ 902 w 1266"/>
                <a:gd name="T77" fmla="*/ 421 h 620"/>
                <a:gd name="T78" fmla="*/ 781 w 1266"/>
                <a:gd name="T79" fmla="*/ 453 h 620"/>
                <a:gd name="T80" fmla="*/ 672 w 1266"/>
                <a:gd name="T81" fmla="*/ 465 h 620"/>
                <a:gd name="T82" fmla="*/ 576 w 1266"/>
                <a:gd name="T83" fmla="*/ 462 h 620"/>
                <a:gd name="T84" fmla="*/ 490 w 1266"/>
                <a:gd name="T85" fmla="*/ 444 h 620"/>
                <a:gd name="T86" fmla="*/ 416 w 1266"/>
                <a:gd name="T87" fmla="*/ 414 h 620"/>
                <a:gd name="T88" fmla="*/ 351 w 1266"/>
                <a:gd name="T89" fmla="*/ 373 h 620"/>
                <a:gd name="T90" fmla="*/ 296 w 1266"/>
                <a:gd name="T91" fmla="*/ 325 h 620"/>
                <a:gd name="T92" fmla="*/ 249 w 1266"/>
                <a:gd name="T93" fmla="*/ 273 h 620"/>
                <a:gd name="T94" fmla="*/ 211 w 1266"/>
                <a:gd name="T95" fmla="*/ 218 h 620"/>
                <a:gd name="T96" fmla="*/ 178 w 1266"/>
                <a:gd name="T97" fmla="*/ 163 h 620"/>
                <a:gd name="T98" fmla="*/ 154 w 1266"/>
                <a:gd name="T99" fmla="*/ 108 h 620"/>
                <a:gd name="T100" fmla="*/ 136 w 1266"/>
                <a:gd name="T101" fmla="*/ 60 h 620"/>
                <a:gd name="T102" fmla="*/ 122 w 1266"/>
                <a:gd name="T103" fmla="*/ 18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66" h="620">
                  <a:moveTo>
                    <a:pt x="117" y="0"/>
                  </a:moveTo>
                  <a:lnTo>
                    <a:pt x="113" y="7"/>
                  </a:lnTo>
                  <a:lnTo>
                    <a:pt x="108" y="13"/>
                  </a:lnTo>
                  <a:lnTo>
                    <a:pt x="103" y="20"/>
                  </a:lnTo>
                  <a:lnTo>
                    <a:pt x="99" y="27"/>
                  </a:lnTo>
                  <a:lnTo>
                    <a:pt x="94" y="34"/>
                  </a:lnTo>
                  <a:lnTo>
                    <a:pt x="90" y="41"/>
                  </a:lnTo>
                  <a:lnTo>
                    <a:pt x="85" y="47"/>
                  </a:lnTo>
                  <a:lnTo>
                    <a:pt x="80" y="54"/>
                  </a:lnTo>
                  <a:lnTo>
                    <a:pt x="78" y="58"/>
                  </a:lnTo>
                  <a:lnTo>
                    <a:pt x="70" y="67"/>
                  </a:lnTo>
                  <a:lnTo>
                    <a:pt x="60" y="83"/>
                  </a:lnTo>
                  <a:lnTo>
                    <a:pt x="46" y="104"/>
                  </a:lnTo>
                  <a:lnTo>
                    <a:pt x="33" y="129"/>
                  </a:lnTo>
                  <a:lnTo>
                    <a:pt x="20" y="158"/>
                  </a:lnTo>
                  <a:lnTo>
                    <a:pt x="9" y="190"/>
                  </a:lnTo>
                  <a:lnTo>
                    <a:pt x="2" y="226"/>
                  </a:lnTo>
                  <a:lnTo>
                    <a:pt x="0" y="263"/>
                  </a:lnTo>
                  <a:lnTo>
                    <a:pt x="4" y="302"/>
                  </a:lnTo>
                  <a:lnTo>
                    <a:pt x="16" y="342"/>
                  </a:lnTo>
                  <a:lnTo>
                    <a:pt x="37" y="381"/>
                  </a:lnTo>
                  <a:lnTo>
                    <a:pt x="67" y="422"/>
                  </a:lnTo>
                  <a:lnTo>
                    <a:pt x="110" y="461"/>
                  </a:lnTo>
                  <a:lnTo>
                    <a:pt x="166" y="498"/>
                  </a:lnTo>
                  <a:lnTo>
                    <a:pt x="236" y="533"/>
                  </a:lnTo>
                  <a:lnTo>
                    <a:pt x="237" y="533"/>
                  </a:lnTo>
                  <a:lnTo>
                    <a:pt x="240" y="536"/>
                  </a:lnTo>
                  <a:lnTo>
                    <a:pt x="246" y="538"/>
                  </a:lnTo>
                  <a:lnTo>
                    <a:pt x="254" y="540"/>
                  </a:lnTo>
                  <a:lnTo>
                    <a:pt x="265" y="545"/>
                  </a:lnTo>
                  <a:lnTo>
                    <a:pt x="276" y="548"/>
                  </a:lnTo>
                  <a:lnTo>
                    <a:pt x="290" y="554"/>
                  </a:lnTo>
                  <a:lnTo>
                    <a:pt x="306" y="559"/>
                  </a:lnTo>
                  <a:lnTo>
                    <a:pt x="323" y="565"/>
                  </a:lnTo>
                  <a:lnTo>
                    <a:pt x="342" y="570"/>
                  </a:lnTo>
                  <a:lnTo>
                    <a:pt x="363" y="576"/>
                  </a:lnTo>
                  <a:lnTo>
                    <a:pt x="384" y="582"/>
                  </a:lnTo>
                  <a:lnTo>
                    <a:pt x="407" y="588"/>
                  </a:lnTo>
                  <a:lnTo>
                    <a:pt x="432" y="593"/>
                  </a:lnTo>
                  <a:lnTo>
                    <a:pt x="457" y="599"/>
                  </a:lnTo>
                  <a:lnTo>
                    <a:pt x="483" y="604"/>
                  </a:lnTo>
                  <a:lnTo>
                    <a:pt x="510" y="608"/>
                  </a:lnTo>
                  <a:lnTo>
                    <a:pt x="539" y="612"/>
                  </a:lnTo>
                  <a:lnTo>
                    <a:pt x="566" y="615"/>
                  </a:lnTo>
                  <a:lnTo>
                    <a:pt x="596" y="618"/>
                  </a:lnTo>
                  <a:lnTo>
                    <a:pt x="626" y="619"/>
                  </a:lnTo>
                  <a:lnTo>
                    <a:pt x="656" y="620"/>
                  </a:lnTo>
                  <a:lnTo>
                    <a:pt x="687" y="620"/>
                  </a:lnTo>
                  <a:lnTo>
                    <a:pt x="718" y="619"/>
                  </a:lnTo>
                  <a:lnTo>
                    <a:pt x="750" y="616"/>
                  </a:lnTo>
                  <a:lnTo>
                    <a:pt x="781" y="612"/>
                  </a:lnTo>
                  <a:lnTo>
                    <a:pt x="812" y="607"/>
                  </a:lnTo>
                  <a:lnTo>
                    <a:pt x="844" y="600"/>
                  </a:lnTo>
                  <a:lnTo>
                    <a:pt x="875" y="593"/>
                  </a:lnTo>
                  <a:lnTo>
                    <a:pt x="906" y="583"/>
                  </a:lnTo>
                  <a:lnTo>
                    <a:pt x="937" y="571"/>
                  </a:lnTo>
                  <a:lnTo>
                    <a:pt x="967" y="559"/>
                  </a:lnTo>
                  <a:lnTo>
                    <a:pt x="989" y="548"/>
                  </a:lnTo>
                  <a:lnTo>
                    <a:pt x="1011" y="536"/>
                  </a:lnTo>
                  <a:lnTo>
                    <a:pt x="1032" y="523"/>
                  </a:lnTo>
                  <a:lnTo>
                    <a:pt x="1054" y="509"/>
                  </a:lnTo>
                  <a:lnTo>
                    <a:pt x="1074" y="493"/>
                  </a:lnTo>
                  <a:lnTo>
                    <a:pt x="1094" y="477"/>
                  </a:lnTo>
                  <a:lnTo>
                    <a:pt x="1114" y="460"/>
                  </a:lnTo>
                  <a:lnTo>
                    <a:pt x="1133" y="440"/>
                  </a:lnTo>
                  <a:lnTo>
                    <a:pt x="1152" y="421"/>
                  </a:lnTo>
                  <a:lnTo>
                    <a:pt x="1170" y="399"/>
                  </a:lnTo>
                  <a:lnTo>
                    <a:pt x="1188" y="376"/>
                  </a:lnTo>
                  <a:lnTo>
                    <a:pt x="1205" y="351"/>
                  </a:lnTo>
                  <a:lnTo>
                    <a:pt x="1221" y="326"/>
                  </a:lnTo>
                  <a:lnTo>
                    <a:pt x="1237" y="299"/>
                  </a:lnTo>
                  <a:lnTo>
                    <a:pt x="1252" y="270"/>
                  </a:lnTo>
                  <a:lnTo>
                    <a:pt x="1266" y="240"/>
                  </a:lnTo>
                  <a:lnTo>
                    <a:pt x="1186" y="288"/>
                  </a:lnTo>
                  <a:lnTo>
                    <a:pt x="1109" y="331"/>
                  </a:lnTo>
                  <a:lnTo>
                    <a:pt x="1036" y="366"/>
                  </a:lnTo>
                  <a:lnTo>
                    <a:pt x="967" y="396"/>
                  </a:lnTo>
                  <a:lnTo>
                    <a:pt x="902" y="421"/>
                  </a:lnTo>
                  <a:lnTo>
                    <a:pt x="839" y="439"/>
                  </a:lnTo>
                  <a:lnTo>
                    <a:pt x="781" y="453"/>
                  </a:lnTo>
                  <a:lnTo>
                    <a:pt x="724" y="462"/>
                  </a:lnTo>
                  <a:lnTo>
                    <a:pt x="672" y="465"/>
                  </a:lnTo>
                  <a:lnTo>
                    <a:pt x="622" y="465"/>
                  </a:lnTo>
                  <a:lnTo>
                    <a:pt x="576" y="462"/>
                  </a:lnTo>
                  <a:lnTo>
                    <a:pt x="531" y="455"/>
                  </a:lnTo>
                  <a:lnTo>
                    <a:pt x="490" y="444"/>
                  </a:lnTo>
                  <a:lnTo>
                    <a:pt x="451" y="430"/>
                  </a:lnTo>
                  <a:lnTo>
                    <a:pt x="416" y="414"/>
                  </a:lnTo>
                  <a:lnTo>
                    <a:pt x="382" y="394"/>
                  </a:lnTo>
                  <a:lnTo>
                    <a:pt x="351" y="373"/>
                  </a:lnTo>
                  <a:lnTo>
                    <a:pt x="322" y="350"/>
                  </a:lnTo>
                  <a:lnTo>
                    <a:pt x="296" y="325"/>
                  </a:lnTo>
                  <a:lnTo>
                    <a:pt x="270" y="300"/>
                  </a:lnTo>
                  <a:lnTo>
                    <a:pt x="249" y="273"/>
                  </a:lnTo>
                  <a:lnTo>
                    <a:pt x="228" y="246"/>
                  </a:lnTo>
                  <a:lnTo>
                    <a:pt x="211" y="218"/>
                  </a:lnTo>
                  <a:lnTo>
                    <a:pt x="193" y="190"/>
                  </a:lnTo>
                  <a:lnTo>
                    <a:pt x="178" y="163"/>
                  </a:lnTo>
                  <a:lnTo>
                    <a:pt x="166" y="135"/>
                  </a:lnTo>
                  <a:lnTo>
                    <a:pt x="154" y="108"/>
                  </a:lnTo>
                  <a:lnTo>
                    <a:pt x="144" y="83"/>
                  </a:lnTo>
                  <a:lnTo>
                    <a:pt x="136" y="60"/>
                  </a:lnTo>
                  <a:lnTo>
                    <a:pt x="128" y="38"/>
                  </a:lnTo>
                  <a:lnTo>
                    <a:pt x="122" y="18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ED2B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391" name="Freeform 103"/>
            <p:cNvSpPr>
              <a:spLocks/>
            </p:cNvSpPr>
            <p:nvPr/>
          </p:nvSpPr>
          <p:spPr bwMode="auto">
            <a:xfrm>
              <a:off x="4008" y="2435"/>
              <a:ext cx="121" cy="216"/>
            </a:xfrm>
            <a:custGeom>
              <a:avLst/>
              <a:gdLst>
                <a:gd name="T0" fmla="*/ 242 w 242"/>
                <a:gd name="T1" fmla="*/ 0 h 433"/>
                <a:gd name="T2" fmla="*/ 240 w 242"/>
                <a:gd name="T3" fmla="*/ 1 h 433"/>
                <a:gd name="T4" fmla="*/ 234 w 242"/>
                <a:gd name="T5" fmla="*/ 4 h 433"/>
                <a:gd name="T6" fmla="*/ 224 w 242"/>
                <a:gd name="T7" fmla="*/ 9 h 433"/>
                <a:gd name="T8" fmla="*/ 210 w 242"/>
                <a:gd name="T9" fmla="*/ 16 h 433"/>
                <a:gd name="T10" fmla="*/ 195 w 242"/>
                <a:gd name="T11" fmla="*/ 25 h 433"/>
                <a:gd name="T12" fmla="*/ 178 w 242"/>
                <a:gd name="T13" fmla="*/ 36 h 433"/>
                <a:gd name="T14" fmla="*/ 158 w 242"/>
                <a:gd name="T15" fmla="*/ 48 h 433"/>
                <a:gd name="T16" fmla="*/ 139 w 242"/>
                <a:gd name="T17" fmla="*/ 62 h 433"/>
                <a:gd name="T18" fmla="*/ 118 w 242"/>
                <a:gd name="T19" fmla="*/ 77 h 433"/>
                <a:gd name="T20" fmla="*/ 97 w 242"/>
                <a:gd name="T21" fmla="*/ 94 h 433"/>
                <a:gd name="T22" fmla="*/ 78 w 242"/>
                <a:gd name="T23" fmla="*/ 112 h 433"/>
                <a:gd name="T24" fmla="*/ 59 w 242"/>
                <a:gd name="T25" fmla="*/ 131 h 433"/>
                <a:gd name="T26" fmla="*/ 42 w 242"/>
                <a:gd name="T27" fmla="*/ 152 h 433"/>
                <a:gd name="T28" fmla="*/ 27 w 242"/>
                <a:gd name="T29" fmla="*/ 174 h 433"/>
                <a:gd name="T30" fmla="*/ 15 w 242"/>
                <a:gd name="T31" fmla="*/ 197 h 433"/>
                <a:gd name="T32" fmla="*/ 6 w 242"/>
                <a:gd name="T33" fmla="*/ 221 h 433"/>
                <a:gd name="T34" fmla="*/ 0 w 242"/>
                <a:gd name="T35" fmla="*/ 245 h 433"/>
                <a:gd name="T36" fmla="*/ 0 w 242"/>
                <a:gd name="T37" fmla="*/ 271 h 433"/>
                <a:gd name="T38" fmla="*/ 4 w 242"/>
                <a:gd name="T39" fmla="*/ 296 h 433"/>
                <a:gd name="T40" fmla="*/ 13 w 242"/>
                <a:gd name="T41" fmla="*/ 322 h 433"/>
                <a:gd name="T42" fmla="*/ 28 w 242"/>
                <a:gd name="T43" fmla="*/ 350 h 433"/>
                <a:gd name="T44" fmla="*/ 50 w 242"/>
                <a:gd name="T45" fmla="*/ 378 h 433"/>
                <a:gd name="T46" fmla="*/ 79 w 242"/>
                <a:gd name="T47" fmla="*/ 405 h 433"/>
                <a:gd name="T48" fmla="*/ 114 w 242"/>
                <a:gd name="T49" fmla="*/ 433 h 433"/>
                <a:gd name="T50" fmla="*/ 113 w 242"/>
                <a:gd name="T51" fmla="*/ 431 h 433"/>
                <a:gd name="T52" fmla="*/ 110 w 242"/>
                <a:gd name="T53" fmla="*/ 424 h 433"/>
                <a:gd name="T54" fmla="*/ 106 w 242"/>
                <a:gd name="T55" fmla="*/ 412 h 433"/>
                <a:gd name="T56" fmla="*/ 101 w 242"/>
                <a:gd name="T57" fmla="*/ 397 h 433"/>
                <a:gd name="T58" fmla="*/ 96 w 242"/>
                <a:gd name="T59" fmla="*/ 378 h 433"/>
                <a:gd name="T60" fmla="*/ 93 w 242"/>
                <a:gd name="T61" fmla="*/ 355 h 433"/>
                <a:gd name="T62" fmla="*/ 89 w 242"/>
                <a:gd name="T63" fmla="*/ 329 h 433"/>
                <a:gd name="T64" fmla="*/ 89 w 242"/>
                <a:gd name="T65" fmla="*/ 300 h 433"/>
                <a:gd name="T66" fmla="*/ 91 w 242"/>
                <a:gd name="T67" fmla="*/ 269 h 433"/>
                <a:gd name="T68" fmla="*/ 97 w 242"/>
                <a:gd name="T69" fmla="*/ 236 h 433"/>
                <a:gd name="T70" fmla="*/ 108 w 242"/>
                <a:gd name="T71" fmla="*/ 200 h 433"/>
                <a:gd name="T72" fmla="*/ 121 w 242"/>
                <a:gd name="T73" fmla="*/ 162 h 433"/>
                <a:gd name="T74" fmla="*/ 142 w 242"/>
                <a:gd name="T75" fmla="*/ 123 h 433"/>
                <a:gd name="T76" fmla="*/ 169 w 242"/>
                <a:gd name="T77" fmla="*/ 83 h 433"/>
                <a:gd name="T78" fmla="*/ 202 w 242"/>
                <a:gd name="T79" fmla="*/ 41 h 433"/>
                <a:gd name="T80" fmla="*/ 242 w 242"/>
                <a:gd name="T81" fmla="*/ 0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42" h="433">
                  <a:moveTo>
                    <a:pt x="242" y="0"/>
                  </a:moveTo>
                  <a:lnTo>
                    <a:pt x="240" y="1"/>
                  </a:lnTo>
                  <a:lnTo>
                    <a:pt x="234" y="4"/>
                  </a:lnTo>
                  <a:lnTo>
                    <a:pt x="224" y="9"/>
                  </a:lnTo>
                  <a:lnTo>
                    <a:pt x="210" y="16"/>
                  </a:lnTo>
                  <a:lnTo>
                    <a:pt x="195" y="25"/>
                  </a:lnTo>
                  <a:lnTo>
                    <a:pt x="178" y="36"/>
                  </a:lnTo>
                  <a:lnTo>
                    <a:pt x="158" y="48"/>
                  </a:lnTo>
                  <a:lnTo>
                    <a:pt x="139" y="62"/>
                  </a:lnTo>
                  <a:lnTo>
                    <a:pt x="118" y="77"/>
                  </a:lnTo>
                  <a:lnTo>
                    <a:pt x="97" y="94"/>
                  </a:lnTo>
                  <a:lnTo>
                    <a:pt x="78" y="112"/>
                  </a:lnTo>
                  <a:lnTo>
                    <a:pt x="59" y="131"/>
                  </a:lnTo>
                  <a:lnTo>
                    <a:pt x="42" y="152"/>
                  </a:lnTo>
                  <a:lnTo>
                    <a:pt x="27" y="174"/>
                  </a:lnTo>
                  <a:lnTo>
                    <a:pt x="15" y="197"/>
                  </a:lnTo>
                  <a:lnTo>
                    <a:pt x="6" y="221"/>
                  </a:lnTo>
                  <a:lnTo>
                    <a:pt x="0" y="245"/>
                  </a:lnTo>
                  <a:lnTo>
                    <a:pt x="0" y="271"/>
                  </a:lnTo>
                  <a:lnTo>
                    <a:pt x="4" y="296"/>
                  </a:lnTo>
                  <a:lnTo>
                    <a:pt x="13" y="322"/>
                  </a:lnTo>
                  <a:lnTo>
                    <a:pt x="28" y="350"/>
                  </a:lnTo>
                  <a:lnTo>
                    <a:pt x="50" y="378"/>
                  </a:lnTo>
                  <a:lnTo>
                    <a:pt x="79" y="405"/>
                  </a:lnTo>
                  <a:lnTo>
                    <a:pt x="114" y="433"/>
                  </a:lnTo>
                  <a:lnTo>
                    <a:pt x="113" y="431"/>
                  </a:lnTo>
                  <a:lnTo>
                    <a:pt x="110" y="424"/>
                  </a:lnTo>
                  <a:lnTo>
                    <a:pt x="106" y="412"/>
                  </a:lnTo>
                  <a:lnTo>
                    <a:pt x="101" y="397"/>
                  </a:lnTo>
                  <a:lnTo>
                    <a:pt x="96" y="378"/>
                  </a:lnTo>
                  <a:lnTo>
                    <a:pt x="93" y="355"/>
                  </a:lnTo>
                  <a:lnTo>
                    <a:pt x="89" y="329"/>
                  </a:lnTo>
                  <a:lnTo>
                    <a:pt x="89" y="300"/>
                  </a:lnTo>
                  <a:lnTo>
                    <a:pt x="91" y="269"/>
                  </a:lnTo>
                  <a:lnTo>
                    <a:pt x="97" y="236"/>
                  </a:lnTo>
                  <a:lnTo>
                    <a:pt x="108" y="200"/>
                  </a:lnTo>
                  <a:lnTo>
                    <a:pt x="121" y="162"/>
                  </a:lnTo>
                  <a:lnTo>
                    <a:pt x="142" y="123"/>
                  </a:lnTo>
                  <a:lnTo>
                    <a:pt x="169" y="83"/>
                  </a:lnTo>
                  <a:lnTo>
                    <a:pt x="202" y="41"/>
                  </a:lnTo>
                  <a:lnTo>
                    <a:pt x="242" y="0"/>
                  </a:lnTo>
                  <a:close/>
                </a:path>
              </a:pathLst>
            </a:custGeom>
            <a:solidFill>
              <a:srgbClr val="FFE0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392" name="Freeform 104"/>
            <p:cNvSpPr>
              <a:spLocks/>
            </p:cNvSpPr>
            <p:nvPr/>
          </p:nvSpPr>
          <p:spPr bwMode="auto">
            <a:xfrm>
              <a:off x="4282" y="2449"/>
              <a:ext cx="291" cy="208"/>
            </a:xfrm>
            <a:custGeom>
              <a:avLst/>
              <a:gdLst>
                <a:gd name="T0" fmla="*/ 528 w 581"/>
                <a:gd name="T1" fmla="*/ 336 h 414"/>
                <a:gd name="T2" fmla="*/ 513 w 581"/>
                <a:gd name="T3" fmla="*/ 346 h 414"/>
                <a:gd name="T4" fmla="*/ 497 w 581"/>
                <a:gd name="T5" fmla="*/ 356 h 414"/>
                <a:gd name="T6" fmla="*/ 479 w 581"/>
                <a:gd name="T7" fmla="*/ 365 h 414"/>
                <a:gd name="T8" fmla="*/ 458 w 581"/>
                <a:gd name="T9" fmla="*/ 374 h 414"/>
                <a:gd name="T10" fmla="*/ 434 w 581"/>
                <a:gd name="T11" fmla="*/ 382 h 414"/>
                <a:gd name="T12" fmla="*/ 408 w 581"/>
                <a:gd name="T13" fmla="*/ 389 h 414"/>
                <a:gd name="T14" fmla="*/ 381 w 581"/>
                <a:gd name="T15" fmla="*/ 396 h 414"/>
                <a:gd name="T16" fmla="*/ 350 w 581"/>
                <a:gd name="T17" fmla="*/ 400 h 414"/>
                <a:gd name="T18" fmla="*/ 316 w 581"/>
                <a:gd name="T19" fmla="*/ 405 h 414"/>
                <a:gd name="T20" fmla="*/ 281 w 581"/>
                <a:gd name="T21" fmla="*/ 410 h 414"/>
                <a:gd name="T22" fmla="*/ 241 w 581"/>
                <a:gd name="T23" fmla="*/ 412 h 414"/>
                <a:gd name="T24" fmla="*/ 199 w 581"/>
                <a:gd name="T25" fmla="*/ 414 h 414"/>
                <a:gd name="T26" fmla="*/ 154 w 581"/>
                <a:gd name="T27" fmla="*/ 414 h 414"/>
                <a:gd name="T28" fmla="*/ 106 w 581"/>
                <a:gd name="T29" fmla="*/ 414 h 414"/>
                <a:gd name="T30" fmla="*/ 55 w 581"/>
                <a:gd name="T31" fmla="*/ 412 h 414"/>
                <a:gd name="T32" fmla="*/ 0 w 581"/>
                <a:gd name="T33" fmla="*/ 410 h 414"/>
                <a:gd name="T34" fmla="*/ 6 w 581"/>
                <a:gd name="T35" fmla="*/ 410 h 414"/>
                <a:gd name="T36" fmla="*/ 27 w 581"/>
                <a:gd name="T37" fmla="*/ 408 h 414"/>
                <a:gd name="T38" fmla="*/ 58 w 581"/>
                <a:gd name="T39" fmla="*/ 406 h 414"/>
                <a:gd name="T40" fmla="*/ 99 w 581"/>
                <a:gd name="T41" fmla="*/ 403 h 414"/>
                <a:gd name="T42" fmla="*/ 146 w 581"/>
                <a:gd name="T43" fmla="*/ 396 h 414"/>
                <a:gd name="T44" fmla="*/ 197 w 581"/>
                <a:gd name="T45" fmla="*/ 387 h 414"/>
                <a:gd name="T46" fmla="*/ 250 w 581"/>
                <a:gd name="T47" fmla="*/ 374 h 414"/>
                <a:gd name="T48" fmla="*/ 302 w 581"/>
                <a:gd name="T49" fmla="*/ 357 h 414"/>
                <a:gd name="T50" fmla="*/ 353 w 581"/>
                <a:gd name="T51" fmla="*/ 335 h 414"/>
                <a:gd name="T52" fmla="*/ 399 w 581"/>
                <a:gd name="T53" fmla="*/ 307 h 414"/>
                <a:gd name="T54" fmla="*/ 438 w 581"/>
                <a:gd name="T55" fmla="*/ 274 h 414"/>
                <a:gd name="T56" fmla="*/ 468 w 581"/>
                <a:gd name="T57" fmla="*/ 235 h 414"/>
                <a:gd name="T58" fmla="*/ 487 w 581"/>
                <a:gd name="T59" fmla="*/ 187 h 414"/>
                <a:gd name="T60" fmla="*/ 493 w 581"/>
                <a:gd name="T61" fmla="*/ 133 h 414"/>
                <a:gd name="T62" fmla="*/ 482 w 581"/>
                <a:gd name="T63" fmla="*/ 71 h 414"/>
                <a:gd name="T64" fmla="*/ 453 w 581"/>
                <a:gd name="T65" fmla="*/ 0 h 414"/>
                <a:gd name="T66" fmla="*/ 456 w 581"/>
                <a:gd name="T67" fmla="*/ 2 h 414"/>
                <a:gd name="T68" fmla="*/ 463 w 581"/>
                <a:gd name="T69" fmla="*/ 9 h 414"/>
                <a:gd name="T70" fmla="*/ 473 w 581"/>
                <a:gd name="T71" fmla="*/ 20 h 414"/>
                <a:gd name="T72" fmla="*/ 487 w 581"/>
                <a:gd name="T73" fmla="*/ 35 h 414"/>
                <a:gd name="T74" fmla="*/ 502 w 581"/>
                <a:gd name="T75" fmla="*/ 54 h 414"/>
                <a:gd name="T76" fmla="*/ 517 w 581"/>
                <a:gd name="T77" fmla="*/ 75 h 414"/>
                <a:gd name="T78" fmla="*/ 533 w 581"/>
                <a:gd name="T79" fmla="*/ 98 h 414"/>
                <a:gd name="T80" fmla="*/ 548 w 581"/>
                <a:gd name="T81" fmla="*/ 123 h 414"/>
                <a:gd name="T82" fmla="*/ 560 w 581"/>
                <a:gd name="T83" fmla="*/ 149 h 414"/>
                <a:gd name="T84" fmla="*/ 571 w 581"/>
                <a:gd name="T85" fmla="*/ 177 h 414"/>
                <a:gd name="T86" fmla="*/ 578 w 581"/>
                <a:gd name="T87" fmla="*/ 205 h 414"/>
                <a:gd name="T88" fmla="*/ 581 w 581"/>
                <a:gd name="T89" fmla="*/ 232 h 414"/>
                <a:gd name="T90" fmla="*/ 578 w 581"/>
                <a:gd name="T91" fmla="*/ 260 h 414"/>
                <a:gd name="T92" fmla="*/ 569 w 581"/>
                <a:gd name="T93" fmla="*/ 288 h 414"/>
                <a:gd name="T94" fmla="*/ 552 w 581"/>
                <a:gd name="T95" fmla="*/ 313 h 414"/>
                <a:gd name="T96" fmla="*/ 528 w 581"/>
                <a:gd name="T97" fmla="*/ 336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81" h="414">
                  <a:moveTo>
                    <a:pt x="528" y="336"/>
                  </a:moveTo>
                  <a:lnTo>
                    <a:pt x="513" y="346"/>
                  </a:lnTo>
                  <a:lnTo>
                    <a:pt x="497" y="356"/>
                  </a:lnTo>
                  <a:lnTo>
                    <a:pt x="479" y="365"/>
                  </a:lnTo>
                  <a:lnTo>
                    <a:pt x="458" y="374"/>
                  </a:lnTo>
                  <a:lnTo>
                    <a:pt x="434" y="382"/>
                  </a:lnTo>
                  <a:lnTo>
                    <a:pt x="408" y="389"/>
                  </a:lnTo>
                  <a:lnTo>
                    <a:pt x="381" y="396"/>
                  </a:lnTo>
                  <a:lnTo>
                    <a:pt x="350" y="400"/>
                  </a:lnTo>
                  <a:lnTo>
                    <a:pt x="316" y="405"/>
                  </a:lnTo>
                  <a:lnTo>
                    <a:pt x="281" y="410"/>
                  </a:lnTo>
                  <a:lnTo>
                    <a:pt x="241" y="412"/>
                  </a:lnTo>
                  <a:lnTo>
                    <a:pt x="199" y="414"/>
                  </a:lnTo>
                  <a:lnTo>
                    <a:pt x="154" y="414"/>
                  </a:lnTo>
                  <a:lnTo>
                    <a:pt x="106" y="414"/>
                  </a:lnTo>
                  <a:lnTo>
                    <a:pt x="55" y="412"/>
                  </a:lnTo>
                  <a:lnTo>
                    <a:pt x="0" y="410"/>
                  </a:lnTo>
                  <a:lnTo>
                    <a:pt x="6" y="410"/>
                  </a:lnTo>
                  <a:lnTo>
                    <a:pt x="27" y="408"/>
                  </a:lnTo>
                  <a:lnTo>
                    <a:pt x="58" y="406"/>
                  </a:lnTo>
                  <a:lnTo>
                    <a:pt x="99" y="403"/>
                  </a:lnTo>
                  <a:lnTo>
                    <a:pt x="146" y="396"/>
                  </a:lnTo>
                  <a:lnTo>
                    <a:pt x="197" y="387"/>
                  </a:lnTo>
                  <a:lnTo>
                    <a:pt x="250" y="374"/>
                  </a:lnTo>
                  <a:lnTo>
                    <a:pt x="302" y="357"/>
                  </a:lnTo>
                  <a:lnTo>
                    <a:pt x="353" y="335"/>
                  </a:lnTo>
                  <a:lnTo>
                    <a:pt x="399" y="307"/>
                  </a:lnTo>
                  <a:lnTo>
                    <a:pt x="438" y="274"/>
                  </a:lnTo>
                  <a:lnTo>
                    <a:pt x="468" y="235"/>
                  </a:lnTo>
                  <a:lnTo>
                    <a:pt x="487" y="187"/>
                  </a:lnTo>
                  <a:lnTo>
                    <a:pt x="493" y="133"/>
                  </a:lnTo>
                  <a:lnTo>
                    <a:pt x="482" y="71"/>
                  </a:lnTo>
                  <a:lnTo>
                    <a:pt x="453" y="0"/>
                  </a:lnTo>
                  <a:lnTo>
                    <a:pt x="456" y="2"/>
                  </a:lnTo>
                  <a:lnTo>
                    <a:pt x="463" y="9"/>
                  </a:lnTo>
                  <a:lnTo>
                    <a:pt x="473" y="20"/>
                  </a:lnTo>
                  <a:lnTo>
                    <a:pt x="487" y="35"/>
                  </a:lnTo>
                  <a:lnTo>
                    <a:pt x="502" y="54"/>
                  </a:lnTo>
                  <a:lnTo>
                    <a:pt x="517" y="75"/>
                  </a:lnTo>
                  <a:lnTo>
                    <a:pt x="533" y="98"/>
                  </a:lnTo>
                  <a:lnTo>
                    <a:pt x="548" y="123"/>
                  </a:lnTo>
                  <a:lnTo>
                    <a:pt x="560" y="149"/>
                  </a:lnTo>
                  <a:lnTo>
                    <a:pt x="571" y="177"/>
                  </a:lnTo>
                  <a:lnTo>
                    <a:pt x="578" y="205"/>
                  </a:lnTo>
                  <a:lnTo>
                    <a:pt x="581" y="232"/>
                  </a:lnTo>
                  <a:lnTo>
                    <a:pt x="578" y="260"/>
                  </a:lnTo>
                  <a:lnTo>
                    <a:pt x="569" y="288"/>
                  </a:lnTo>
                  <a:lnTo>
                    <a:pt x="552" y="313"/>
                  </a:lnTo>
                  <a:lnTo>
                    <a:pt x="528" y="336"/>
                  </a:lnTo>
                  <a:close/>
                </a:path>
              </a:pathLst>
            </a:custGeom>
            <a:solidFill>
              <a:srgbClr val="FFE0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393" name="Freeform 105"/>
            <p:cNvSpPr>
              <a:spLocks/>
            </p:cNvSpPr>
            <p:nvPr/>
          </p:nvSpPr>
          <p:spPr bwMode="auto">
            <a:xfrm>
              <a:off x="4168" y="2197"/>
              <a:ext cx="545" cy="268"/>
            </a:xfrm>
            <a:custGeom>
              <a:avLst/>
              <a:gdLst>
                <a:gd name="T0" fmla="*/ 245 w 1088"/>
                <a:gd name="T1" fmla="*/ 354 h 537"/>
                <a:gd name="T2" fmla="*/ 242 w 1088"/>
                <a:gd name="T3" fmla="*/ 351 h 537"/>
                <a:gd name="T4" fmla="*/ 233 w 1088"/>
                <a:gd name="T5" fmla="*/ 342 h 537"/>
                <a:gd name="T6" fmla="*/ 220 w 1088"/>
                <a:gd name="T7" fmla="*/ 329 h 537"/>
                <a:gd name="T8" fmla="*/ 204 w 1088"/>
                <a:gd name="T9" fmla="*/ 313 h 537"/>
                <a:gd name="T10" fmla="*/ 183 w 1088"/>
                <a:gd name="T11" fmla="*/ 293 h 537"/>
                <a:gd name="T12" fmla="*/ 161 w 1088"/>
                <a:gd name="T13" fmla="*/ 270 h 537"/>
                <a:gd name="T14" fmla="*/ 137 w 1088"/>
                <a:gd name="T15" fmla="*/ 244 h 537"/>
                <a:gd name="T16" fmla="*/ 113 w 1088"/>
                <a:gd name="T17" fmla="*/ 218 h 537"/>
                <a:gd name="T18" fmla="*/ 88 w 1088"/>
                <a:gd name="T19" fmla="*/ 190 h 537"/>
                <a:gd name="T20" fmla="*/ 66 w 1088"/>
                <a:gd name="T21" fmla="*/ 162 h 537"/>
                <a:gd name="T22" fmla="*/ 46 w 1088"/>
                <a:gd name="T23" fmla="*/ 135 h 537"/>
                <a:gd name="T24" fmla="*/ 27 w 1088"/>
                <a:gd name="T25" fmla="*/ 108 h 537"/>
                <a:gd name="T26" fmla="*/ 13 w 1088"/>
                <a:gd name="T27" fmla="*/ 83 h 537"/>
                <a:gd name="T28" fmla="*/ 4 w 1088"/>
                <a:gd name="T29" fmla="*/ 60 h 537"/>
                <a:gd name="T30" fmla="*/ 0 w 1088"/>
                <a:gd name="T31" fmla="*/ 39 h 537"/>
                <a:gd name="T32" fmla="*/ 2 w 1088"/>
                <a:gd name="T33" fmla="*/ 23 h 537"/>
                <a:gd name="T34" fmla="*/ 8 w 1088"/>
                <a:gd name="T35" fmla="*/ 14 h 537"/>
                <a:gd name="T36" fmla="*/ 16 w 1088"/>
                <a:gd name="T37" fmla="*/ 7 h 537"/>
                <a:gd name="T38" fmla="*/ 30 w 1088"/>
                <a:gd name="T39" fmla="*/ 2 h 537"/>
                <a:gd name="T40" fmla="*/ 47 w 1088"/>
                <a:gd name="T41" fmla="*/ 0 h 537"/>
                <a:gd name="T42" fmla="*/ 69 w 1088"/>
                <a:gd name="T43" fmla="*/ 1 h 537"/>
                <a:gd name="T44" fmla="*/ 96 w 1088"/>
                <a:gd name="T45" fmla="*/ 5 h 537"/>
                <a:gd name="T46" fmla="*/ 129 w 1088"/>
                <a:gd name="T47" fmla="*/ 13 h 537"/>
                <a:gd name="T48" fmla="*/ 166 w 1088"/>
                <a:gd name="T49" fmla="*/ 23 h 537"/>
                <a:gd name="T50" fmla="*/ 160 w 1088"/>
                <a:gd name="T51" fmla="*/ 73 h 537"/>
                <a:gd name="T52" fmla="*/ 570 w 1088"/>
                <a:gd name="T53" fmla="*/ 403 h 537"/>
                <a:gd name="T54" fmla="*/ 889 w 1088"/>
                <a:gd name="T55" fmla="*/ 237 h 537"/>
                <a:gd name="T56" fmla="*/ 891 w 1088"/>
                <a:gd name="T57" fmla="*/ 237 h 537"/>
                <a:gd name="T58" fmla="*/ 897 w 1088"/>
                <a:gd name="T59" fmla="*/ 237 h 537"/>
                <a:gd name="T60" fmla="*/ 906 w 1088"/>
                <a:gd name="T61" fmla="*/ 237 h 537"/>
                <a:gd name="T62" fmla="*/ 919 w 1088"/>
                <a:gd name="T63" fmla="*/ 237 h 537"/>
                <a:gd name="T64" fmla="*/ 933 w 1088"/>
                <a:gd name="T65" fmla="*/ 237 h 537"/>
                <a:gd name="T66" fmla="*/ 949 w 1088"/>
                <a:gd name="T67" fmla="*/ 238 h 537"/>
                <a:gd name="T68" fmla="*/ 966 w 1088"/>
                <a:gd name="T69" fmla="*/ 241 h 537"/>
                <a:gd name="T70" fmla="*/ 984 w 1088"/>
                <a:gd name="T71" fmla="*/ 243 h 537"/>
                <a:gd name="T72" fmla="*/ 1003 w 1088"/>
                <a:gd name="T73" fmla="*/ 247 h 537"/>
                <a:gd name="T74" fmla="*/ 1020 w 1088"/>
                <a:gd name="T75" fmla="*/ 251 h 537"/>
                <a:gd name="T76" fmla="*/ 1037 w 1088"/>
                <a:gd name="T77" fmla="*/ 258 h 537"/>
                <a:gd name="T78" fmla="*/ 1052 w 1088"/>
                <a:gd name="T79" fmla="*/ 265 h 537"/>
                <a:gd name="T80" fmla="*/ 1066 w 1088"/>
                <a:gd name="T81" fmla="*/ 275 h 537"/>
                <a:gd name="T82" fmla="*/ 1077 w 1088"/>
                <a:gd name="T83" fmla="*/ 286 h 537"/>
                <a:gd name="T84" fmla="*/ 1085 w 1088"/>
                <a:gd name="T85" fmla="*/ 300 h 537"/>
                <a:gd name="T86" fmla="*/ 1088 w 1088"/>
                <a:gd name="T87" fmla="*/ 315 h 537"/>
                <a:gd name="T88" fmla="*/ 1088 w 1088"/>
                <a:gd name="T89" fmla="*/ 325 h 537"/>
                <a:gd name="T90" fmla="*/ 1087 w 1088"/>
                <a:gd name="T91" fmla="*/ 336 h 537"/>
                <a:gd name="T92" fmla="*/ 1085 w 1088"/>
                <a:gd name="T93" fmla="*/ 349 h 537"/>
                <a:gd name="T94" fmla="*/ 1079 w 1088"/>
                <a:gd name="T95" fmla="*/ 363 h 537"/>
                <a:gd name="T96" fmla="*/ 1072 w 1088"/>
                <a:gd name="T97" fmla="*/ 377 h 537"/>
                <a:gd name="T98" fmla="*/ 1062 w 1088"/>
                <a:gd name="T99" fmla="*/ 393 h 537"/>
                <a:gd name="T100" fmla="*/ 1050 w 1088"/>
                <a:gd name="T101" fmla="*/ 409 h 537"/>
                <a:gd name="T102" fmla="*/ 1035 w 1088"/>
                <a:gd name="T103" fmla="*/ 427 h 537"/>
                <a:gd name="T104" fmla="*/ 551 w 1088"/>
                <a:gd name="T105" fmla="*/ 537 h 537"/>
                <a:gd name="T106" fmla="*/ 245 w 1088"/>
                <a:gd name="T107" fmla="*/ 354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88" h="537">
                  <a:moveTo>
                    <a:pt x="245" y="354"/>
                  </a:moveTo>
                  <a:lnTo>
                    <a:pt x="242" y="351"/>
                  </a:lnTo>
                  <a:lnTo>
                    <a:pt x="233" y="342"/>
                  </a:lnTo>
                  <a:lnTo>
                    <a:pt x="220" y="329"/>
                  </a:lnTo>
                  <a:lnTo>
                    <a:pt x="204" y="313"/>
                  </a:lnTo>
                  <a:lnTo>
                    <a:pt x="183" y="293"/>
                  </a:lnTo>
                  <a:lnTo>
                    <a:pt x="161" y="270"/>
                  </a:lnTo>
                  <a:lnTo>
                    <a:pt x="137" y="244"/>
                  </a:lnTo>
                  <a:lnTo>
                    <a:pt x="113" y="218"/>
                  </a:lnTo>
                  <a:lnTo>
                    <a:pt x="88" y="190"/>
                  </a:lnTo>
                  <a:lnTo>
                    <a:pt x="66" y="162"/>
                  </a:lnTo>
                  <a:lnTo>
                    <a:pt x="46" y="135"/>
                  </a:lnTo>
                  <a:lnTo>
                    <a:pt x="27" y="108"/>
                  </a:lnTo>
                  <a:lnTo>
                    <a:pt x="13" y="83"/>
                  </a:lnTo>
                  <a:lnTo>
                    <a:pt x="4" y="60"/>
                  </a:lnTo>
                  <a:lnTo>
                    <a:pt x="0" y="39"/>
                  </a:lnTo>
                  <a:lnTo>
                    <a:pt x="2" y="23"/>
                  </a:lnTo>
                  <a:lnTo>
                    <a:pt x="8" y="14"/>
                  </a:lnTo>
                  <a:lnTo>
                    <a:pt x="16" y="7"/>
                  </a:lnTo>
                  <a:lnTo>
                    <a:pt x="30" y="2"/>
                  </a:lnTo>
                  <a:lnTo>
                    <a:pt x="47" y="0"/>
                  </a:lnTo>
                  <a:lnTo>
                    <a:pt x="69" y="1"/>
                  </a:lnTo>
                  <a:lnTo>
                    <a:pt x="96" y="5"/>
                  </a:lnTo>
                  <a:lnTo>
                    <a:pt x="129" y="13"/>
                  </a:lnTo>
                  <a:lnTo>
                    <a:pt x="166" y="23"/>
                  </a:lnTo>
                  <a:lnTo>
                    <a:pt x="160" y="73"/>
                  </a:lnTo>
                  <a:lnTo>
                    <a:pt x="570" y="403"/>
                  </a:lnTo>
                  <a:lnTo>
                    <a:pt x="889" y="237"/>
                  </a:lnTo>
                  <a:lnTo>
                    <a:pt x="891" y="237"/>
                  </a:lnTo>
                  <a:lnTo>
                    <a:pt x="897" y="237"/>
                  </a:lnTo>
                  <a:lnTo>
                    <a:pt x="906" y="237"/>
                  </a:lnTo>
                  <a:lnTo>
                    <a:pt x="919" y="237"/>
                  </a:lnTo>
                  <a:lnTo>
                    <a:pt x="933" y="237"/>
                  </a:lnTo>
                  <a:lnTo>
                    <a:pt x="949" y="238"/>
                  </a:lnTo>
                  <a:lnTo>
                    <a:pt x="966" y="241"/>
                  </a:lnTo>
                  <a:lnTo>
                    <a:pt x="984" y="243"/>
                  </a:lnTo>
                  <a:lnTo>
                    <a:pt x="1003" y="247"/>
                  </a:lnTo>
                  <a:lnTo>
                    <a:pt x="1020" y="251"/>
                  </a:lnTo>
                  <a:lnTo>
                    <a:pt x="1037" y="258"/>
                  </a:lnTo>
                  <a:lnTo>
                    <a:pt x="1052" y="265"/>
                  </a:lnTo>
                  <a:lnTo>
                    <a:pt x="1066" y="275"/>
                  </a:lnTo>
                  <a:lnTo>
                    <a:pt x="1077" y="286"/>
                  </a:lnTo>
                  <a:lnTo>
                    <a:pt x="1085" y="300"/>
                  </a:lnTo>
                  <a:lnTo>
                    <a:pt x="1088" y="315"/>
                  </a:lnTo>
                  <a:lnTo>
                    <a:pt x="1088" y="325"/>
                  </a:lnTo>
                  <a:lnTo>
                    <a:pt x="1087" y="336"/>
                  </a:lnTo>
                  <a:lnTo>
                    <a:pt x="1085" y="349"/>
                  </a:lnTo>
                  <a:lnTo>
                    <a:pt x="1079" y="363"/>
                  </a:lnTo>
                  <a:lnTo>
                    <a:pt x="1072" y="377"/>
                  </a:lnTo>
                  <a:lnTo>
                    <a:pt x="1062" y="393"/>
                  </a:lnTo>
                  <a:lnTo>
                    <a:pt x="1050" y="409"/>
                  </a:lnTo>
                  <a:lnTo>
                    <a:pt x="1035" y="427"/>
                  </a:lnTo>
                  <a:lnTo>
                    <a:pt x="551" y="537"/>
                  </a:lnTo>
                  <a:lnTo>
                    <a:pt x="245" y="3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394" name="Freeform 106"/>
            <p:cNvSpPr>
              <a:spLocks/>
            </p:cNvSpPr>
            <p:nvPr/>
          </p:nvSpPr>
          <p:spPr bwMode="auto">
            <a:xfrm>
              <a:off x="4163" y="2220"/>
              <a:ext cx="528" cy="359"/>
            </a:xfrm>
            <a:custGeom>
              <a:avLst/>
              <a:gdLst>
                <a:gd name="T0" fmla="*/ 1058 w 1058"/>
                <a:gd name="T1" fmla="*/ 271 h 719"/>
                <a:gd name="T2" fmla="*/ 1046 w 1058"/>
                <a:gd name="T3" fmla="*/ 253 h 719"/>
                <a:gd name="T4" fmla="*/ 1013 w 1058"/>
                <a:gd name="T5" fmla="*/ 236 h 719"/>
                <a:gd name="T6" fmla="*/ 954 w 1058"/>
                <a:gd name="T7" fmla="*/ 225 h 719"/>
                <a:gd name="T8" fmla="*/ 116 w 1058"/>
                <a:gd name="T9" fmla="*/ 0 h 719"/>
                <a:gd name="T10" fmla="*/ 111 w 1058"/>
                <a:gd name="T11" fmla="*/ 0 h 719"/>
                <a:gd name="T12" fmla="*/ 98 w 1058"/>
                <a:gd name="T13" fmla="*/ 5 h 719"/>
                <a:gd name="T14" fmla="*/ 85 w 1058"/>
                <a:gd name="T15" fmla="*/ 15 h 719"/>
                <a:gd name="T16" fmla="*/ 81 w 1058"/>
                <a:gd name="T17" fmla="*/ 35 h 719"/>
                <a:gd name="T18" fmla="*/ 91 w 1058"/>
                <a:gd name="T19" fmla="*/ 68 h 719"/>
                <a:gd name="T20" fmla="*/ 125 w 1058"/>
                <a:gd name="T21" fmla="*/ 117 h 719"/>
                <a:gd name="T22" fmla="*/ 188 w 1058"/>
                <a:gd name="T23" fmla="*/ 186 h 719"/>
                <a:gd name="T24" fmla="*/ 288 w 1058"/>
                <a:gd name="T25" fmla="*/ 277 h 719"/>
                <a:gd name="T26" fmla="*/ 288 w 1058"/>
                <a:gd name="T27" fmla="*/ 310 h 719"/>
                <a:gd name="T28" fmla="*/ 236 w 1058"/>
                <a:gd name="T29" fmla="*/ 327 h 719"/>
                <a:gd name="T30" fmla="*/ 180 w 1058"/>
                <a:gd name="T31" fmla="*/ 352 h 719"/>
                <a:gd name="T32" fmla="*/ 125 w 1058"/>
                <a:gd name="T33" fmla="*/ 380 h 719"/>
                <a:gd name="T34" fmla="*/ 74 w 1058"/>
                <a:gd name="T35" fmla="*/ 417 h 719"/>
                <a:gd name="T36" fmla="*/ 34 w 1058"/>
                <a:gd name="T37" fmla="*/ 460 h 719"/>
                <a:gd name="T38" fmla="*/ 7 w 1058"/>
                <a:gd name="T39" fmla="*/ 509 h 719"/>
                <a:gd name="T40" fmla="*/ 0 w 1058"/>
                <a:gd name="T41" fmla="*/ 567 h 719"/>
                <a:gd name="T42" fmla="*/ 8 w 1058"/>
                <a:gd name="T43" fmla="*/ 601 h 719"/>
                <a:gd name="T44" fmla="*/ 30 w 1058"/>
                <a:gd name="T45" fmla="*/ 620 h 719"/>
                <a:gd name="T46" fmla="*/ 72 w 1058"/>
                <a:gd name="T47" fmla="*/ 648 h 719"/>
                <a:gd name="T48" fmla="*/ 128 w 1058"/>
                <a:gd name="T49" fmla="*/ 679 h 719"/>
                <a:gd name="T50" fmla="*/ 196 w 1058"/>
                <a:gd name="T51" fmla="*/ 705 h 719"/>
                <a:gd name="T52" fmla="*/ 274 w 1058"/>
                <a:gd name="T53" fmla="*/ 719 h 719"/>
                <a:gd name="T54" fmla="*/ 358 w 1058"/>
                <a:gd name="T55" fmla="*/ 712 h 719"/>
                <a:gd name="T56" fmla="*/ 446 w 1058"/>
                <a:gd name="T57" fmla="*/ 679 h 719"/>
                <a:gd name="T58" fmla="*/ 491 w 1058"/>
                <a:gd name="T59" fmla="*/ 644 h 719"/>
                <a:gd name="T60" fmla="*/ 501 w 1058"/>
                <a:gd name="T61" fmla="*/ 608 h 719"/>
                <a:gd name="T62" fmla="*/ 527 w 1058"/>
                <a:gd name="T63" fmla="*/ 547 h 719"/>
                <a:gd name="T64" fmla="*/ 570 w 1058"/>
                <a:gd name="T65" fmla="*/ 469 h 719"/>
                <a:gd name="T66" fmla="*/ 986 w 1058"/>
                <a:gd name="T67" fmla="*/ 349 h 719"/>
                <a:gd name="T68" fmla="*/ 996 w 1058"/>
                <a:gd name="T69" fmla="*/ 344 h 719"/>
                <a:gd name="T70" fmla="*/ 1019 w 1058"/>
                <a:gd name="T71" fmla="*/ 327 h 719"/>
                <a:gd name="T72" fmla="*/ 1044 w 1058"/>
                <a:gd name="T73" fmla="*/ 306 h 719"/>
                <a:gd name="T74" fmla="*/ 1058 w 1058"/>
                <a:gd name="T75" fmla="*/ 281 h 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58" h="719">
                  <a:moveTo>
                    <a:pt x="1058" y="281"/>
                  </a:moveTo>
                  <a:lnTo>
                    <a:pt x="1058" y="271"/>
                  </a:lnTo>
                  <a:lnTo>
                    <a:pt x="1054" y="262"/>
                  </a:lnTo>
                  <a:lnTo>
                    <a:pt x="1046" y="253"/>
                  </a:lnTo>
                  <a:lnTo>
                    <a:pt x="1032" y="244"/>
                  </a:lnTo>
                  <a:lnTo>
                    <a:pt x="1013" y="236"/>
                  </a:lnTo>
                  <a:lnTo>
                    <a:pt x="987" y="231"/>
                  </a:lnTo>
                  <a:lnTo>
                    <a:pt x="954" y="225"/>
                  </a:lnTo>
                  <a:lnTo>
                    <a:pt x="912" y="221"/>
                  </a:lnTo>
                  <a:lnTo>
                    <a:pt x="116" y="0"/>
                  </a:lnTo>
                  <a:lnTo>
                    <a:pt x="115" y="0"/>
                  </a:lnTo>
                  <a:lnTo>
                    <a:pt x="111" y="0"/>
                  </a:lnTo>
                  <a:lnTo>
                    <a:pt x="105" y="3"/>
                  </a:lnTo>
                  <a:lnTo>
                    <a:pt x="98" y="5"/>
                  </a:lnTo>
                  <a:lnTo>
                    <a:pt x="91" y="8"/>
                  </a:lnTo>
                  <a:lnTo>
                    <a:pt x="85" y="15"/>
                  </a:lnTo>
                  <a:lnTo>
                    <a:pt x="82" y="23"/>
                  </a:lnTo>
                  <a:lnTo>
                    <a:pt x="81" y="35"/>
                  </a:lnTo>
                  <a:lnTo>
                    <a:pt x="84" y="50"/>
                  </a:lnTo>
                  <a:lnTo>
                    <a:pt x="91" y="68"/>
                  </a:lnTo>
                  <a:lnTo>
                    <a:pt x="105" y="90"/>
                  </a:lnTo>
                  <a:lnTo>
                    <a:pt x="125" y="117"/>
                  </a:lnTo>
                  <a:lnTo>
                    <a:pt x="152" y="149"/>
                  </a:lnTo>
                  <a:lnTo>
                    <a:pt x="188" y="186"/>
                  </a:lnTo>
                  <a:lnTo>
                    <a:pt x="233" y="228"/>
                  </a:lnTo>
                  <a:lnTo>
                    <a:pt x="288" y="277"/>
                  </a:lnTo>
                  <a:lnTo>
                    <a:pt x="311" y="303"/>
                  </a:lnTo>
                  <a:lnTo>
                    <a:pt x="288" y="310"/>
                  </a:lnTo>
                  <a:lnTo>
                    <a:pt x="263" y="318"/>
                  </a:lnTo>
                  <a:lnTo>
                    <a:pt x="236" y="327"/>
                  </a:lnTo>
                  <a:lnTo>
                    <a:pt x="209" y="339"/>
                  </a:lnTo>
                  <a:lnTo>
                    <a:pt x="180" y="352"/>
                  </a:lnTo>
                  <a:lnTo>
                    <a:pt x="151" y="365"/>
                  </a:lnTo>
                  <a:lnTo>
                    <a:pt x="125" y="380"/>
                  </a:lnTo>
                  <a:lnTo>
                    <a:pt x="98" y="398"/>
                  </a:lnTo>
                  <a:lnTo>
                    <a:pt x="74" y="417"/>
                  </a:lnTo>
                  <a:lnTo>
                    <a:pt x="52" y="438"/>
                  </a:lnTo>
                  <a:lnTo>
                    <a:pt x="34" y="460"/>
                  </a:lnTo>
                  <a:lnTo>
                    <a:pt x="19" y="484"/>
                  </a:lnTo>
                  <a:lnTo>
                    <a:pt x="7" y="509"/>
                  </a:lnTo>
                  <a:lnTo>
                    <a:pt x="1" y="538"/>
                  </a:lnTo>
                  <a:lnTo>
                    <a:pt x="0" y="567"/>
                  </a:lnTo>
                  <a:lnTo>
                    <a:pt x="6" y="599"/>
                  </a:lnTo>
                  <a:lnTo>
                    <a:pt x="8" y="601"/>
                  </a:lnTo>
                  <a:lnTo>
                    <a:pt x="17" y="608"/>
                  </a:lnTo>
                  <a:lnTo>
                    <a:pt x="30" y="620"/>
                  </a:lnTo>
                  <a:lnTo>
                    <a:pt x="49" y="633"/>
                  </a:lnTo>
                  <a:lnTo>
                    <a:pt x="72" y="648"/>
                  </a:lnTo>
                  <a:lnTo>
                    <a:pt x="98" y="664"/>
                  </a:lnTo>
                  <a:lnTo>
                    <a:pt x="128" y="679"/>
                  </a:lnTo>
                  <a:lnTo>
                    <a:pt x="160" y="692"/>
                  </a:lnTo>
                  <a:lnTo>
                    <a:pt x="196" y="705"/>
                  </a:lnTo>
                  <a:lnTo>
                    <a:pt x="234" y="714"/>
                  </a:lnTo>
                  <a:lnTo>
                    <a:pt x="274" y="719"/>
                  </a:lnTo>
                  <a:lnTo>
                    <a:pt x="316" y="719"/>
                  </a:lnTo>
                  <a:lnTo>
                    <a:pt x="358" y="712"/>
                  </a:lnTo>
                  <a:lnTo>
                    <a:pt x="402" y="699"/>
                  </a:lnTo>
                  <a:lnTo>
                    <a:pt x="446" y="679"/>
                  </a:lnTo>
                  <a:lnTo>
                    <a:pt x="490" y="649"/>
                  </a:lnTo>
                  <a:lnTo>
                    <a:pt x="491" y="644"/>
                  </a:lnTo>
                  <a:lnTo>
                    <a:pt x="494" y="630"/>
                  </a:lnTo>
                  <a:lnTo>
                    <a:pt x="501" y="608"/>
                  </a:lnTo>
                  <a:lnTo>
                    <a:pt x="512" y="581"/>
                  </a:lnTo>
                  <a:lnTo>
                    <a:pt x="527" y="547"/>
                  </a:lnTo>
                  <a:lnTo>
                    <a:pt x="546" y="509"/>
                  </a:lnTo>
                  <a:lnTo>
                    <a:pt x="570" y="469"/>
                  </a:lnTo>
                  <a:lnTo>
                    <a:pt x="601" y="428"/>
                  </a:lnTo>
                  <a:lnTo>
                    <a:pt x="986" y="349"/>
                  </a:lnTo>
                  <a:lnTo>
                    <a:pt x="988" y="348"/>
                  </a:lnTo>
                  <a:lnTo>
                    <a:pt x="996" y="344"/>
                  </a:lnTo>
                  <a:lnTo>
                    <a:pt x="1007" y="337"/>
                  </a:lnTo>
                  <a:lnTo>
                    <a:pt x="1019" y="327"/>
                  </a:lnTo>
                  <a:lnTo>
                    <a:pt x="1032" y="317"/>
                  </a:lnTo>
                  <a:lnTo>
                    <a:pt x="1044" y="306"/>
                  </a:lnTo>
                  <a:lnTo>
                    <a:pt x="1053" y="294"/>
                  </a:lnTo>
                  <a:lnTo>
                    <a:pt x="1058" y="2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395" name="Freeform 107"/>
            <p:cNvSpPr>
              <a:spLocks/>
            </p:cNvSpPr>
            <p:nvPr/>
          </p:nvSpPr>
          <p:spPr bwMode="auto">
            <a:xfrm>
              <a:off x="4148" y="2368"/>
              <a:ext cx="361" cy="222"/>
            </a:xfrm>
            <a:custGeom>
              <a:avLst/>
              <a:gdLst>
                <a:gd name="T0" fmla="*/ 363 w 721"/>
                <a:gd name="T1" fmla="*/ 1 h 446"/>
                <a:gd name="T2" fmla="*/ 334 w 721"/>
                <a:gd name="T3" fmla="*/ 13 h 446"/>
                <a:gd name="T4" fmla="*/ 287 w 721"/>
                <a:gd name="T5" fmla="*/ 34 h 446"/>
                <a:gd name="T6" fmla="*/ 227 w 721"/>
                <a:gd name="T7" fmla="*/ 65 h 446"/>
                <a:gd name="T8" fmla="*/ 166 w 721"/>
                <a:gd name="T9" fmla="*/ 103 h 446"/>
                <a:gd name="T10" fmla="*/ 110 w 721"/>
                <a:gd name="T11" fmla="*/ 150 h 446"/>
                <a:gd name="T12" fmla="*/ 69 w 721"/>
                <a:gd name="T13" fmla="*/ 203 h 446"/>
                <a:gd name="T14" fmla="*/ 51 w 721"/>
                <a:gd name="T15" fmla="*/ 262 h 446"/>
                <a:gd name="T16" fmla="*/ 56 w 721"/>
                <a:gd name="T17" fmla="*/ 295 h 446"/>
                <a:gd name="T18" fmla="*/ 73 w 721"/>
                <a:gd name="T19" fmla="*/ 310 h 446"/>
                <a:gd name="T20" fmla="*/ 106 w 721"/>
                <a:gd name="T21" fmla="*/ 335 h 446"/>
                <a:gd name="T22" fmla="*/ 154 w 721"/>
                <a:gd name="T23" fmla="*/ 363 h 446"/>
                <a:gd name="T24" fmla="*/ 212 w 721"/>
                <a:gd name="T25" fmla="*/ 386 h 446"/>
                <a:gd name="T26" fmla="*/ 281 w 721"/>
                <a:gd name="T27" fmla="*/ 400 h 446"/>
                <a:gd name="T28" fmla="*/ 360 w 721"/>
                <a:gd name="T29" fmla="*/ 397 h 446"/>
                <a:gd name="T30" fmla="*/ 444 w 721"/>
                <a:gd name="T31" fmla="*/ 371 h 446"/>
                <a:gd name="T32" fmla="*/ 493 w 721"/>
                <a:gd name="T33" fmla="*/ 338 h 446"/>
                <a:gd name="T34" fmla="*/ 522 w 721"/>
                <a:gd name="T35" fmla="*/ 270 h 446"/>
                <a:gd name="T36" fmla="*/ 574 w 721"/>
                <a:gd name="T37" fmla="*/ 175 h 446"/>
                <a:gd name="T38" fmla="*/ 637 w 721"/>
                <a:gd name="T39" fmla="*/ 98 h 446"/>
                <a:gd name="T40" fmla="*/ 721 w 721"/>
                <a:gd name="T41" fmla="*/ 85 h 446"/>
                <a:gd name="T42" fmla="*/ 712 w 721"/>
                <a:gd name="T43" fmla="*/ 92 h 446"/>
                <a:gd name="T44" fmla="*/ 689 w 721"/>
                <a:gd name="T45" fmla="*/ 111 h 446"/>
                <a:gd name="T46" fmla="*/ 657 w 721"/>
                <a:gd name="T47" fmla="*/ 138 h 446"/>
                <a:gd name="T48" fmla="*/ 622 w 721"/>
                <a:gd name="T49" fmla="*/ 175 h 446"/>
                <a:gd name="T50" fmla="*/ 588 w 721"/>
                <a:gd name="T51" fmla="*/ 218 h 446"/>
                <a:gd name="T52" fmla="*/ 561 w 721"/>
                <a:gd name="T53" fmla="*/ 266 h 446"/>
                <a:gd name="T54" fmla="*/ 546 w 721"/>
                <a:gd name="T55" fmla="*/ 316 h 446"/>
                <a:gd name="T56" fmla="*/ 550 w 721"/>
                <a:gd name="T57" fmla="*/ 366 h 446"/>
                <a:gd name="T58" fmla="*/ 538 w 721"/>
                <a:gd name="T59" fmla="*/ 374 h 446"/>
                <a:gd name="T60" fmla="*/ 505 w 721"/>
                <a:gd name="T61" fmla="*/ 394 h 446"/>
                <a:gd name="T62" fmla="*/ 453 w 721"/>
                <a:gd name="T63" fmla="*/ 417 h 446"/>
                <a:gd name="T64" fmla="*/ 385 w 721"/>
                <a:gd name="T65" fmla="*/ 438 h 446"/>
                <a:gd name="T66" fmla="*/ 304 w 721"/>
                <a:gd name="T67" fmla="*/ 446 h 446"/>
                <a:gd name="T68" fmla="*/ 212 w 721"/>
                <a:gd name="T69" fmla="*/ 435 h 446"/>
                <a:gd name="T70" fmla="*/ 112 w 721"/>
                <a:gd name="T71" fmla="*/ 400 h 446"/>
                <a:gd name="T72" fmla="*/ 6 w 721"/>
                <a:gd name="T73" fmla="*/ 329 h 446"/>
                <a:gd name="T74" fmla="*/ 4 w 721"/>
                <a:gd name="T75" fmla="*/ 319 h 446"/>
                <a:gd name="T76" fmla="*/ 0 w 721"/>
                <a:gd name="T77" fmla="*/ 289 h 446"/>
                <a:gd name="T78" fmla="*/ 4 w 721"/>
                <a:gd name="T79" fmla="*/ 247 h 446"/>
                <a:gd name="T80" fmla="*/ 21 w 721"/>
                <a:gd name="T81" fmla="*/ 195 h 446"/>
                <a:gd name="T82" fmla="*/ 59 w 721"/>
                <a:gd name="T83" fmla="*/ 139 h 446"/>
                <a:gd name="T84" fmla="*/ 125 w 721"/>
                <a:gd name="T85" fmla="*/ 85 h 446"/>
                <a:gd name="T86" fmla="*/ 225 w 721"/>
                <a:gd name="T87" fmla="*/ 37 h 446"/>
                <a:gd name="T88" fmla="*/ 367 w 721"/>
                <a:gd name="T89" fmla="*/ 0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21" h="446">
                  <a:moveTo>
                    <a:pt x="367" y="0"/>
                  </a:moveTo>
                  <a:lnTo>
                    <a:pt x="363" y="1"/>
                  </a:lnTo>
                  <a:lnTo>
                    <a:pt x="352" y="6"/>
                  </a:lnTo>
                  <a:lnTo>
                    <a:pt x="334" y="13"/>
                  </a:lnTo>
                  <a:lnTo>
                    <a:pt x="312" y="22"/>
                  </a:lnTo>
                  <a:lnTo>
                    <a:pt x="287" y="34"/>
                  </a:lnTo>
                  <a:lnTo>
                    <a:pt x="258" y="47"/>
                  </a:lnTo>
                  <a:lnTo>
                    <a:pt x="227" y="65"/>
                  </a:lnTo>
                  <a:lnTo>
                    <a:pt x="196" y="82"/>
                  </a:lnTo>
                  <a:lnTo>
                    <a:pt x="166" y="103"/>
                  </a:lnTo>
                  <a:lnTo>
                    <a:pt x="136" y="126"/>
                  </a:lnTo>
                  <a:lnTo>
                    <a:pt x="110" y="150"/>
                  </a:lnTo>
                  <a:lnTo>
                    <a:pt x="87" y="175"/>
                  </a:lnTo>
                  <a:lnTo>
                    <a:pt x="69" y="203"/>
                  </a:lnTo>
                  <a:lnTo>
                    <a:pt x="57" y="232"/>
                  </a:lnTo>
                  <a:lnTo>
                    <a:pt x="51" y="262"/>
                  </a:lnTo>
                  <a:lnTo>
                    <a:pt x="53" y="293"/>
                  </a:lnTo>
                  <a:lnTo>
                    <a:pt x="56" y="295"/>
                  </a:lnTo>
                  <a:lnTo>
                    <a:pt x="63" y="301"/>
                  </a:lnTo>
                  <a:lnTo>
                    <a:pt x="73" y="310"/>
                  </a:lnTo>
                  <a:lnTo>
                    <a:pt x="88" y="321"/>
                  </a:lnTo>
                  <a:lnTo>
                    <a:pt x="106" y="335"/>
                  </a:lnTo>
                  <a:lnTo>
                    <a:pt x="128" y="349"/>
                  </a:lnTo>
                  <a:lnTo>
                    <a:pt x="154" y="363"/>
                  </a:lnTo>
                  <a:lnTo>
                    <a:pt x="181" y="376"/>
                  </a:lnTo>
                  <a:lnTo>
                    <a:pt x="212" y="386"/>
                  </a:lnTo>
                  <a:lnTo>
                    <a:pt x="246" y="395"/>
                  </a:lnTo>
                  <a:lnTo>
                    <a:pt x="281" y="400"/>
                  </a:lnTo>
                  <a:lnTo>
                    <a:pt x="319" y="401"/>
                  </a:lnTo>
                  <a:lnTo>
                    <a:pt x="360" y="397"/>
                  </a:lnTo>
                  <a:lnTo>
                    <a:pt x="401" y="387"/>
                  </a:lnTo>
                  <a:lnTo>
                    <a:pt x="444" y="371"/>
                  </a:lnTo>
                  <a:lnTo>
                    <a:pt x="489" y="348"/>
                  </a:lnTo>
                  <a:lnTo>
                    <a:pt x="493" y="338"/>
                  </a:lnTo>
                  <a:lnTo>
                    <a:pt x="505" y="310"/>
                  </a:lnTo>
                  <a:lnTo>
                    <a:pt x="522" y="270"/>
                  </a:lnTo>
                  <a:lnTo>
                    <a:pt x="546" y="222"/>
                  </a:lnTo>
                  <a:lnTo>
                    <a:pt x="574" y="175"/>
                  </a:lnTo>
                  <a:lnTo>
                    <a:pt x="605" y="131"/>
                  </a:lnTo>
                  <a:lnTo>
                    <a:pt x="637" y="98"/>
                  </a:lnTo>
                  <a:lnTo>
                    <a:pt x="672" y="80"/>
                  </a:lnTo>
                  <a:lnTo>
                    <a:pt x="721" y="85"/>
                  </a:lnTo>
                  <a:lnTo>
                    <a:pt x="719" y="87"/>
                  </a:lnTo>
                  <a:lnTo>
                    <a:pt x="712" y="92"/>
                  </a:lnTo>
                  <a:lnTo>
                    <a:pt x="703" y="99"/>
                  </a:lnTo>
                  <a:lnTo>
                    <a:pt x="689" y="111"/>
                  </a:lnTo>
                  <a:lnTo>
                    <a:pt x="674" y="123"/>
                  </a:lnTo>
                  <a:lnTo>
                    <a:pt x="657" y="138"/>
                  </a:lnTo>
                  <a:lnTo>
                    <a:pt x="640" y="156"/>
                  </a:lnTo>
                  <a:lnTo>
                    <a:pt x="622" y="175"/>
                  </a:lnTo>
                  <a:lnTo>
                    <a:pt x="604" y="196"/>
                  </a:lnTo>
                  <a:lnTo>
                    <a:pt x="588" y="218"/>
                  </a:lnTo>
                  <a:lnTo>
                    <a:pt x="573" y="242"/>
                  </a:lnTo>
                  <a:lnTo>
                    <a:pt x="561" y="266"/>
                  </a:lnTo>
                  <a:lnTo>
                    <a:pt x="552" y="290"/>
                  </a:lnTo>
                  <a:lnTo>
                    <a:pt x="546" y="316"/>
                  </a:lnTo>
                  <a:lnTo>
                    <a:pt x="545" y="341"/>
                  </a:lnTo>
                  <a:lnTo>
                    <a:pt x="550" y="366"/>
                  </a:lnTo>
                  <a:lnTo>
                    <a:pt x="546" y="369"/>
                  </a:lnTo>
                  <a:lnTo>
                    <a:pt x="538" y="374"/>
                  </a:lnTo>
                  <a:lnTo>
                    <a:pt x="524" y="384"/>
                  </a:lnTo>
                  <a:lnTo>
                    <a:pt x="505" y="394"/>
                  </a:lnTo>
                  <a:lnTo>
                    <a:pt x="482" y="406"/>
                  </a:lnTo>
                  <a:lnTo>
                    <a:pt x="453" y="417"/>
                  </a:lnTo>
                  <a:lnTo>
                    <a:pt x="421" y="429"/>
                  </a:lnTo>
                  <a:lnTo>
                    <a:pt x="385" y="438"/>
                  </a:lnTo>
                  <a:lnTo>
                    <a:pt x="346" y="444"/>
                  </a:lnTo>
                  <a:lnTo>
                    <a:pt x="304" y="446"/>
                  </a:lnTo>
                  <a:lnTo>
                    <a:pt x="259" y="444"/>
                  </a:lnTo>
                  <a:lnTo>
                    <a:pt x="212" y="435"/>
                  </a:lnTo>
                  <a:lnTo>
                    <a:pt x="163" y="422"/>
                  </a:lnTo>
                  <a:lnTo>
                    <a:pt x="112" y="400"/>
                  </a:lnTo>
                  <a:lnTo>
                    <a:pt x="59" y="369"/>
                  </a:lnTo>
                  <a:lnTo>
                    <a:pt x="6" y="329"/>
                  </a:lnTo>
                  <a:lnTo>
                    <a:pt x="5" y="327"/>
                  </a:lnTo>
                  <a:lnTo>
                    <a:pt x="4" y="319"/>
                  </a:lnTo>
                  <a:lnTo>
                    <a:pt x="1" y="306"/>
                  </a:lnTo>
                  <a:lnTo>
                    <a:pt x="0" y="289"/>
                  </a:lnTo>
                  <a:lnTo>
                    <a:pt x="1" y="270"/>
                  </a:lnTo>
                  <a:lnTo>
                    <a:pt x="4" y="247"/>
                  </a:lnTo>
                  <a:lnTo>
                    <a:pt x="11" y="221"/>
                  </a:lnTo>
                  <a:lnTo>
                    <a:pt x="21" y="195"/>
                  </a:lnTo>
                  <a:lnTo>
                    <a:pt x="37" y="167"/>
                  </a:lnTo>
                  <a:lnTo>
                    <a:pt x="59" y="139"/>
                  </a:lnTo>
                  <a:lnTo>
                    <a:pt x="88" y="112"/>
                  </a:lnTo>
                  <a:lnTo>
                    <a:pt x="125" y="85"/>
                  </a:lnTo>
                  <a:lnTo>
                    <a:pt x="170" y="60"/>
                  </a:lnTo>
                  <a:lnTo>
                    <a:pt x="225" y="37"/>
                  </a:lnTo>
                  <a:lnTo>
                    <a:pt x="291" y="17"/>
                  </a:lnTo>
                  <a:lnTo>
                    <a:pt x="36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396" name="Freeform 108"/>
            <p:cNvSpPr>
              <a:spLocks/>
            </p:cNvSpPr>
            <p:nvPr/>
          </p:nvSpPr>
          <p:spPr bwMode="auto">
            <a:xfrm>
              <a:off x="4236" y="2164"/>
              <a:ext cx="361" cy="240"/>
            </a:xfrm>
            <a:custGeom>
              <a:avLst/>
              <a:gdLst>
                <a:gd name="T0" fmla="*/ 286 w 724"/>
                <a:gd name="T1" fmla="*/ 431 h 482"/>
                <a:gd name="T2" fmla="*/ 322 w 724"/>
                <a:gd name="T3" fmla="*/ 445 h 482"/>
                <a:gd name="T4" fmla="*/ 357 w 724"/>
                <a:gd name="T5" fmla="*/ 457 h 482"/>
                <a:gd name="T6" fmla="*/ 393 w 724"/>
                <a:gd name="T7" fmla="*/ 466 h 482"/>
                <a:gd name="T8" fmla="*/ 437 w 724"/>
                <a:gd name="T9" fmla="*/ 475 h 482"/>
                <a:gd name="T10" fmla="*/ 486 w 724"/>
                <a:gd name="T11" fmla="*/ 481 h 482"/>
                <a:gd name="T12" fmla="*/ 535 w 724"/>
                <a:gd name="T13" fmla="*/ 482 h 482"/>
                <a:gd name="T14" fmla="*/ 579 w 724"/>
                <a:gd name="T15" fmla="*/ 477 h 482"/>
                <a:gd name="T16" fmla="*/ 618 w 724"/>
                <a:gd name="T17" fmla="*/ 468 h 482"/>
                <a:gd name="T18" fmla="*/ 652 w 724"/>
                <a:gd name="T19" fmla="*/ 454 h 482"/>
                <a:gd name="T20" fmla="*/ 681 w 724"/>
                <a:gd name="T21" fmla="*/ 436 h 482"/>
                <a:gd name="T22" fmla="*/ 703 w 724"/>
                <a:gd name="T23" fmla="*/ 413 h 482"/>
                <a:gd name="T24" fmla="*/ 719 w 724"/>
                <a:gd name="T25" fmla="*/ 379 h 482"/>
                <a:gd name="T26" fmla="*/ 724 w 724"/>
                <a:gd name="T27" fmla="*/ 338 h 482"/>
                <a:gd name="T28" fmla="*/ 713 w 724"/>
                <a:gd name="T29" fmla="*/ 293 h 482"/>
                <a:gd name="T30" fmla="*/ 692 w 724"/>
                <a:gd name="T31" fmla="*/ 247 h 482"/>
                <a:gd name="T32" fmla="*/ 657 w 724"/>
                <a:gd name="T33" fmla="*/ 201 h 482"/>
                <a:gd name="T34" fmla="*/ 611 w 724"/>
                <a:gd name="T35" fmla="*/ 157 h 482"/>
                <a:gd name="T36" fmla="*/ 556 w 724"/>
                <a:gd name="T37" fmla="*/ 114 h 482"/>
                <a:gd name="T38" fmla="*/ 491 w 724"/>
                <a:gd name="T39" fmla="*/ 76 h 482"/>
                <a:gd name="T40" fmla="*/ 420 w 724"/>
                <a:gd name="T41" fmla="*/ 44 h 482"/>
                <a:gd name="T42" fmla="*/ 348 w 724"/>
                <a:gd name="T43" fmla="*/ 20 h 482"/>
                <a:gd name="T44" fmla="*/ 278 w 724"/>
                <a:gd name="T45" fmla="*/ 6 h 482"/>
                <a:gd name="T46" fmla="*/ 212 w 724"/>
                <a:gd name="T47" fmla="*/ 0 h 482"/>
                <a:gd name="T48" fmla="*/ 152 w 724"/>
                <a:gd name="T49" fmla="*/ 4 h 482"/>
                <a:gd name="T50" fmla="*/ 99 w 724"/>
                <a:gd name="T51" fmla="*/ 15 h 482"/>
                <a:gd name="T52" fmla="*/ 57 w 724"/>
                <a:gd name="T53" fmla="*/ 36 h 482"/>
                <a:gd name="T54" fmla="*/ 25 w 724"/>
                <a:gd name="T55" fmla="*/ 66 h 482"/>
                <a:gd name="T56" fmla="*/ 5 w 724"/>
                <a:gd name="T57" fmla="*/ 103 h 482"/>
                <a:gd name="T58" fmla="*/ 0 w 724"/>
                <a:gd name="T59" fmla="*/ 144 h 482"/>
                <a:gd name="T60" fmla="*/ 10 w 724"/>
                <a:gd name="T61" fmla="*/ 189 h 482"/>
                <a:gd name="T62" fmla="*/ 33 w 724"/>
                <a:gd name="T63" fmla="*/ 235 h 482"/>
                <a:gd name="T64" fmla="*/ 66 w 724"/>
                <a:gd name="T65" fmla="*/ 281 h 482"/>
                <a:gd name="T66" fmla="*/ 112 w 724"/>
                <a:gd name="T67" fmla="*/ 325 h 482"/>
                <a:gd name="T68" fmla="*/ 167 w 724"/>
                <a:gd name="T69" fmla="*/ 368 h 482"/>
                <a:gd name="T70" fmla="*/ 232 w 724"/>
                <a:gd name="T71" fmla="*/ 406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24" h="482">
                  <a:moveTo>
                    <a:pt x="268" y="423"/>
                  </a:moveTo>
                  <a:lnTo>
                    <a:pt x="286" y="431"/>
                  </a:lnTo>
                  <a:lnTo>
                    <a:pt x="303" y="438"/>
                  </a:lnTo>
                  <a:lnTo>
                    <a:pt x="322" y="445"/>
                  </a:lnTo>
                  <a:lnTo>
                    <a:pt x="340" y="451"/>
                  </a:lnTo>
                  <a:lnTo>
                    <a:pt x="357" y="457"/>
                  </a:lnTo>
                  <a:lnTo>
                    <a:pt x="376" y="461"/>
                  </a:lnTo>
                  <a:lnTo>
                    <a:pt x="393" y="466"/>
                  </a:lnTo>
                  <a:lnTo>
                    <a:pt x="410" y="470"/>
                  </a:lnTo>
                  <a:lnTo>
                    <a:pt x="437" y="475"/>
                  </a:lnTo>
                  <a:lnTo>
                    <a:pt x="462" y="478"/>
                  </a:lnTo>
                  <a:lnTo>
                    <a:pt x="486" y="481"/>
                  </a:lnTo>
                  <a:lnTo>
                    <a:pt x="511" y="482"/>
                  </a:lnTo>
                  <a:lnTo>
                    <a:pt x="535" y="482"/>
                  </a:lnTo>
                  <a:lnTo>
                    <a:pt x="557" y="481"/>
                  </a:lnTo>
                  <a:lnTo>
                    <a:pt x="579" y="477"/>
                  </a:lnTo>
                  <a:lnTo>
                    <a:pt x="599" y="474"/>
                  </a:lnTo>
                  <a:lnTo>
                    <a:pt x="618" y="468"/>
                  </a:lnTo>
                  <a:lnTo>
                    <a:pt x="636" y="462"/>
                  </a:lnTo>
                  <a:lnTo>
                    <a:pt x="652" y="454"/>
                  </a:lnTo>
                  <a:lnTo>
                    <a:pt x="667" y="446"/>
                  </a:lnTo>
                  <a:lnTo>
                    <a:pt x="681" y="436"/>
                  </a:lnTo>
                  <a:lnTo>
                    <a:pt x="693" y="424"/>
                  </a:lnTo>
                  <a:lnTo>
                    <a:pt x="703" y="413"/>
                  </a:lnTo>
                  <a:lnTo>
                    <a:pt x="711" y="399"/>
                  </a:lnTo>
                  <a:lnTo>
                    <a:pt x="719" y="379"/>
                  </a:lnTo>
                  <a:lnTo>
                    <a:pt x="723" y="359"/>
                  </a:lnTo>
                  <a:lnTo>
                    <a:pt x="724" y="338"/>
                  </a:lnTo>
                  <a:lnTo>
                    <a:pt x="720" y="316"/>
                  </a:lnTo>
                  <a:lnTo>
                    <a:pt x="713" y="293"/>
                  </a:lnTo>
                  <a:lnTo>
                    <a:pt x="704" y="270"/>
                  </a:lnTo>
                  <a:lnTo>
                    <a:pt x="692" y="247"/>
                  </a:lnTo>
                  <a:lnTo>
                    <a:pt x="675" y="224"/>
                  </a:lnTo>
                  <a:lnTo>
                    <a:pt x="657" y="201"/>
                  </a:lnTo>
                  <a:lnTo>
                    <a:pt x="635" y="179"/>
                  </a:lnTo>
                  <a:lnTo>
                    <a:pt x="611" y="157"/>
                  </a:lnTo>
                  <a:lnTo>
                    <a:pt x="584" y="135"/>
                  </a:lnTo>
                  <a:lnTo>
                    <a:pt x="556" y="114"/>
                  </a:lnTo>
                  <a:lnTo>
                    <a:pt x="524" y="95"/>
                  </a:lnTo>
                  <a:lnTo>
                    <a:pt x="491" y="76"/>
                  </a:lnTo>
                  <a:lnTo>
                    <a:pt x="457" y="59"/>
                  </a:lnTo>
                  <a:lnTo>
                    <a:pt x="420" y="44"/>
                  </a:lnTo>
                  <a:lnTo>
                    <a:pt x="384" y="32"/>
                  </a:lnTo>
                  <a:lnTo>
                    <a:pt x="348" y="20"/>
                  </a:lnTo>
                  <a:lnTo>
                    <a:pt x="313" y="12"/>
                  </a:lnTo>
                  <a:lnTo>
                    <a:pt x="278" y="6"/>
                  </a:lnTo>
                  <a:lnTo>
                    <a:pt x="245" y="2"/>
                  </a:lnTo>
                  <a:lnTo>
                    <a:pt x="212" y="0"/>
                  </a:lnTo>
                  <a:lnTo>
                    <a:pt x="181" y="0"/>
                  </a:lnTo>
                  <a:lnTo>
                    <a:pt x="152" y="4"/>
                  </a:lnTo>
                  <a:lnTo>
                    <a:pt x="125" y="9"/>
                  </a:lnTo>
                  <a:lnTo>
                    <a:pt x="99" y="15"/>
                  </a:lnTo>
                  <a:lnTo>
                    <a:pt x="78" y="25"/>
                  </a:lnTo>
                  <a:lnTo>
                    <a:pt x="57" y="36"/>
                  </a:lnTo>
                  <a:lnTo>
                    <a:pt x="40" y="50"/>
                  </a:lnTo>
                  <a:lnTo>
                    <a:pt x="25" y="66"/>
                  </a:lnTo>
                  <a:lnTo>
                    <a:pt x="13" y="83"/>
                  </a:lnTo>
                  <a:lnTo>
                    <a:pt x="5" y="103"/>
                  </a:lnTo>
                  <a:lnTo>
                    <a:pt x="0" y="124"/>
                  </a:lnTo>
                  <a:lnTo>
                    <a:pt x="0" y="144"/>
                  </a:lnTo>
                  <a:lnTo>
                    <a:pt x="4" y="166"/>
                  </a:lnTo>
                  <a:lnTo>
                    <a:pt x="10" y="189"/>
                  </a:lnTo>
                  <a:lnTo>
                    <a:pt x="19" y="212"/>
                  </a:lnTo>
                  <a:lnTo>
                    <a:pt x="33" y="235"/>
                  </a:lnTo>
                  <a:lnTo>
                    <a:pt x="48" y="258"/>
                  </a:lnTo>
                  <a:lnTo>
                    <a:pt x="66" y="281"/>
                  </a:lnTo>
                  <a:lnTo>
                    <a:pt x="88" y="303"/>
                  </a:lnTo>
                  <a:lnTo>
                    <a:pt x="112" y="325"/>
                  </a:lnTo>
                  <a:lnTo>
                    <a:pt x="139" y="347"/>
                  </a:lnTo>
                  <a:lnTo>
                    <a:pt x="167" y="368"/>
                  </a:lnTo>
                  <a:lnTo>
                    <a:pt x="199" y="387"/>
                  </a:lnTo>
                  <a:lnTo>
                    <a:pt x="232" y="406"/>
                  </a:lnTo>
                  <a:lnTo>
                    <a:pt x="268" y="4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397" name="Freeform 109"/>
            <p:cNvSpPr>
              <a:spLocks/>
            </p:cNvSpPr>
            <p:nvPr/>
          </p:nvSpPr>
          <p:spPr bwMode="auto">
            <a:xfrm>
              <a:off x="4227" y="2076"/>
              <a:ext cx="462" cy="339"/>
            </a:xfrm>
            <a:custGeom>
              <a:avLst/>
              <a:gdLst>
                <a:gd name="T0" fmla="*/ 812 w 924"/>
                <a:gd name="T1" fmla="*/ 537 h 679"/>
                <a:gd name="T2" fmla="*/ 813 w 924"/>
                <a:gd name="T3" fmla="*/ 497 h 679"/>
                <a:gd name="T4" fmla="*/ 810 w 924"/>
                <a:gd name="T5" fmla="*/ 473 h 679"/>
                <a:gd name="T6" fmla="*/ 809 w 924"/>
                <a:gd name="T7" fmla="*/ 471 h 679"/>
                <a:gd name="T8" fmla="*/ 924 w 924"/>
                <a:gd name="T9" fmla="*/ 367 h 679"/>
                <a:gd name="T10" fmla="*/ 843 w 924"/>
                <a:gd name="T11" fmla="*/ 339 h 679"/>
                <a:gd name="T12" fmla="*/ 764 w 924"/>
                <a:gd name="T13" fmla="*/ 341 h 679"/>
                <a:gd name="T14" fmla="*/ 733 w 924"/>
                <a:gd name="T15" fmla="*/ 300 h 679"/>
                <a:gd name="T16" fmla="*/ 714 w 924"/>
                <a:gd name="T17" fmla="*/ 279 h 679"/>
                <a:gd name="T18" fmla="*/ 688 w 924"/>
                <a:gd name="T19" fmla="*/ 164 h 679"/>
                <a:gd name="T20" fmla="*/ 668 w 924"/>
                <a:gd name="T21" fmla="*/ 237 h 679"/>
                <a:gd name="T22" fmla="*/ 627 w 924"/>
                <a:gd name="T23" fmla="*/ 200 h 679"/>
                <a:gd name="T24" fmla="*/ 584 w 924"/>
                <a:gd name="T25" fmla="*/ 172 h 679"/>
                <a:gd name="T26" fmla="*/ 528 w 924"/>
                <a:gd name="T27" fmla="*/ 27 h 679"/>
                <a:gd name="T28" fmla="*/ 527 w 924"/>
                <a:gd name="T29" fmla="*/ 156 h 679"/>
                <a:gd name="T30" fmla="*/ 475 w 924"/>
                <a:gd name="T31" fmla="*/ 135 h 679"/>
                <a:gd name="T32" fmla="*/ 409 w 924"/>
                <a:gd name="T33" fmla="*/ 126 h 679"/>
                <a:gd name="T34" fmla="*/ 400 w 924"/>
                <a:gd name="T35" fmla="*/ 22 h 679"/>
                <a:gd name="T36" fmla="*/ 345 w 924"/>
                <a:gd name="T37" fmla="*/ 73 h 679"/>
                <a:gd name="T38" fmla="*/ 286 w 924"/>
                <a:gd name="T39" fmla="*/ 119 h 679"/>
                <a:gd name="T40" fmla="*/ 220 w 924"/>
                <a:gd name="T41" fmla="*/ 121 h 679"/>
                <a:gd name="T42" fmla="*/ 188 w 924"/>
                <a:gd name="T43" fmla="*/ 125 h 679"/>
                <a:gd name="T44" fmla="*/ 73 w 924"/>
                <a:gd name="T45" fmla="*/ 126 h 679"/>
                <a:gd name="T46" fmla="*/ 134 w 924"/>
                <a:gd name="T47" fmla="*/ 167 h 679"/>
                <a:gd name="T48" fmla="*/ 87 w 924"/>
                <a:gd name="T49" fmla="*/ 188 h 679"/>
                <a:gd name="T50" fmla="*/ 47 w 924"/>
                <a:gd name="T51" fmla="*/ 215 h 679"/>
                <a:gd name="T52" fmla="*/ 101 w 924"/>
                <a:gd name="T53" fmla="*/ 264 h 679"/>
                <a:gd name="T54" fmla="*/ 150 w 924"/>
                <a:gd name="T55" fmla="*/ 228 h 679"/>
                <a:gd name="T56" fmla="*/ 217 w 924"/>
                <a:gd name="T57" fmla="*/ 207 h 679"/>
                <a:gd name="T58" fmla="*/ 296 w 924"/>
                <a:gd name="T59" fmla="*/ 201 h 679"/>
                <a:gd name="T60" fmla="*/ 386 w 924"/>
                <a:gd name="T61" fmla="*/ 211 h 679"/>
                <a:gd name="T62" fmla="*/ 479 w 924"/>
                <a:gd name="T63" fmla="*/ 239 h 679"/>
                <a:gd name="T64" fmla="*/ 553 w 924"/>
                <a:gd name="T65" fmla="*/ 273 h 679"/>
                <a:gd name="T66" fmla="*/ 615 w 924"/>
                <a:gd name="T67" fmla="*/ 315 h 679"/>
                <a:gd name="T68" fmla="*/ 666 w 924"/>
                <a:gd name="T69" fmla="*/ 360 h 679"/>
                <a:gd name="T70" fmla="*/ 702 w 924"/>
                <a:gd name="T71" fmla="*/ 409 h 679"/>
                <a:gd name="T72" fmla="*/ 721 w 924"/>
                <a:gd name="T73" fmla="*/ 458 h 679"/>
                <a:gd name="T74" fmla="*/ 726 w 924"/>
                <a:gd name="T75" fmla="*/ 490 h 679"/>
                <a:gd name="T76" fmla="*/ 723 w 924"/>
                <a:gd name="T77" fmla="*/ 513 h 679"/>
                <a:gd name="T78" fmla="*/ 717 w 924"/>
                <a:gd name="T79" fmla="*/ 534 h 679"/>
                <a:gd name="T80" fmla="*/ 679 w 924"/>
                <a:gd name="T81" fmla="*/ 580 h 679"/>
                <a:gd name="T82" fmla="*/ 619 w 924"/>
                <a:gd name="T83" fmla="*/ 610 h 679"/>
                <a:gd name="T84" fmla="*/ 540 w 924"/>
                <a:gd name="T85" fmla="*/ 623 h 679"/>
                <a:gd name="T86" fmla="*/ 450 w 924"/>
                <a:gd name="T87" fmla="*/ 619 h 679"/>
                <a:gd name="T88" fmla="*/ 353 w 924"/>
                <a:gd name="T89" fmla="*/ 597 h 679"/>
                <a:gd name="T90" fmla="*/ 263 w 924"/>
                <a:gd name="T91" fmla="*/ 560 h 679"/>
                <a:gd name="T92" fmla="*/ 188 w 924"/>
                <a:gd name="T93" fmla="*/ 513 h 679"/>
                <a:gd name="T94" fmla="*/ 130 w 924"/>
                <a:gd name="T95" fmla="*/ 460 h 679"/>
                <a:gd name="T96" fmla="*/ 91 w 924"/>
                <a:gd name="T97" fmla="*/ 403 h 679"/>
                <a:gd name="T98" fmla="*/ 75 w 924"/>
                <a:gd name="T99" fmla="*/ 347 h 679"/>
                <a:gd name="T100" fmla="*/ 17 w 924"/>
                <a:gd name="T101" fmla="*/ 251 h 679"/>
                <a:gd name="T102" fmla="*/ 13 w 924"/>
                <a:gd name="T103" fmla="*/ 260 h 679"/>
                <a:gd name="T104" fmla="*/ 0 w 924"/>
                <a:gd name="T105" fmla="*/ 310 h 679"/>
                <a:gd name="T106" fmla="*/ 12 w 924"/>
                <a:gd name="T107" fmla="*/ 385 h 679"/>
                <a:gd name="T108" fmla="*/ 58 w 924"/>
                <a:gd name="T109" fmla="*/ 461 h 679"/>
                <a:gd name="T110" fmla="*/ 131 w 924"/>
                <a:gd name="T111" fmla="*/ 532 h 679"/>
                <a:gd name="T112" fmla="*/ 231 w 924"/>
                <a:gd name="T113" fmla="*/ 597 h 679"/>
                <a:gd name="T114" fmla="*/ 349 w 924"/>
                <a:gd name="T115" fmla="*/ 645 h 679"/>
                <a:gd name="T116" fmla="*/ 470 w 924"/>
                <a:gd name="T117" fmla="*/ 673 h 679"/>
                <a:gd name="T118" fmla="*/ 582 w 924"/>
                <a:gd name="T119" fmla="*/ 678 h 679"/>
                <a:gd name="T120" fmla="*/ 680 w 924"/>
                <a:gd name="T121" fmla="*/ 661 h 679"/>
                <a:gd name="T122" fmla="*/ 755 w 924"/>
                <a:gd name="T123" fmla="*/ 625 h 679"/>
                <a:gd name="T124" fmla="*/ 802 w 924"/>
                <a:gd name="T125" fmla="*/ 567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24" h="679">
                  <a:moveTo>
                    <a:pt x="802" y="567"/>
                  </a:moveTo>
                  <a:lnTo>
                    <a:pt x="808" y="552"/>
                  </a:lnTo>
                  <a:lnTo>
                    <a:pt x="812" y="537"/>
                  </a:lnTo>
                  <a:lnTo>
                    <a:pt x="813" y="521"/>
                  </a:lnTo>
                  <a:lnTo>
                    <a:pt x="814" y="505"/>
                  </a:lnTo>
                  <a:lnTo>
                    <a:pt x="813" y="497"/>
                  </a:lnTo>
                  <a:lnTo>
                    <a:pt x="812" y="489"/>
                  </a:lnTo>
                  <a:lnTo>
                    <a:pt x="811" y="481"/>
                  </a:lnTo>
                  <a:lnTo>
                    <a:pt x="810" y="473"/>
                  </a:lnTo>
                  <a:lnTo>
                    <a:pt x="810" y="473"/>
                  </a:lnTo>
                  <a:lnTo>
                    <a:pt x="810" y="471"/>
                  </a:lnTo>
                  <a:lnTo>
                    <a:pt x="809" y="471"/>
                  </a:lnTo>
                  <a:lnTo>
                    <a:pt x="809" y="471"/>
                  </a:lnTo>
                  <a:lnTo>
                    <a:pt x="809" y="422"/>
                  </a:lnTo>
                  <a:lnTo>
                    <a:pt x="924" y="367"/>
                  </a:lnTo>
                  <a:lnTo>
                    <a:pt x="907" y="250"/>
                  </a:lnTo>
                  <a:lnTo>
                    <a:pt x="826" y="279"/>
                  </a:lnTo>
                  <a:lnTo>
                    <a:pt x="843" y="339"/>
                  </a:lnTo>
                  <a:lnTo>
                    <a:pt x="776" y="367"/>
                  </a:lnTo>
                  <a:lnTo>
                    <a:pt x="772" y="355"/>
                  </a:lnTo>
                  <a:lnTo>
                    <a:pt x="764" y="341"/>
                  </a:lnTo>
                  <a:lnTo>
                    <a:pt x="753" y="326"/>
                  </a:lnTo>
                  <a:lnTo>
                    <a:pt x="743" y="313"/>
                  </a:lnTo>
                  <a:lnTo>
                    <a:pt x="733" y="300"/>
                  </a:lnTo>
                  <a:lnTo>
                    <a:pt x="723" y="288"/>
                  </a:lnTo>
                  <a:lnTo>
                    <a:pt x="717" y="281"/>
                  </a:lnTo>
                  <a:lnTo>
                    <a:pt x="714" y="279"/>
                  </a:lnTo>
                  <a:lnTo>
                    <a:pt x="809" y="196"/>
                  </a:lnTo>
                  <a:lnTo>
                    <a:pt x="747" y="113"/>
                  </a:lnTo>
                  <a:lnTo>
                    <a:pt x="688" y="164"/>
                  </a:lnTo>
                  <a:lnTo>
                    <a:pt x="730" y="201"/>
                  </a:lnTo>
                  <a:lnTo>
                    <a:pt x="672" y="247"/>
                  </a:lnTo>
                  <a:lnTo>
                    <a:pt x="668" y="237"/>
                  </a:lnTo>
                  <a:lnTo>
                    <a:pt x="658" y="225"/>
                  </a:lnTo>
                  <a:lnTo>
                    <a:pt x="643" y="212"/>
                  </a:lnTo>
                  <a:lnTo>
                    <a:pt x="627" y="200"/>
                  </a:lnTo>
                  <a:lnTo>
                    <a:pt x="609" y="188"/>
                  </a:lnTo>
                  <a:lnTo>
                    <a:pt x="594" y="179"/>
                  </a:lnTo>
                  <a:lnTo>
                    <a:pt x="584" y="172"/>
                  </a:lnTo>
                  <a:lnTo>
                    <a:pt x="581" y="170"/>
                  </a:lnTo>
                  <a:lnTo>
                    <a:pt x="638" y="90"/>
                  </a:lnTo>
                  <a:lnTo>
                    <a:pt x="528" y="27"/>
                  </a:lnTo>
                  <a:lnTo>
                    <a:pt x="495" y="87"/>
                  </a:lnTo>
                  <a:lnTo>
                    <a:pt x="553" y="110"/>
                  </a:lnTo>
                  <a:lnTo>
                    <a:pt x="527" y="156"/>
                  </a:lnTo>
                  <a:lnTo>
                    <a:pt x="515" y="148"/>
                  </a:lnTo>
                  <a:lnTo>
                    <a:pt x="497" y="141"/>
                  </a:lnTo>
                  <a:lnTo>
                    <a:pt x="475" y="135"/>
                  </a:lnTo>
                  <a:lnTo>
                    <a:pt x="450" y="131"/>
                  </a:lnTo>
                  <a:lnTo>
                    <a:pt x="429" y="128"/>
                  </a:lnTo>
                  <a:lnTo>
                    <a:pt x="409" y="126"/>
                  </a:lnTo>
                  <a:lnTo>
                    <a:pt x="395" y="124"/>
                  </a:lnTo>
                  <a:lnTo>
                    <a:pt x="391" y="124"/>
                  </a:lnTo>
                  <a:lnTo>
                    <a:pt x="400" y="22"/>
                  </a:lnTo>
                  <a:lnTo>
                    <a:pt x="295" y="0"/>
                  </a:lnTo>
                  <a:lnTo>
                    <a:pt x="275" y="65"/>
                  </a:lnTo>
                  <a:lnTo>
                    <a:pt x="345" y="73"/>
                  </a:lnTo>
                  <a:lnTo>
                    <a:pt x="326" y="125"/>
                  </a:lnTo>
                  <a:lnTo>
                    <a:pt x="308" y="121"/>
                  </a:lnTo>
                  <a:lnTo>
                    <a:pt x="286" y="119"/>
                  </a:lnTo>
                  <a:lnTo>
                    <a:pt x="263" y="119"/>
                  </a:lnTo>
                  <a:lnTo>
                    <a:pt x="240" y="119"/>
                  </a:lnTo>
                  <a:lnTo>
                    <a:pt x="220" y="121"/>
                  </a:lnTo>
                  <a:lnTo>
                    <a:pt x="203" y="123"/>
                  </a:lnTo>
                  <a:lnTo>
                    <a:pt x="192" y="125"/>
                  </a:lnTo>
                  <a:lnTo>
                    <a:pt x="188" y="125"/>
                  </a:lnTo>
                  <a:lnTo>
                    <a:pt x="126" y="42"/>
                  </a:lnTo>
                  <a:lnTo>
                    <a:pt x="54" y="66"/>
                  </a:lnTo>
                  <a:lnTo>
                    <a:pt x="73" y="126"/>
                  </a:lnTo>
                  <a:lnTo>
                    <a:pt x="129" y="111"/>
                  </a:lnTo>
                  <a:lnTo>
                    <a:pt x="151" y="163"/>
                  </a:lnTo>
                  <a:lnTo>
                    <a:pt x="134" y="167"/>
                  </a:lnTo>
                  <a:lnTo>
                    <a:pt x="118" y="174"/>
                  </a:lnTo>
                  <a:lnTo>
                    <a:pt x="101" y="180"/>
                  </a:lnTo>
                  <a:lnTo>
                    <a:pt x="87" y="188"/>
                  </a:lnTo>
                  <a:lnTo>
                    <a:pt x="73" y="196"/>
                  </a:lnTo>
                  <a:lnTo>
                    <a:pt x="60" y="205"/>
                  </a:lnTo>
                  <a:lnTo>
                    <a:pt x="47" y="215"/>
                  </a:lnTo>
                  <a:lnTo>
                    <a:pt x="37" y="225"/>
                  </a:lnTo>
                  <a:lnTo>
                    <a:pt x="90" y="279"/>
                  </a:lnTo>
                  <a:lnTo>
                    <a:pt x="101" y="264"/>
                  </a:lnTo>
                  <a:lnTo>
                    <a:pt x="115" y="250"/>
                  </a:lnTo>
                  <a:lnTo>
                    <a:pt x="131" y="239"/>
                  </a:lnTo>
                  <a:lnTo>
                    <a:pt x="150" y="228"/>
                  </a:lnTo>
                  <a:lnTo>
                    <a:pt x="171" y="219"/>
                  </a:lnTo>
                  <a:lnTo>
                    <a:pt x="192" y="212"/>
                  </a:lnTo>
                  <a:lnTo>
                    <a:pt x="217" y="207"/>
                  </a:lnTo>
                  <a:lnTo>
                    <a:pt x="242" y="203"/>
                  </a:lnTo>
                  <a:lnTo>
                    <a:pt x="269" y="201"/>
                  </a:lnTo>
                  <a:lnTo>
                    <a:pt x="296" y="201"/>
                  </a:lnTo>
                  <a:lnTo>
                    <a:pt x="326" y="203"/>
                  </a:lnTo>
                  <a:lnTo>
                    <a:pt x="355" y="207"/>
                  </a:lnTo>
                  <a:lnTo>
                    <a:pt x="386" y="211"/>
                  </a:lnTo>
                  <a:lnTo>
                    <a:pt x="417" y="219"/>
                  </a:lnTo>
                  <a:lnTo>
                    <a:pt x="448" y="228"/>
                  </a:lnTo>
                  <a:lnTo>
                    <a:pt x="479" y="239"/>
                  </a:lnTo>
                  <a:lnTo>
                    <a:pt x="505" y="249"/>
                  </a:lnTo>
                  <a:lnTo>
                    <a:pt x="530" y="261"/>
                  </a:lnTo>
                  <a:lnTo>
                    <a:pt x="553" y="273"/>
                  </a:lnTo>
                  <a:lnTo>
                    <a:pt x="575" y="286"/>
                  </a:lnTo>
                  <a:lnTo>
                    <a:pt x="596" y="300"/>
                  </a:lnTo>
                  <a:lnTo>
                    <a:pt x="615" y="315"/>
                  </a:lnTo>
                  <a:lnTo>
                    <a:pt x="634" y="330"/>
                  </a:lnTo>
                  <a:lnTo>
                    <a:pt x="651" y="345"/>
                  </a:lnTo>
                  <a:lnTo>
                    <a:pt x="666" y="360"/>
                  </a:lnTo>
                  <a:lnTo>
                    <a:pt x="680" y="376"/>
                  </a:lnTo>
                  <a:lnTo>
                    <a:pt x="691" y="392"/>
                  </a:lnTo>
                  <a:lnTo>
                    <a:pt x="702" y="409"/>
                  </a:lnTo>
                  <a:lnTo>
                    <a:pt x="710" y="425"/>
                  </a:lnTo>
                  <a:lnTo>
                    <a:pt x="717" y="441"/>
                  </a:lnTo>
                  <a:lnTo>
                    <a:pt x="721" y="458"/>
                  </a:lnTo>
                  <a:lnTo>
                    <a:pt x="725" y="474"/>
                  </a:lnTo>
                  <a:lnTo>
                    <a:pt x="726" y="482"/>
                  </a:lnTo>
                  <a:lnTo>
                    <a:pt x="726" y="490"/>
                  </a:lnTo>
                  <a:lnTo>
                    <a:pt x="726" y="498"/>
                  </a:lnTo>
                  <a:lnTo>
                    <a:pt x="725" y="506"/>
                  </a:lnTo>
                  <a:lnTo>
                    <a:pt x="723" y="513"/>
                  </a:lnTo>
                  <a:lnTo>
                    <a:pt x="721" y="520"/>
                  </a:lnTo>
                  <a:lnTo>
                    <a:pt x="719" y="527"/>
                  </a:lnTo>
                  <a:lnTo>
                    <a:pt x="717" y="534"/>
                  </a:lnTo>
                  <a:lnTo>
                    <a:pt x="707" y="551"/>
                  </a:lnTo>
                  <a:lnTo>
                    <a:pt x="695" y="566"/>
                  </a:lnTo>
                  <a:lnTo>
                    <a:pt x="679" y="580"/>
                  </a:lnTo>
                  <a:lnTo>
                    <a:pt x="661" y="591"/>
                  </a:lnTo>
                  <a:lnTo>
                    <a:pt x="641" y="602"/>
                  </a:lnTo>
                  <a:lnTo>
                    <a:pt x="619" y="610"/>
                  </a:lnTo>
                  <a:lnTo>
                    <a:pt x="593" y="617"/>
                  </a:lnTo>
                  <a:lnTo>
                    <a:pt x="568" y="620"/>
                  </a:lnTo>
                  <a:lnTo>
                    <a:pt x="540" y="623"/>
                  </a:lnTo>
                  <a:lnTo>
                    <a:pt x="512" y="623"/>
                  </a:lnTo>
                  <a:lnTo>
                    <a:pt x="480" y="622"/>
                  </a:lnTo>
                  <a:lnTo>
                    <a:pt x="450" y="619"/>
                  </a:lnTo>
                  <a:lnTo>
                    <a:pt x="418" y="613"/>
                  </a:lnTo>
                  <a:lnTo>
                    <a:pt x="386" y="606"/>
                  </a:lnTo>
                  <a:lnTo>
                    <a:pt x="353" y="597"/>
                  </a:lnTo>
                  <a:lnTo>
                    <a:pt x="320" y="585"/>
                  </a:lnTo>
                  <a:lnTo>
                    <a:pt x="290" y="573"/>
                  </a:lnTo>
                  <a:lnTo>
                    <a:pt x="263" y="560"/>
                  </a:lnTo>
                  <a:lnTo>
                    <a:pt x="236" y="545"/>
                  </a:lnTo>
                  <a:lnTo>
                    <a:pt x="211" y="529"/>
                  </a:lnTo>
                  <a:lnTo>
                    <a:pt x="188" y="513"/>
                  </a:lnTo>
                  <a:lnTo>
                    <a:pt x="166" y="496"/>
                  </a:lnTo>
                  <a:lnTo>
                    <a:pt x="146" y="478"/>
                  </a:lnTo>
                  <a:lnTo>
                    <a:pt x="130" y="460"/>
                  </a:lnTo>
                  <a:lnTo>
                    <a:pt x="114" y="441"/>
                  </a:lnTo>
                  <a:lnTo>
                    <a:pt x="101" y="423"/>
                  </a:lnTo>
                  <a:lnTo>
                    <a:pt x="91" y="403"/>
                  </a:lnTo>
                  <a:lnTo>
                    <a:pt x="83" y="385"/>
                  </a:lnTo>
                  <a:lnTo>
                    <a:pt x="77" y="365"/>
                  </a:lnTo>
                  <a:lnTo>
                    <a:pt x="75" y="347"/>
                  </a:lnTo>
                  <a:lnTo>
                    <a:pt x="75" y="329"/>
                  </a:lnTo>
                  <a:lnTo>
                    <a:pt x="77" y="311"/>
                  </a:lnTo>
                  <a:lnTo>
                    <a:pt x="17" y="251"/>
                  </a:lnTo>
                  <a:lnTo>
                    <a:pt x="16" y="254"/>
                  </a:lnTo>
                  <a:lnTo>
                    <a:pt x="14" y="257"/>
                  </a:lnTo>
                  <a:lnTo>
                    <a:pt x="13" y="260"/>
                  </a:lnTo>
                  <a:lnTo>
                    <a:pt x="12" y="263"/>
                  </a:lnTo>
                  <a:lnTo>
                    <a:pt x="4" y="286"/>
                  </a:lnTo>
                  <a:lnTo>
                    <a:pt x="0" y="310"/>
                  </a:lnTo>
                  <a:lnTo>
                    <a:pt x="0" y="334"/>
                  </a:lnTo>
                  <a:lnTo>
                    <a:pt x="4" y="360"/>
                  </a:lnTo>
                  <a:lnTo>
                    <a:pt x="12" y="385"/>
                  </a:lnTo>
                  <a:lnTo>
                    <a:pt x="23" y="410"/>
                  </a:lnTo>
                  <a:lnTo>
                    <a:pt x="39" y="436"/>
                  </a:lnTo>
                  <a:lnTo>
                    <a:pt x="58" y="461"/>
                  </a:lnTo>
                  <a:lnTo>
                    <a:pt x="78" y="485"/>
                  </a:lnTo>
                  <a:lnTo>
                    <a:pt x="104" y="509"/>
                  </a:lnTo>
                  <a:lnTo>
                    <a:pt x="131" y="532"/>
                  </a:lnTo>
                  <a:lnTo>
                    <a:pt x="161" y="556"/>
                  </a:lnTo>
                  <a:lnTo>
                    <a:pt x="195" y="576"/>
                  </a:lnTo>
                  <a:lnTo>
                    <a:pt x="231" y="597"/>
                  </a:lnTo>
                  <a:lnTo>
                    <a:pt x="267" y="615"/>
                  </a:lnTo>
                  <a:lnTo>
                    <a:pt x="308" y="632"/>
                  </a:lnTo>
                  <a:lnTo>
                    <a:pt x="349" y="645"/>
                  </a:lnTo>
                  <a:lnTo>
                    <a:pt x="389" y="657"/>
                  </a:lnTo>
                  <a:lnTo>
                    <a:pt x="430" y="666"/>
                  </a:lnTo>
                  <a:lnTo>
                    <a:pt x="470" y="673"/>
                  </a:lnTo>
                  <a:lnTo>
                    <a:pt x="508" y="678"/>
                  </a:lnTo>
                  <a:lnTo>
                    <a:pt x="546" y="679"/>
                  </a:lnTo>
                  <a:lnTo>
                    <a:pt x="582" y="678"/>
                  </a:lnTo>
                  <a:lnTo>
                    <a:pt x="616" y="675"/>
                  </a:lnTo>
                  <a:lnTo>
                    <a:pt x="649" y="670"/>
                  </a:lnTo>
                  <a:lnTo>
                    <a:pt x="680" y="661"/>
                  </a:lnTo>
                  <a:lnTo>
                    <a:pt x="707" y="651"/>
                  </a:lnTo>
                  <a:lnTo>
                    <a:pt x="733" y="638"/>
                  </a:lnTo>
                  <a:lnTo>
                    <a:pt x="755" y="625"/>
                  </a:lnTo>
                  <a:lnTo>
                    <a:pt x="774" y="607"/>
                  </a:lnTo>
                  <a:lnTo>
                    <a:pt x="790" y="588"/>
                  </a:lnTo>
                  <a:lnTo>
                    <a:pt x="802" y="5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398" name="Freeform 110"/>
            <p:cNvSpPr>
              <a:spLocks/>
            </p:cNvSpPr>
            <p:nvPr/>
          </p:nvSpPr>
          <p:spPr bwMode="auto">
            <a:xfrm>
              <a:off x="4236" y="2188"/>
              <a:ext cx="36" cy="44"/>
            </a:xfrm>
            <a:custGeom>
              <a:avLst/>
              <a:gdLst>
                <a:gd name="T0" fmla="*/ 66 w 73"/>
                <a:gd name="T1" fmla="*/ 66 h 86"/>
                <a:gd name="T2" fmla="*/ 68 w 73"/>
                <a:gd name="T3" fmla="*/ 63 h 86"/>
                <a:gd name="T4" fmla="*/ 70 w 73"/>
                <a:gd name="T5" fmla="*/ 60 h 86"/>
                <a:gd name="T6" fmla="*/ 72 w 73"/>
                <a:gd name="T7" fmla="*/ 56 h 86"/>
                <a:gd name="T8" fmla="*/ 73 w 73"/>
                <a:gd name="T9" fmla="*/ 54 h 86"/>
                <a:gd name="T10" fmla="*/ 20 w 73"/>
                <a:gd name="T11" fmla="*/ 0 h 86"/>
                <a:gd name="T12" fmla="*/ 15 w 73"/>
                <a:gd name="T13" fmla="*/ 6 h 86"/>
                <a:gd name="T14" fmla="*/ 10 w 73"/>
                <a:gd name="T15" fmla="*/ 13 h 86"/>
                <a:gd name="T16" fmla="*/ 5 w 73"/>
                <a:gd name="T17" fmla="*/ 20 h 86"/>
                <a:gd name="T18" fmla="*/ 0 w 73"/>
                <a:gd name="T19" fmla="*/ 26 h 86"/>
                <a:gd name="T20" fmla="*/ 60 w 73"/>
                <a:gd name="T21" fmla="*/ 86 h 86"/>
                <a:gd name="T22" fmla="*/ 61 w 73"/>
                <a:gd name="T23" fmla="*/ 81 h 86"/>
                <a:gd name="T24" fmla="*/ 63 w 73"/>
                <a:gd name="T25" fmla="*/ 76 h 86"/>
                <a:gd name="T26" fmla="*/ 65 w 73"/>
                <a:gd name="T27" fmla="*/ 70 h 86"/>
                <a:gd name="T28" fmla="*/ 66 w 73"/>
                <a:gd name="T29" fmla="*/ 6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" h="86">
                  <a:moveTo>
                    <a:pt x="66" y="66"/>
                  </a:moveTo>
                  <a:lnTo>
                    <a:pt x="68" y="63"/>
                  </a:lnTo>
                  <a:lnTo>
                    <a:pt x="70" y="60"/>
                  </a:lnTo>
                  <a:lnTo>
                    <a:pt x="72" y="56"/>
                  </a:lnTo>
                  <a:lnTo>
                    <a:pt x="73" y="54"/>
                  </a:lnTo>
                  <a:lnTo>
                    <a:pt x="20" y="0"/>
                  </a:lnTo>
                  <a:lnTo>
                    <a:pt x="15" y="6"/>
                  </a:lnTo>
                  <a:lnTo>
                    <a:pt x="10" y="13"/>
                  </a:lnTo>
                  <a:lnTo>
                    <a:pt x="5" y="20"/>
                  </a:lnTo>
                  <a:lnTo>
                    <a:pt x="0" y="26"/>
                  </a:lnTo>
                  <a:lnTo>
                    <a:pt x="60" y="86"/>
                  </a:lnTo>
                  <a:lnTo>
                    <a:pt x="61" y="81"/>
                  </a:lnTo>
                  <a:lnTo>
                    <a:pt x="63" y="76"/>
                  </a:lnTo>
                  <a:lnTo>
                    <a:pt x="65" y="70"/>
                  </a:lnTo>
                  <a:lnTo>
                    <a:pt x="66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399" name="Freeform 111"/>
            <p:cNvSpPr>
              <a:spLocks/>
            </p:cNvSpPr>
            <p:nvPr/>
          </p:nvSpPr>
          <p:spPr bwMode="auto">
            <a:xfrm>
              <a:off x="4347" y="2227"/>
              <a:ext cx="62" cy="85"/>
            </a:xfrm>
            <a:custGeom>
              <a:avLst/>
              <a:gdLst>
                <a:gd name="T0" fmla="*/ 102 w 124"/>
                <a:gd name="T1" fmla="*/ 0 h 170"/>
                <a:gd name="T2" fmla="*/ 96 w 124"/>
                <a:gd name="T3" fmla="*/ 3 h 170"/>
                <a:gd name="T4" fmla="*/ 83 w 124"/>
                <a:gd name="T5" fmla="*/ 13 h 170"/>
                <a:gd name="T6" fmla="*/ 63 w 124"/>
                <a:gd name="T7" fmla="*/ 28 h 170"/>
                <a:gd name="T8" fmla="*/ 42 w 124"/>
                <a:gd name="T9" fmla="*/ 45 h 170"/>
                <a:gd name="T10" fmla="*/ 22 w 124"/>
                <a:gd name="T11" fmla="*/ 64 h 170"/>
                <a:gd name="T12" fmla="*/ 7 w 124"/>
                <a:gd name="T13" fmla="*/ 86 h 170"/>
                <a:gd name="T14" fmla="*/ 0 w 124"/>
                <a:gd name="T15" fmla="*/ 107 h 170"/>
                <a:gd name="T16" fmla="*/ 3 w 124"/>
                <a:gd name="T17" fmla="*/ 126 h 170"/>
                <a:gd name="T18" fmla="*/ 124 w 124"/>
                <a:gd name="T19" fmla="*/ 170 h 170"/>
                <a:gd name="T20" fmla="*/ 47 w 124"/>
                <a:gd name="T21" fmla="*/ 93 h 170"/>
                <a:gd name="T22" fmla="*/ 102 w 124"/>
                <a:gd name="T2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170">
                  <a:moveTo>
                    <a:pt x="102" y="0"/>
                  </a:moveTo>
                  <a:lnTo>
                    <a:pt x="96" y="3"/>
                  </a:lnTo>
                  <a:lnTo>
                    <a:pt x="83" y="13"/>
                  </a:lnTo>
                  <a:lnTo>
                    <a:pt x="63" y="28"/>
                  </a:lnTo>
                  <a:lnTo>
                    <a:pt x="42" y="45"/>
                  </a:lnTo>
                  <a:lnTo>
                    <a:pt x="22" y="64"/>
                  </a:lnTo>
                  <a:lnTo>
                    <a:pt x="7" y="86"/>
                  </a:lnTo>
                  <a:lnTo>
                    <a:pt x="0" y="107"/>
                  </a:lnTo>
                  <a:lnTo>
                    <a:pt x="3" y="126"/>
                  </a:lnTo>
                  <a:lnTo>
                    <a:pt x="124" y="170"/>
                  </a:lnTo>
                  <a:lnTo>
                    <a:pt x="47" y="93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400" name="Freeform 112"/>
            <p:cNvSpPr>
              <a:spLocks/>
            </p:cNvSpPr>
            <p:nvPr/>
          </p:nvSpPr>
          <p:spPr bwMode="auto">
            <a:xfrm>
              <a:off x="4442" y="2243"/>
              <a:ext cx="51" cy="54"/>
            </a:xfrm>
            <a:custGeom>
              <a:avLst/>
              <a:gdLst>
                <a:gd name="T0" fmla="*/ 85 w 100"/>
                <a:gd name="T1" fmla="*/ 80 h 108"/>
                <a:gd name="T2" fmla="*/ 77 w 100"/>
                <a:gd name="T3" fmla="*/ 89 h 108"/>
                <a:gd name="T4" fmla="*/ 69 w 100"/>
                <a:gd name="T5" fmla="*/ 96 h 108"/>
                <a:gd name="T6" fmla="*/ 60 w 100"/>
                <a:gd name="T7" fmla="*/ 103 h 108"/>
                <a:gd name="T8" fmla="*/ 51 w 100"/>
                <a:gd name="T9" fmla="*/ 106 h 108"/>
                <a:gd name="T10" fmla="*/ 40 w 100"/>
                <a:gd name="T11" fmla="*/ 108 h 108"/>
                <a:gd name="T12" fmla="*/ 31 w 100"/>
                <a:gd name="T13" fmla="*/ 108 h 108"/>
                <a:gd name="T14" fmla="*/ 23 w 100"/>
                <a:gd name="T15" fmla="*/ 106 h 108"/>
                <a:gd name="T16" fmla="*/ 15 w 100"/>
                <a:gd name="T17" fmla="*/ 102 h 108"/>
                <a:gd name="T18" fmla="*/ 3 w 100"/>
                <a:gd name="T19" fmla="*/ 88 h 108"/>
                <a:gd name="T20" fmla="*/ 0 w 100"/>
                <a:gd name="T21" fmla="*/ 69 h 108"/>
                <a:gd name="T22" fmla="*/ 3 w 100"/>
                <a:gd name="T23" fmla="*/ 49 h 108"/>
                <a:gd name="T24" fmla="*/ 15 w 100"/>
                <a:gd name="T25" fmla="*/ 28 h 108"/>
                <a:gd name="T26" fmla="*/ 23 w 100"/>
                <a:gd name="T27" fmla="*/ 19 h 108"/>
                <a:gd name="T28" fmla="*/ 31 w 100"/>
                <a:gd name="T29" fmla="*/ 12 h 108"/>
                <a:gd name="T30" fmla="*/ 40 w 100"/>
                <a:gd name="T31" fmla="*/ 6 h 108"/>
                <a:gd name="T32" fmla="*/ 51 w 100"/>
                <a:gd name="T33" fmla="*/ 1 h 108"/>
                <a:gd name="T34" fmla="*/ 60 w 100"/>
                <a:gd name="T35" fmla="*/ 0 h 108"/>
                <a:gd name="T36" fmla="*/ 69 w 100"/>
                <a:gd name="T37" fmla="*/ 0 h 108"/>
                <a:gd name="T38" fmla="*/ 77 w 100"/>
                <a:gd name="T39" fmla="*/ 1 h 108"/>
                <a:gd name="T40" fmla="*/ 85 w 100"/>
                <a:gd name="T41" fmla="*/ 6 h 108"/>
                <a:gd name="T42" fmla="*/ 97 w 100"/>
                <a:gd name="T43" fmla="*/ 20 h 108"/>
                <a:gd name="T44" fmla="*/ 100 w 100"/>
                <a:gd name="T45" fmla="*/ 38 h 108"/>
                <a:gd name="T46" fmla="*/ 97 w 100"/>
                <a:gd name="T47" fmla="*/ 59 h 108"/>
                <a:gd name="T48" fmla="*/ 85 w 100"/>
                <a:gd name="T49" fmla="*/ 8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0" h="108">
                  <a:moveTo>
                    <a:pt x="85" y="80"/>
                  </a:moveTo>
                  <a:lnTo>
                    <a:pt x="77" y="89"/>
                  </a:lnTo>
                  <a:lnTo>
                    <a:pt x="69" y="96"/>
                  </a:lnTo>
                  <a:lnTo>
                    <a:pt x="60" y="103"/>
                  </a:lnTo>
                  <a:lnTo>
                    <a:pt x="51" y="106"/>
                  </a:lnTo>
                  <a:lnTo>
                    <a:pt x="40" y="108"/>
                  </a:lnTo>
                  <a:lnTo>
                    <a:pt x="31" y="108"/>
                  </a:lnTo>
                  <a:lnTo>
                    <a:pt x="23" y="106"/>
                  </a:lnTo>
                  <a:lnTo>
                    <a:pt x="15" y="102"/>
                  </a:lnTo>
                  <a:lnTo>
                    <a:pt x="3" y="88"/>
                  </a:lnTo>
                  <a:lnTo>
                    <a:pt x="0" y="69"/>
                  </a:lnTo>
                  <a:lnTo>
                    <a:pt x="3" y="49"/>
                  </a:lnTo>
                  <a:lnTo>
                    <a:pt x="15" y="28"/>
                  </a:lnTo>
                  <a:lnTo>
                    <a:pt x="23" y="19"/>
                  </a:lnTo>
                  <a:lnTo>
                    <a:pt x="31" y="12"/>
                  </a:lnTo>
                  <a:lnTo>
                    <a:pt x="40" y="6"/>
                  </a:lnTo>
                  <a:lnTo>
                    <a:pt x="51" y="1"/>
                  </a:lnTo>
                  <a:lnTo>
                    <a:pt x="60" y="0"/>
                  </a:lnTo>
                  <a:lnTo>
                    <a:pt x="69" y="0"/>
                  </a:lnTo>
                  <a:lnTo>
                    <a:pt x="77" y="1"/>
                  </a:lnTo>
                  <a:lnTo>
                    <a:pt x="85" y="6"/>
                  </a:lnTo>
                  <a:lnTo>
                    <a:pt x="97" y="20"/>
                  </a:lnTo>
                  <a:lnTo>
                    <a:pt x="100" y="38"/>
                  </a:lnTo>
                  <a:lnTo>
                    <a:pt x="97" y="59"/>
                  </a:lnTo>
                  <a:lnTo>
                    <a:pt x="85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401" name="Freeform 113"/>
            <p:cNvSpPr>
              <a:spLocks/>
            </p:cNvSpPr>
            <p:nvPr/>
          </p:nvSpPr>
          <p:spPr bwMode="auto">
            <a:xfrm>
              <a:off x="4452" y="2252"/>
              <a:ext cx="31" cy="35"/>
            </a:xfrm>
            <a:custGeom>
              <a:avLst/>
              <a:gdLst>
                <a:gd name="T0" fmla="*/ 53 w 63"/>
                <a:gd name="T1" fmla="*/ 50 h 69"/>
                <a:gd name="T2" fmla="*/ 49 w 63"/>
                <a:gd name="T3" fmla="*/ 56 h 69"/>
                <a:gd name="T4" fmla="*/ 43 w 63"/>
                <a:gd name="T5" fmla="*/ 61 h 69"/>
                <a:gd name="T6" fmla="*/ 37 w 63"/>
                <a:gd name="T7" fmla="*/ 64 h 69"/>
                <a:gd name="T8" fmla="*/ 32 w 63"/>
                <a:gd name="T9" fmla="*/ 68 h 69"/>
                <a:gd name="T10" fmla="*/ 25 w 63"/>
                <a:gd name="T11" fmla="*/ 69 h 69"/>
                <a:gd name="T12" fmla="*/ 19 w 63"/>
                <a:gd name="T13" fmla="*/ 69 h 69"/>
                <a:gd name="T14" fmla="*/ 13 w 63"/>
                <a:gd name="T15" fmla="*/ 67 h 69"/>
                <a:gd name="T16" fmla="*/ 9 w 63"/>
                <a:gd name="T17" fmla="*/ 64 h 69"/>
                <a:gd name="T18" fmla="*/ 2 w 63"/>
                <a:gd name="T19" fmla="*/ 55 h 69"/>
                <a:gd name="T20" fmla="*/ 0 w 63"/>
                <a:gd name="T21" fmla="*/ 44 h 69"/>
                <a:gd name="T22" fmla="*/ 2 w 63"/>
                <a:gd name="T23" fmla="*/ 31 h 69"/>
                <a:gd name="T24" fmla="*/ 9 w 63"/>
                <a:gd name="T25" fmla="*/ 18 h 69"/>
                <a:gd name="T26" fmla="*/ 13 w 63"/>
                <a:gd name="T27" fmla="*/ 12 h 69"/>
                <a:gd name="T28" fmla="*/ 19 w 63"/>
                <a:gd name="T29" fmla="*/ 8 h 69"/>
                <a:gd name="T30" fmla="*/ 25 w 63"/>
                <a:gd name="T31" fmla="*/ 4 h 69"/>
                <a:gd name="T32" fmla="*/ 32 w 63"/>
                <a:gd name="T33" fmla="*/ 1 h 69"/>
                <a:gd name="T34" fmla="*/ 37 w 63"/>
                <a:gd name="T35" fmla="*/ 0 h 69"/>
                <a:gd name="T36" fmla="*/ 43 w 63"/>
                <a:gd name="T37" fmla="*/ 0 h 69"/>
                <a:gd name="T38" fmla="*/ 49 w 63"/>
                <a:gd name="T39" fmla="*/ 2 h 69"/>
                <a:gd name="T40" fmla="*/ 53 w 63"/>
                <a:gd name="T41" fmla="*/ 4 h 69"/>
                <a:gd name="T42" fmla="*/ 60 w 63"/>
                <a:gd name="T43" fmla="*/ 14 h 69"/>
                <a:gd name="T44" fmla="*/ 63 w 63"/>
                <a:gd name="T45" fmla="*/ 25 h 69"/>
                <a:gd name="T46" fmla="*/ 60 w 63"/>
                <a:gd name="T47" fmla="*/ 38 h 69"/>
                <a:gd name="T48" fmla="*/ 53 w 63"/>
                <a:gd name="T49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3" h="69">
                  <a:moveTo>
                    <a:pt x="53" y="50"/>
                  </a:moveTo>
                  <a:lnTo>
                    <a:pt x="49" y="56"/>
                  </a:lnTo>
                  <a:lnTo>
                    <a:pt x="43" y="61"/>
                  </a:lnTo>
                  <a:lnTo>
                    <a:pt x="37" y="64"/>
                  </a:lnTo>
                  <a:lnTo>
                    <a:pt x="32" y="68"/>
                  </a:lnTo>
                  <a:lnTo>
                    <a:pt x="25" y="69"/>
                  </a:lnTo>
                  <a:lnTo>
                    <a:pt x="19" y="69"/>
                  </a:lnTo>
                  <a:lnTo>
                    <a:pt x="13" y="67"/>
                  </a:lnTo>
                  <a:lnTo>
                    <a:pt x="9" y="64"/>
                  </a:lnTo>
                  <a:lnTo>
                    <a:pt x="2" y="55"/>
                  </a:lnTo>
                  <a:lnTo>
                    <a:pt x="0" y="44"/>
                  </a:lnTo>
                  <a:lnTo>
                    <a:pt x="2" y="31"/>
                  </a:lnTo>
                  <a:lnTo>
                    <a:pt x="9" y="18"/>
                  </a:lnTo>
                  <a:lnTo>
                    <a:pt x="13" y="12"/>
                  </a:lnTo>
                  <a:lnTo>
                    <a:pt x="19" y="8"/>
                  </a:lnTo>
                  <a:lnTo>
                    <a:pt x="25" y="4"/>
                  </a:lnTo>
                  <a:lnTo>
                    <a:pt x="32" y="1"/>
                  </a:lnTo>
                  <a:lnTo>
                    <a:pt x="37" y="0"/>
                  </a:lnTo>
                  <a:lnTo>
                    <a:pt x="43" y="0"/>
                  </a:lnTo>
                  <a:lnTo>
                    <a:pt x="49" y="2"/>
                  </a:lnTo>
                  <a:lnTo>
                    <a:pt x="53" y="4"/>
                  </a:lnTo>
                  <a:lnTo>
                    <a:pt x="60" y="14"/>
                  </a:lnTo>
                  <a:lnTo>
                    <a:pt x="63" y="25"/>
                  </a:lnTo>
                  <a:lnTo>
                    <a:pt x="60" y="38"/>
                  </a:lnTo>
                  <a:lnTo>
                    <a:pt x="53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402" name="Freeform 114"/>
            <p:cNvSpPr>
              <a:spLocks/>
            </p:cNvSpPr>
            <p:nvPr/>
          </p:nvSpPr>
          <p:spPr bwMode="auto">
            <a:xfrm>
              <a:off x="4339" y="2212"/>
              <a:ext cx="29" cy="31"/>
            </a:xfrm>
            <a:custGeom>
              <a:avLst/>
              <a:gdLst>
                <a:gd name="T0" fmla="*/ 49 w 57"/>
                <a:gd name="T1" fmla="*/ 46 h 62"/>
                <a:gd name="T2" fmla="*/ 45 w 57"/>
                <a:gd name="T3" fmla="*/ 51 h 62"/>
                <a:gd name="T4" fmla="*/ 40 w 57"/>
                <a:gd name="T5" fmla="*/ 55 h 62"/>
                <a:gd name="T6" fmla="*/ 34 w 57"/>
                <a:gd name="T7" fmla="*/ 59 h 62"/>
                <a:gd name="T8" fmla="*/ 28 w 57"/>
                <a:gd name="T9" fmla="*/ 61 h 62"/>
                <a:gd name="T10" fmla="*/ 23 w 57"/>
                <a:gd name="T11" fmla="*/ 62 h 62"/>
                <a:gd name="T12" fmla="*/ 17 w 57"/>
                <a:gd name="T13" fmla="*/ 62 h 62"/>
                <a:gd name="T14" fmla="*/ 12 w 57"/>
                <a:gd name="T15" fmla="*/ 60 h 62"/>
                <a:gd name="T16" fmla="*/ 8 w 57"/>
                <a:gd name="T17" fmla="*/ 58 h 62"/>
                <a:gd name="T18" fmla="*/ 1 w 57"/>
                <a:gd name="T19" fmla="*/ 50 h 62"/>
                <a:gd name="T20" fmla="*/ 0 w 57"/>
                <a:gd name="T21" fmla="*/ 39 h 62"/>
                <a:gd name="T22" fmla="*/ 1 w 57"/>
                <a:gd name="T23" fmla="*/ 27 h 62"/>
                <a:gd name="T24" fmla="*/ 8 w 57"/>
                <a:gd name="T25" fmla="*/ 15 h 62"/>
                <a:gd name="T26" fmla="*/ 12 w 57"/>
                <a:gd name="T27" fmla="*/ 10 h 62"/>
                <a:gd name="T28" fmla="*/ 17 w 57"/>
                <a:gd name="T29" fmla="*/ 6 h 62"/>
                <a:gd name="T30" fmla="*/ 21 w 57"/>
                <a:gd name="T31" fmla="*/ 4 h 62"/>
                <a:gd name="T32" fmla="*/ 27 w 57"/>
                <a:gd name="T33" fmla="*/ 1 h 62"/>
                <a:gd name="T34" fmla="*/ 33 w 57"/>
                <a:gd name="T35" fmla="*/ 0 h 62"/>
                <a:gd name="T36" fmla="*/ 39 w 57"/>
                <a:gd name="T37" fmla="*/ 0 h 62"/>
                <a:gd name="T38" fmla="*/ 43 w 57"/>
                <a:gd name="T39" fmla="*/ 1 h 62"/>
                <a:gd name="T40" fmla="*/ 48 w 57"/>
                <a:gd name="T41" fmla="*/ 4 h 62"/>
                <a:gd name="T42" fmla="*/ 55 w 57"/>
                <a:gd name="T43" fmla="*/ 12 h 62"/>
                <a:gd name="T44" fmla="*/ 57 w 57"/>
                <a:gd name="T45" fmla="*/ 23 h 62"/>
                <a:gd name="T46" fmla="*/ 55 w 57"/>
                <a:gd name="T47" fmla="*/ 35 h 62"/>
                <a:gd name="T48" fmla="*/ 49 w 57"/>
                <a:gd name="T49" fmla="*/ 4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7" h="62">
                  <a:moveTo>
                    <a:pt x="49" y="46"/>
                  </a:moveTo>
                  <a:lnTo>
                    <a:pt x="45" y="51"/>
                  </a:lnTo>
                  <a:lnTo>
                    <a:pt x="40" y="55"/>
                  </a:lnTo>
                  <a:lnTo>
                    <a:pt x="34" y="59"/>
                  </a:lnTo>
                  <a:lnTo>
                    <a:pt x="28" y="61"/>
                  </a:lnTo>
                  <a:lnTo>
                    <a:pt x="23" y="62"/>
                  </a:lnTo>
                  <a:lnTo>
                    <a:pt x="17" y="62"/>
                  </a:lnTo>
                  <a:lnTo>
                    <a:pt x="12" y="60"/>
                  </a:lnTo>
                  <a:lnTo>
                    <a:pt x="8" y="58"/>
                  </a:lnTo>
                  <a:lnTo>
                    <a:pt x="1" y="50"/>
                  </a:lnTo>
                  <a:lnTo>
                    <a:pt x="0" y="39"/>
                  </a:lnTo>
                  <a:lnTo>
                    <a:pt x="1" y="27"/>
                  </a:lnTo>
                  <a:lnTo>
                    <a:pt x="8" y="15"/>
                  </a:lnTo>
                  <a:lnTo>
                    <a:pt x="12" y="10"/>
                  </a:lnTo>
                  <a:lnTo>
                    <a:pt x="17" y="6"/>
                  </a:lnTo>
                  <a:lnTo>
                    <a:pt x="21" y="4"/>
                  </a:lnTo>
                  <a:lnTo>
                    <a:pt x="27" y="1"/>
                  </a:lnTo>
                  <a:lnTo>
                    <a:pt x="33" y="0"/>
                  </a:lnTo>
                  <a:lnTo>
                    <a:pt x="39" y="0"/>
                  </a:lnTo>
                  <a:lnTo>
                    <a:pt x="43" y="1"/>
                  </a:lnTo>
                  <a:lnTo>
                    <a:pt x="48" y="4"/>
                  </a:lnTo>
                  <a:lnTo>
                    <a:pt x="55" y="12"/>
                  </a:lnTo>
                  <a:lnTo>
                    <a:pt x="57" y="23"/>
                  </a:lnTo>
                  <a:lnTo>
                    <a:pt x="55" y="35"/>
                  </a:lnTo>
                  <a:lnTo>
                    <a:pt x="49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403" name="Freeform 115"/>
            <p:cNvSpPr>
              <a:spLocks/>
            </p:cNvSpPr>
            <p:nvPr/>
          </p:nvSpPr>
          <p:spPr bwMode="auto">
            <a:xfrm>
              <a:off x="4330" y="2296"/>
              <a:ext cx="186" cy="76"/>
            </a:xfrm>
            <a:custGeom>
              <a:avLst/>
              <a:gdLst>
                <a:gd name="T0" fmla="*/ 0 w 373"/>
                <a:gd name="T1" fmla="*/ 0 h 151"/>
                <a:gd name="T2" fmla="*/ 2 w 373"/>
                <a:gd name="T3" fmla="*/ 1 h 151"/>
                <a:gd name="T4" fmla="*/ 9 w 373"/>
                <a:gd name="T5" fmla="*/ 5 h 151"/>
                <a:gd name="T6" fmla="*/ 20 w 373"/>
                <a:gd name="T7" fmla="*/ 11 h 151"/>
                <a:gd name="T8" fmla="*/ 34 w 373"/>
                <a:gd name="T9" fmla="*/ 18 h 151"/>
                <a:gd name="T10" fmla="*/ 52 w 373"/>
                <a:gd name="T11" fmla="*/ 26 h 151"/>
                <a:gd name="T12" fmla="*/ 73 w 373"/>
                <a:gd name="T13" fmla="*/ 34 h 151"/>
                <a:gd name="T14" fmla="*/ 96 w 373"/>
                <a:gd name="T15" fmla="*/ 42 h 151"/>
                <a:gd name="T16" fmla="*/ 121 w 373"/>
                <a:gd name="T17" fmla="*/ 49 h 151"/>
                <a:gd name="T18" fmla="*/ 150 w 373"/>
                <a:gd name="T19" fmla="*/ 54 h 151"/>
                <a:gd name="T20" fmla="*/ 179 w 373"/>
                <a:gd name="T21" fmla="*/ 58 h 151"/>
                <a:gd name="T22" fmla="*/ 210 w 373"/>
                <a:gd name="T23" fmla="*/ 60 h 151"/>
                <a:gd name="T24" fmla="*/ 242 w 373"/>
                <a:gd name="T25" fmla="*/ 59 h 151"/>
                <a:gd name="T26" fmla="*/ 274 w 373"/>
                <a:gd name="T27" fmla="*/ 54 h 151"/>
                <a:gd name="T28" fmla="*/ 308 w 373"/>
                <a:gd name="T29" fmla="*/ 46 h 151"/>
                <a:gd name="T30" fmla="*/ 340 w 373"/>
                <a:gd name="T31" fmla="*/ 34 h 151"/>
                <a:gd name="T32" fmla="*/ 373 w 373"/>
                <a:gd name="T33" fmla="*/ 16 h 151"/>
                <a:gd name="T34" fmla="*/ 373 w 373"/>
                <a:gd name="T35" fmla="*/ 20 h 151"/>
                <a:gd name="T36" fmla="*/ 373 w 373"/>
                <a:gd name="T37" fmla="*/ 29 h 151"/>
                <a:gd name="T38" fmla="*/ 372 w 373"/>
                <a:gd name="T39" fmla="*/ 43 h 151"/>
                <a:gd name="T40" fmla="*/ 370 w 373"/>
                <a:gd name="T41" fmla="*/ 60 h 151"/>
                <a:gd name="T42" fmla="*/ 365 w 373"/>
                <a:gd name="T43" fmla="*/ 80 h 151"/>
                <a:gd name="T44" fmla="*/ 358 w 373"/>
                <a:gd name="T45" fmla="*/ 98 h 151"/>
                <a:gd name="T46" fmla="*/ 348 w 373"/>
                <a:gd name="T47" fmla="*/ 117 h 151"/>
                <a:gd name="T48" fmla="*/ 333 w 373"/>
                <a:gd name="T49" fmla="*/ 133 h 151"/>
                <a:gd name="T50" fmla="*/ 315 w 373"/>
                <a:gd name="T51" fmla="*/ 144 h 151"/>
                <a:gd name="T52" fmla="*/ 289 w 373"/>
                <a:gd name="T53" fmla="*/ 151 h 151"/>
                <a:gd name="T54" fmla="*/ 259 w 373"/>
                <a:gd name="T55" fmla="*/ 150 h 151"/>
                <a:gd name="T56" fmla="*/ 224 w 373"/>
                <a:gd name="T57" fmla="*/ 142 h 151"/>
                <a:gd name="T58" fmla="*/ 180 w 373"/>
                <a:gd name="T59" fmla="*/ 125 h 151"/>
                <a:gd name="T60" fmla="*/ 128 w 373"/>
                <a:gd name="T61" fmla="*/ 96 h 151"/>
                <a:gd name="T62" fmla="*/ 69 w 373"/>
                <a:gd name="T63" fmla="*/ 54 h 151"/>
                <a:gd name="T64" fmla="*/ 0 w 373"/>
                <a:gd name="T6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73" h="151">
                  <a:moveTo>
                    <a:pt x="0" y="0"/>
                  </a:moveTo>
                  <a:lnTo>
                    <a:pt x="2" y="1"/>
                  </a:lnTo>
                  <a:lnTo>
                    <a:pt x="9" y="5"/>
                  </a:lnTo>
                  <a:lnTo>
                    <a:pt x="20" y="11"/>
                  </a:lnTo>
                  <a:lnTo>
                    <a:pt x="34" y="18"/>
                  </a:lnTo>
                  <a:lnTo>
                    <a:pt x="52" y="26"/>
                  </a:lnTo>
                  <a:lnTo>
                    <a:pt x="73" y="34"/>
                  </a:lnTo>
                  <a:lnTo>
                    <a:pt x="96" y="42"/>
                  </a:lnTo>
                  <a:lnTo>
                    <a:pt x="121" y="49"/>
                  </a:lnTo>
                  <a:lnTo>
                    <a:pt x="150" y="54"/>
                  </a:lnTo>
                  <a:lnTo>
                    <a:pt x="179" y="58"/>
                  </a:lnTo>
                  <a:lnTo>
                    <a:pt x="210" y="60"/>
                  </a:lnTo>
                  <a:lnTo>
                    <a:pt x="242" y="59"/>
                  </a:lnTo>
                  <a:lnTo>
                    <a:pt x="274" y="54"/>
                  </a:lnTo>
                  <a:lnTo>
                    <a:pt x="308" y="46"/>
                  </a:lnTo>
                  <a:lnTo>
                    <a:pt x="340" y="34"/>
                  </a:lnTo>
                  <a:lnTo>
                    <a:pt x="373" y="16"/>
                  </a:lnTo>
                  <a:lnTo>
                    <a:pt x="373" y="20"/>
                  </a:lnTo>
                  <a:lnTo>
                    <a:pt x="373" y="29"/>
                  </a:lnTo>
                  <a:lnTo>
                    <a:pt x="372" y="43"/>
                  </a:lnTo>
                  <a:lnTo>
                    <a:pt x="370" y="60"/>
                  </a:lnTo>
                  <a:lnTo>
                    <a:pt x="365" y="80"/>
                  </a:lnTo>
                  <a:lnTo>
                    <a:pt x="358" y="98"/>
                  </a:lnTo>
                  <a:lnTo>
                    <a:pt x="348" y="117"/>
                  </a:lnTo>
                  <a:lnTo>
                    <a:pt x="333" y="133"/>
                  </a:lnTo>
                  <a:lnTo>
                    <a:pt x="315" y="144"/>
                  </a:lnTo>
                  <a:lnTo>
                    <a:pt x="289" y="151"/>
                  </a:lnTo>
                  <a:lnTo>
                    <a:pt x="259" y="150"/>
                  </a:lnTo>
                  <a:lnTo>
                    <a:pt x="224" y="142"/>
                  </a:lnTo>
                  <a:lnTo>
                    <a:pt x="180" y="125"/>
                  </a:lnTo>
                  <a:lnTo>
                    <a:pt x="128" y="96"/>
                  </a:lnTo>
                  <a:lnTo>
                    <a:pt x="69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404" name="Freeform 116"/>
            <p:cNvSpPr>
              <a:spLocks/>
            </p:cNvSpPr>
            <p:nvPr/>
          </p:nvSpPr>
          <p:spPr bwMode="auto">
            <a:xfrm>
              <a:off x="4461" y="2331"/>
              <a:ext cx="36" cy="30"/>
            </a:xfrm>
            <a:custGeom>
              <a:avLst/>
              <a:gdLst>
                <a:gd name="T0" fmla="*/ 39 w 71"/>
                <a:gd name="T1" fmla="*/ 9 h 59"/>
                <a:gd name="T2" fmla="*/ 38 w 71"/>
                <a:gd name="T3" fmla="*/ 12 h 59"/>
                <a:gd name="T4" fmla="*/ 34 w 71"/>
                <a:gd name="T5" fmla="*/ 19 h 59"/>
                <a:gd name="T6" fmla="*/ 32 w 71"/>
                <a:gd name="T7" fmla="*/ 26 h 59"/>
                <a:gd name="T8" fmla="*/ 34 w 71"/>
                <a:gd name="T9" fmla="*/ 28 h 59"/>
                <a:gd name="T10" fmla="*/ 38 w 71"/>
                <a:gd name="T11" fmla="*/ 26 h 59"/>
                <a:gd name="T12" fmla="*/ 44 w 71"/>
                <a:gd name="T13" fmla="*/ 23 h 59"/>
                <a:gd name="T14" fmla="*/ 49 w 71"/>
                <a:gd name="T15" fmla="*/ 18 h 59"/>
                <a:gd name="T16" fmla="*/ 56 w 71"/>
                <a:gd name="T17" fmla="*/ 13 h 59"/>
                <a:gd name="T18" fmla="*/ 62 w 71"/>
                <a:gd name="T19" fmla="*/ 8 h 59"/>
                <a:gd name="T20" fmla="*/ 67 w 71"/>
                <a:gd name="T21" fmla="*/ 4 h 59"/>
                <a:gd name="T22" fmla="*/ 70 w 71"/>
                <a:gd name="T23" fmla="*/ 1 h 59"/>
                <a:gd name="T24" fmla="*/ 71 w 71"/>
                <a:gd name="T25" fmla="*/ 0 h 59"/>
                <a:gd name="T26" fmla="*/ 71 w 71"/>
                <a:gd name="T27" fmla="*/ 3 h 59"/>
                <a:gd name="T28" fmla="*/ 71 w 71"/>
                <a:gd name="T29" fmla="*/ 10 h 59"/>
                <a:gd name="T30" fmla="*/ 70 w 71"/>
                <a:gd name="T31" fmla="*/ 21 h 59"/>
                <a:gd name="T32" fmla="*/ 67 w 71"/>
                <a:gd name="T33" fmla="*/ 33 h 59"/>
                <a:gd name="T34" fmla="*/ 60 w 71"/>
                <a:gd name="T35" fmla="*/ 46 h 59"/>
                <a:gd name="T36" fmla="*/ 48 w 71"/>
                <a:gd name="T37" fmla="*/ 55 h 59"/>
                <a:gd name="T38" fmla="*/ 31 w 71"/>
                <a:gd name="T39" fmla="*/ 59 h 59"/>
                <a:gd name="T40" fmla="*/ 8 w 71"/>
                <a:gd name="T41" fmla="*/ 59 h 59"/>
                <a:gd name="T42" fmla="*/ 7 w 71"/>
                <a:gd name="T43" fmla="*/ 58 h 59"/>
                <a:gd name="T44" fmla="*/ 3 w 71"/>
                <a:gd name="T45" fmla="*/ 55 h 59"/>
                <a:gd name="T46" fmla="*/ 1 w 71"/>
                <a:gd name="T47" fmla="*/ 50 h 59"/>
                <a:gd name="T48" fmla="*/ 0 w 71"/>
                <a:gd name="T49" fmla="*/ 43 h 59"/>
                <a:gd name="T50" fmla="*/ 1 w 71"/>
                <a:gd name="T51" fmla="*/ 35 h 59"/>
                <a:gd name="T52" fmla="*/ 7 w 71"/>
                <a:gd name="T53" fmla="*/ 27 h 59"/>
                <a:gd name="T54" fmla="*/ 20 w 71"/>
                <a:gd name="T55" fmla="*/ 18 h 59"/>
                <a:gd name="T56" fmla="*/ 39 w 71"/>
                <a:gd name="T57" fmla="*/ 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" h="59">
                  <a:moveTo>
                    <a:pt x="39" y="9"/>
                  </a:moveTo>
                  <a:lnTo>
                    <a:pt x="38" y="12"/>
                  </a:lnTo>
                  <a:lnTo>
                    <a:pt x="34" y="19"/>
                  </a:lnTo>
                  <a:lnTo>
                    <a:pt x="32" y="26"/>
                  </a:lnTo>
                  <a:lnTo>
                    <a:pt x="34" y="28"/>
                  </a:lnTo>
                  <a:lnTo>
                    <a:pt x="38" y="26"/>
                  </a:lnTo>
                  <a:lnTo>
                    <a:pt x="44" y="23"/>
                  </a:lnTo>
                  <a:lnTo>
                    <a:pt x="49" y="18"/>
                  </a:lnTo>
                  <a:lnTo>
                    <a:pt x="56" y="13"/>
                  </a:lnTo>
                  <a:lnTo>
                    <a:pt x="62" y="8"/>
                  </a:lnTo>
                  <a:lnTo>
                    <a:pt x="67" y="4"/>
                  </a:lnTo>
                  <a:lnTo>
                    <a:pt x="70" y="1"/>
                  </a:lnTo>
                  <a:lnTo>
                    <a:pt x="71" y="0"/>
                  </a:lnTo>
                  <a:lnTo>
                    <a:pt x="71" y="3"/>
                  </a:lnTo>
                  <a:lnTo>
                    <a:pt x="71" y="10"/>
                  </a:lnTo>
                  <a:lnTo>
                    <a:pt x="70" y="21"/>
                  </a:lnTo>
                  <a:lnTo>
                    <a:pt x="67" y="33"/>
                  </a:lnTo>
                  <a:lnTo>
                    <a:pt x="60" y="46"/>
                  </a:lnTo>
                  <a:lnTo>
                    <a:pt x="48" y="55"/>
                  </a:lnTo>
                  <a:lnTo>
                    <a:pt x="31" y="59"/>
                  </a:lnTo>
                  <a:lnTo>
                    <a:pt x="8" y="59"/>
                  </a:lnTo>
                  <a:lnTo>
                    <a:pt x="7" y="58"/>
                  </a:lnTo>
                  <a:lnTo>
                    <a:pt x="3" y="55"/>
                  </a:lnTo>
                  <a:lnTo>
                    <a:pt x="1" y="50"/>
                  </a:lnTo>
                  <a:lnTo>
                    <a:pt x="0" y="43"/>
                  </a:lnTo>
                  <a:lnTo>
                    <a:pt x="1" y="35"/>
                  </a:lnTo>
                  <a:lnTo>
                    <a:pt x="7" y="27"/>
                  </a:lnTo>
                  <a:lnTo>
                    <a:pt x="20" y="18"/>
                  </a:lnTo>
                  <a:lnTo>
                    <a:pt x="39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405" name="Freeform 117"/>
            <p:cNvSpPr>
              <a:spLocks/>
            </p:cNvSpPr>
            <p:nvPr/>
          </p:nvSpPr>
          <p:spPr bwMode="auto">
            <a:xfrm>
              <a:off x="4224" y="2502"/>
              <a:ext cx="21" cy="21"/>
            </a:xfrm>
            <a:custGeom>
              <a:avLst/>
              <a:gdLst>
                <a:gd name="T0" fmla="*/ 44 w 44"/>
                <a:gd name="T1" fmla="*/ 21 h 43"/>
                <a:gd name="T2" fmla="*/ 42 w 44"/>
                <a:gd name="T3" fmla="*/ 29 h 43"/>
                <a:gd name="T4" fmla="*/ 37 w 44"/>
                <a:gd name="T5" fmla="*/ 36 h 43"/>
                <a:gd name="T6" fmla="*/ 30 w 44"/>
                <a:gd name="T7" fmla="*/ 41 h 43"/>
                <a:gd name="T8" fmla="*/ 22 w 44"/>
                <a:gd name="T9" fmla="*/ 43 h 43"/>
                <a:gd name="T10" fmla="*/ 14 w 44"/>
                <a:gd name="T11" fmla="*/ 41 h 43"/>
                <a:gd name="T12" fmla="*/ 7 w 44"/>
                <a:gd name="T13" fmla="*/ 36 h 43"/>
                <a:gd name="T14" fmla="*/ 3 w 44"/>
                <a:gd name="T15" fmla="*/ 29 h 43"/>
                <a:gd name="T16" fmla="*/ 0 w 44"/>
                <a:gd name="T17" fmla="*/ 21 h 43"/>
                <a:gd name="T18" fmla="*/ 3 w 44"/>
                <a:gd name="T19" fmla="*/ 13 h 43"/>
                <a:gd name="T20" fmla="*/ 7 w 44"/>
                <a:gd name="T21" fmla="*/ 6 h 43"/>
                <a:gd name="T22" fmla="*/ 14 w 44"/>
                <a:gd name="T23" fmla="*/ 2 h 43"/>
                <a:gd name="T24" fmla="*/ 22 w 44"/>
                <a:gd name="T25" fmla="*/ 0 h 43"/>
                <a:gd name="T26" fmla="*/ 30 w 44"/>
                <a:gd name="T27" fmla="*/ 2 h 43"/>
                <a:gd name="T28" fmla="*/ 37 w 44"/>
                <a:gd name="T29" fmla="*/ 6 h 43"/>
                <a:gd name="T30" fmla="*/ 42 w 44"/>
                <a:gd name="T31" fmla="*/ 13 h 43"/>
                <a:gd name="T32" fmla="*/ 44 w 44"/>
                <a:gd name="T33" fmla="*/ 2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" h="43">
                  <a:moveTo>
                    <a:pt x="44" y="21"/>
                  </a:moveTo>
                  <a:lnTo>
                    <a:pt x="42" y="29"/>
                  </a:lnTo>
                  <a:lnTo>
                    <a:pt x="37" y="36"/>
                  </a:lnTo>
                  <a:lnTo>
                    <a:pt x="30" y="41"/>
                  </a:lnTo>
                  <a:lnTo>
                    <a:pt x="22" y="43"/>
                  </a:lnTo>
                  <a:lnTo>
                    <a:pt x="14" y="41"/>
                  </a:lnTo>
                  <a:lnTo>
                    <a:pt x="7" y="36"/>
                  </a:lnTo>
                  <a:lnTo>
                    <a:pt x="3" y="29"/>
                  </a:lnTo>
                  <a:lnTo>
                    <a:pt x="0" y="21"/>
                  </a:lnTo>
                  <a:lnTo>
                    <a:pt x="3" y="13"/>
                  </a:lnTo>
                  <a:lnTo>
                    <a:pt x="7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30" y="2"/>
                  </a:lnTo>
                  <a:lnTo>
                    <a:pt x="37" y="6"/>
                  </a:lnTo>
                  <a:lnTo>
                    <a:pt x="42" y="13"/>
                  </a:lnTo>
                  <a:lnTo>
                    <a:pt x="44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406" name="Freeform 118"/>
            <p:cNvSpPr>
              <a:spLocks/>
            </p:cNvSpPr>
            <p:nvPr/>
          </p:nvSpPr>
          <p:spPr bwMode="auto">
            <a:xfrm>
              <a:off x="3724" y="2130"/>
              <a:ext cx="327" cy="327"/>
            </a:xfrm>
            <a:custGeom>
              <a:avLst/>
              <a:gdLst>
                <a:gd name="T0" fmla="*/ 536 w 653"/>
                <a:gd name="T1" fmla="*/ 574 h 653"/>
                <a:gd name="T2" fmla="*/ 510 w 653"/>
                <a:gd name="T3" fmla="*/ 595 h 653"/>
                <a:gd name="T4" fmla="*/ 481 w 653"/>
                <a:gd name="T5" fmla="*/ 612 h 653"/>
                <a:gd name="T6" fmla="*/ 452 w 653"/>
                <a:gd name="T7" fmla="*/ 626 h 653"/>
                <a:gd name="T8" fmla="*/ 421 w 653"/>
                <a:gd name="T9" fmla="*/ 638 h 653"/>
                <a:gd name="T10" fmla="*/ 391 w 653"/>
                <a:gd name="T11" fmla="*/ 646 h 653"/>
                <a:gd name="T12" fmla="*/ 359 w 653"/>
                <a:gd name="T13" fmla="*/ 650 h 653"/>
                <a:gd name="T14" fmla="*/ 328 w 653"/>
                <a:gd name="T15" fmla="*/ 653 h 653"/>
                <a:gd name="T16" fmla="*/ 297 w 653"/>
                <a:gd name="T17" fmla="*/ 653 h 653"/>
                <a:gd name="T18" fmla="*/ 266 w 653"/>
                <a:gd name="T19" fmla="*/ 648 h 653"/>
                <a:gd name="T20" fmla="*/ 235 w 653"/>
                <a:gd name="T21" fmla="*/ 642 h 653"/>
                <a:gd name="T22" fmla="*/ 205 w 653"/>
                <a:gd name="T23" fmla="*/ 632 h 653"/>
                <a:gd name="T24" fmla="*/ 176 w 653"/>
                <a:gd name="T25" fmla="*/ 620 h 653"/>
                <a:gd name="T26" fmla="*/ 148 w 653"/>
                <a:gd name="T27" fmla="*/ 604 h 653"/>
                <a:gd name="T28" fmla="*/ 122 w 653"/>
                <a:gd name="T29" fmla="*/ 586 h 653"/>
                <a:gd name="T30" fmla="*/ 98 w 653"/>
                <a:gd name="T31" fmla="*/ 565 h 653"/>
                <a:gd name="T32" fmla="*/ 74 w 653"/>
                <a:gd name="T33" fmla="*/ 541 h 653"/>
                <a:gd name="T34" fmla="*/ 38 w 653"/>
                <a:gd name="T35" fmla="*/ 487 h 653"/>
                <a:gd name="T36" fmla="*/ 12 w 653"/>
                <a:gd name="T37" fmla="*/ 428 h 653"/>
                <a:gd name="T38" fmla="*/ 0 w 653"/>
                <a:gd name="T39" fmla="*/ 366 h 653"/>
                <a:gd name="T40" fmla="*/ 0 w 653"/>
                <a:gd name="T41" fmla="*/ 303 h 653"/>
                <a:gd name="T42" fmla="*/ 11 w 653"/>
                <a:gd name="T43" fmla="*/ 242 h 653"/>
                <a:gd name="T44" fmla="*/ 34 w 653"/>
                <a:gd name="T45" fmla="*/ 182 h 653"/>
                <a:gd name="T46" fmla="*/ 70 w 653"/>
                <a:gd name="T47" fmla="*/ 128 h 653"/>
                <a:gd name="T48" fmla="*/ 116 w 653"/>
                <a:gd name="T49" fmla="*/ 79 h 653"/>
                <a:gd name="T50" fmla="*/ 142 w 653"/>
                <a:gd name="T51" fmla="*/ 58 h 653"/>
                <a:gd name="T52" fmla="*/ 171 w 653"/>
                <a:gd name="T53" fmla="*/ 41 h 653"/>
                <a:gd name="T54" fmla="*/ 200 w 653"/>
                <a:gd name="T55" fmla="*/ 26 h 653"/>
                <a:gd name="T56" fmla="*/ 231 w 653"/>
                <a:gd name="T57" fmla="*/ 15 h 653"/>
                <a:gd name="T58" fmla="*/ 261 w 653"/>
                <a:gd name="T59" fmla="*/ 7 h 653"/>
                <a:gd name="T60" fmla="*/ 292 w 653"/>
                <a:gd name="T61" fmla="*/ 2 h 653"/>
                <a:gd name="T62" fmla="*/ 324 w 653"/>
                <a:gd name="T63" fmla="*/ 0 h 653"/>
                <a:gd name="T64" fmla="*/ 356 w 653"/>
                <a:gd name="T65" fmla="*/ 0 h 653"/>
                <a:gd name="T66" fmla="*/ 387 w 653"/>
                <a:gd name="T67" fmla="*/ 4 h 653"/>
                <a:gd name="T68" fmla="*/ 418 w 653"/>
                <a:gd name="T69" fmla="*/ 10 h 653"/>
                <a:gd name="T70" fmla="*/ 448 w 653"/>
                <a:gd name="T71" fmla="*/ 20 h 653"/>
                <a:gd name="T72" fmla="*/ 476 w 653"/>
                <a:gd name="T73" fmla="*/ 33 h 653"/>
                <a:gd name="T74" fmla="*/ 504 w 653"/>
                <a:gd name="T75" fmla="*/ 48 h 653"/>
                <a:gd name="T76" fmla="*/ 531 w 653"/>
                <a:gd name="T77" fmla="*/ 66 h 653"/>
                <a:gd name="T78" fmla="*/ 555 w 653"/>
                <a:gd name="T79" fmla="*/ 88 h 653"/>
                <a:gd name="T80" fmla="*/ 578 w 653"/>
                <a:gd name="T81" fmla="*/ 113 h 653"/>
                <a:gd name="T82" fmla="*/ 615 w 653"/>
                <a:gd name="T83" fmla="*/ 167 h 653"/>
                <a:gd name="T84" fmla="*/ 640 w 653"/>
                <a:gd name="T85" fmla="*/ 225 h 653"/>
                <a:gd name="T86" fmla="*/ 653 w 653"/>
                <a:gd name="T87" fmla="*/ 288 h 653"/>
                <a:gd name="T88" fmla="*/ 653 w 653"/>
                <a:gd name="T89" fmla="*/ 350 h 653"/>
                <a:gd name="T90" fmla="*/ 641 w 653"/>
                <a:gd name="T91" fmla="*/ 412 h 653"/>
                <a:gd name="T92" fmla="*/ 618 w 653"/>
                <a:gd name="T93" fmla="*/ 471 h 653"/>
                <a:gd name="T94" fmla="*/ 582 w 653"/>
                <a:gd name="T95" fmla="*/ 526 h 653"/>
                <a:gd name="T96" fmla="*/ 536 w 653"/>
                <a:gd name="T97" fmla="*/ 574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53" h="653">
                  <a:moveTo>
                    <a:pt x="536" y="574"/>
                  </a:moveTo>
                  <a:lnTo>
                    <a:pt x="510" y="595"/>
                  </a:lnTo>
                  <a:lnTo>
                    <a:pt x="481" y="612"/>
                  </a:lnTo>
                  <a:lnTo>
                    <a:pt x="452" y="626"/>
                  </a:lnTo>
                  <a:lnTo>
                    <a:pt x="421" y="638"/>
                  </a:lnTo>
                  <a:lnTo>
                    <a:pt x="391" y="646"/>
                  </a:lnTo>
                  <a:lnTo>
                    <a:pt x="359" y="650"/>
                  </a:lnTo>
                  <a:lnTo>
                    <a:pt x="328" y="653"/>
                  </a:lnTo>
                  <a:lnTo>
                    <a:pt x="297" y="653"/>
                  </a:lnTo>
                  <a:lnTo>
                    <a:pt x="266" y="648"/>
                  </a:lnTo>
                  <a:lnTo>
                    <a:pt x="235" y="642"/>
                  </a:lnTo>
                  <a:lnTo>
                    <a:pt x="205" y="632"/>
                  </a:lnTo>
                  <a:lnTo>
                    <a:pt x="176" y="620"/>
                  </a:lnTo>
                  <a:lnTo>
                    <a:pt x="148" y="604"/>
                  </a:lnTo>
                  <a:lnTo>
                    <a:pt x="122" y="586"/>
                  </a:lnTo>
                  <a:lnTo>
                    <a:pt x="98" y="565"/>
                  </a:lnTo>
                  <a:lnTo>
                    <a:pt x="74" y="541"/>
                  </a:lnTo>
                  <a:lnTo>
                    <a:pt x="38" y="487"/>
                  </a:lnTo>
                  <a:lnTo>
                    <a:pt x="12" y="428"/>
                  </a:lnTo>
                  <a:lnTo>
                    <a:pt x="0" y="366"/>
                  </a:lnTo>
                  <a:lnTo>
                    <a:pt x="0" y="303"/>
                  </a:lnTo>
                  <a:lnTo>
                    <a:pt x="11" y="242"/>
                  </a:lnTo>
                  <a:lnTo>
                    <a:pt x="34" y="182"/>
                  </a:lnTo>
                  <a:lnTo>
                    <a:pt x="70" y="128"/>
                  </a:lnTo>
                  <a:lnTo>
                    <a:pt x="116" y="79"/>
                  </a:lnTo>
                  <a:lnTo>
                    <a:pt x="142" y="58"/>
                  </a:lnTo>
                  <a:lnTo>
                    <a:pt x="171" y="41"/>
                  </a:lnTo>
                  <a:lnTo>
                    <a:pt x="200" y="26"/>
                  </a:lnTo>
                  <a:lnTo>
                    <a:pt x="231" y="15"/>
                  </a:lnTo>
                  <a:lnTo>
                    <a:pt x="261" y="7"/>
                  </a:lnTo>
                  <a:lnTo>
                    <a:pt x="292" y="2"/>
                  </a:lnTo>
                  <a:lnTo>
                    <a:pt x="324" y="0"/>
                  </a:lnTo>
                  <a:lnTo>
                    <a:pt x="356" y="0"/>
                  </a:lnTo>
                  <a:lnTo>
                    <a:pt x="387" y="4"/>
                  </a:lnTo>
                  <a:lnTo>
                    <a:pt x="418" y="10"/>
                  </a:lnTo>
                  <a:lnTo>
                    <a:pt x="448" y="20"/>
                  </a:lnTo>
                  <a:lnTo>
                    <a:pt x="476" y="33"/>
                  </a:lnTo>
                  <a:lnTo>
                    <a:pt x="504" y="48"/>
                  </a:lnTo>
                  <a:lnTo>
                    <a:pt x="531" y="66"/>
                  </a:lnTo>
                  <a:lnTo>
                    <a:pt x="555" y="88"/>
                  </a:lnTo>
                  <a:lnTo>
                    <a:pt x="578" y="113"/>
                  </a:lnTo>
                  <a:lnTo>
                    <a:pt x="615" y="167"/>
                  </a:lnTo>
                  <a:lnTo>
                    <a:pt x="640" y="225"/>
                  </a:lnTo>
                  <a:lnTo>
                    <a:pt x="653" y="288"/>
                  </a:lnTo>
                  <a:lnTo>
                    <a:pt x="653" y="350"/>
                  </a:lnTo>
                  <a:lnTo>
                    <a:pt x="641" y="412"/>
                  </a:lnTo>
                  <a:lnTo>
                    <a:pt x="618" y="471"/>
                  </a:lnTo>
                  <a:lnTo>
                    <a:pt x="582" y="526"/>
                  </a:lnTo>
                  <a:lnTo>
                    <a:pt x="536" y="5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407" name="Freeform 119"/>
            <p:cNvSpPr>
              <a:spLocks/>
            </p:cNvSpPr>
            <p:nvPr/>
          </p:nvSpPr>
          <p:spPr bwMode="auto">
            <a:xfrm>
              <a:off x="3889" y="2182"/>
              <a:ext cx="133" cy="110"/>
            </a:xfrm>
            <a:custGeom>
              <a:avLst/>
              <a:gdLst>
                <a:gd name="T0" fmla="*/ 266 w 266"/>
                <a:gd name="T1" fmla="*/ 205 h 219"/>
                <a:gd name="T2" fmla="*/ 265 w 266"/>
                <a:gd name="T3" fmla="*/ 185 h 219"/>
                <a:gd name="T4" fmla="*/ 261 w 266"/>
                <a:gd name="T5" fmla="*/ 163 h 219"/>
                <a:gd name="T6" fmla="*/ 257 w 266"/>
                <a:gd name="T7" fmla="*/ 142 h 219"/>
                <a:gd name="T8" fmla="*/ 250 w 266"/>
                <a:gd name="T9" fmla="*/ 122 h 219"/>
                <a:gd name="T10" fmla="*/ 242 w 266"/>
                <a:gd name="T11" fmla="*/ 102 h 219"/>
                <a:gd name="T12" fmla="*/ 232 w 266"/>
                <a:gd name="T13" fmla="*/ 83 h 219"/>
                <a:gd name="T14" fmla="*/ 219 w 266"/>
                <a:gd name="T15" fmla="*/ 64 h 219"/>
                <a:gd name="T16" fmla="*/ 205 w 266"/>
                <a:gd name="T17" fmla="*/ 46 h 219"/>
                <a:gd name="T18" fmla="*/ 199 w 266"/>
                <a:gd name="T19" fmla="*/ 39 h 219"/>
                <a:gd name="T20" fmla="*/ 194 w 266"/>
                <a:gd name="T21" fmla="*/ 34 h 219"/>
                <a:gd name="T22" fmla="*/ 188 w 266"/>
                <a:gd name="T23" fmla="*/ 27 h 219"/>
                <a:gd name="T24" fmla="*/ 181 w 266"/>
                <a:gd name="T25" fmla="*/ 21 h 219"/>
                <a:gd name="T26" fmla="*/ 175 w 266"/>
                <a:gd name="T27" fmla="*/ 15 h 219"/>
                <a:gd name="T28" fmla="*/ 168 w 266"/>
                <a:gd name="T29" fmla="*/ 11 h 219"/>
                <a:gd name="T30" fmla="*/ 161 w 266"/>
                <a:gd name="T31" fmla="*/ 5 h 219"/>
                <a:gd name="T32" fmla="*/ 154 w 266"/>
                <a:gd name="T33" fmla="*/ 0 h 219"/>
                <a:gd name="T34" fmla="*/ 0 w 266"/>
                <a:gd name="T35" fmla="*/ 219 h 219"/>
                <a:gd name="T36" fmla="*/ 266 w 266"/>
                <a:gd name="T37" fmla="*/ 20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6" h="219">
                  <a:moveTo>
                    <a:pt x="266" y="205"/>
                  </a:moveTo>
                  <a:lnTo>
                    <a:pt x="265" y="185"/>
                  </a:lnTo>
                  <a:lnTo>
                    <a:pt x="261" y="163"/>
                  </a:lnTo>
                  <a:lnTo>
                    <a:pt x="257" y="142"/>
                  </a:lnTo>
                  <a:lnTo>
                    <a:pt x="250" y="122"/>
                  </a:lnTo>
                  <a:lnTo>
                    <a:pt x="242" y="102"/>
                  </a:lnTo>
                  <a:lnTo>
                    <a:pt x="232" y="83"/>
                  </a:lnTo>
                  <a:lnTo>
                    <a:pt x="219" y="64"/>
                  </a:lnTo>
                  <a:lnTo>
                    <a:pt x="205" y="46"/>
                  </a:lnTo>
                  <a:lnTo>
                    <a:pt x="199" y="39"/>
                  </a:lnTo>
                  <a:lnTo>
                    <a:pt x="194" y="34"/>
                  </a:lnTo>
                  <a:lnTo>
                    <a:pt x="188" y="27"/>
                  </a:lnTo>
                  <a:lnTo>
                    <a:pt x="181" y="21"/>
                  </a:lnTo>
                  <a:lnTo>
                    <a:pt x="175" y="15"/>
                  </a:lnTo>
                  <a:lnTo>
                    <a:pt x="168" y="11"/>
                  </a:lnTo>
                  <a:lnTo>
                    <a:pt x="161" y="5"/>
                  </a:lnTo>
                  <a:lnTo>
                    <a:pt x="154" y="0"/>
                  </a:lnTo>
                  <a:lnTo>
                    <a:pt x="0" y="219"/>
                  </a:lnTo>
                  <a:lnTo>
                    <a:pt x="266" y="205"/>
                  </a:lnTo>
                  <a:close/>
                </a:path>
              </a:pathLst>
            </a:custGeom>
            <a:solidFill>
              <a:srgbClr val="F9B7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408" name="Freeform 120"/>
            <p:cNvSpPr>
              <a:spLocks/>
            </p:cNvSpPr>
            <p:nvPr/>
          </p:nvSpPr>
          <p:spPr bwMode="auto">
            <a:xfrm>
              <a:off x="3885" y="2292"/>
              <a:ext cx="4" cy="3"/>
            </a:xfrm>
            <a:custGeom>
              <a:avLst/>
              <a:gdLst>
                <a:gd name="T0" fmla="*/ 0 w 8"/>
                <a:gd name="T1" fmla="*/ 0 h 7"/>
                <a:gd name="T2" fmla="*/ 2 w 8"/>
                <a:gd name="T3" fmla="*/ 7 h 7"/>
                <a:gd name="T4" fmla="*/ 8 w 8"/>
                <a:gd name="T5" fmla="*/ 0 h 7"/>
                <a:gd name="T6" fmla="*/ 0 w 8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7">
                  <a:moveTo>
                    <a:pt x="0" y="0"/>
                  </a:moveTo>
                  <a:lnTo>
                    <a:pt x="2" y="7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409" name="Freeform 121"/>
            <p:cNvSpPr>
              <a:spLocks/>
            </p:cNvSpPr>
            <p:nvPr/>
          </p:nvSpPr>
          <p:spPr bwMode="auto">
            <a:xfrm>
              <a:off x="3837" y="2160"/>
              <a:ext cx="129" cy="132"/>
            </a:xfrm>
            <a:custGeom>
              <a:avLst/>
              <a:gdLst>
                <a:gd name="T0" fmla="*/ 105 w 259"/>
                <a:gd name="T1" fmla="*/ 262 h 262"/>
                <a:gd name="T2" fmla="*/ 259 w 259"/>
                <a:gd name="T3" fmla="*/ 43 h 262"/>
                <a:gd name="T4" fmla="*/ 244 w 259"/>
                <a:gd name="T5" fmla="*/ 34 h 262"/>
                <a:gd name="T6" fmla="*/ 229 w 259"/>
                <a:gd name="T7" fmla="*/ 26 h 262"/>
                <a:gd name="T8" fmla="*/ 214 w 259"/>
                <a:gd name="T9" fmla="*/ 19 h 262"/>
                <a:gd name="T10" fmla="*/ 198 w 259"/>
                <a:gd name="T11" fmla="*/ 13 h 262"/>
                <a:gd name="T12" fmla="*/ 182 w 259"/>
                <a:gd name="T13" fmla="*/ 9 h 262"/>
                <a:gd name="T14" fmla="*/ 166 w 259"/>
                <a:gd name="T15" fmla="*/ 4 h 262"/>
                <a:gd name="T16" fmla="*/ 150 w 259"/>
                <a:gd name="T17" fmla="*/ 2 h 262"/>
                <a:gd name="T18" fmla="*/ 133 w 259"/>
                <a:gd name="T19" fmla="*/ 0 h 262"/>
                <a:gd name="T20" fmla="*/ 117 w 259"/>
                <a:gd name="T21" fmla="*/ 0 h 262"/>
                <a:gd name="T22" fmla="*/ 99 w 259"/>
                <a:gd name="T23" fmla="*/ 0 h 262"/>
                <a:gd name="T24" fmla="*/ 82 w 259"/>
                <a:gd name="T25" fmla="*/ 1 h 262"/>
                <a:gd name="T26" fmla="*/ 66 w 259"/>
                <a:gd name="T27" fmla="*/ 4 h 262"/>
                <a:gd name="T28" fmla="*/ 49 w 259"/>
                <a:gd name="T29" fmla="*/ 8 h 262"/>
                <a:gd name="T30" fmla="*/ 32 w 259"/>
                <a:gd name="T31" fmla="*/ 12 h 262"/>
                <a:gd name="T32" fmla="*/ 16 w 259"/>
                <a:gd name="T33" fmla="*/ 18 h 262"/>
                <a:gd name="T34" fmla="*/ 0 w 259"/>
                <a:gd name="T35" fmla="*/ 25 h 262"/>
                <a:gd name="T36" fmla="*/ 97 w 259"/>
                <a:gd name="T37" fmla="*/ 262 h 262"/>
                <a:gd name="T38" fmla="*/ 105 w 259"/>
                <a:gd name="T39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9" h="262">
                  <a:moveTo>
                    <a:pt x="105" y="262"/>
                  </a:moveTo>
                  <a:lnTo>
                    <a:pt x="259" y="43"/>
                  </a:lnTo>
                  <a:lnTo>
                    <a:pt x="244" y="34"/>
                  </a:lnTo>
                  <a:lnTo>
                    <a:pt x="229" y="26"/>
                  </a:lnTo>
                  <a:lnTo>
                    <a:pt x="214" y="19"/>
                  </a:lnTo>
                  <a:lnTo>
                    <a:pt x="198" y="13"/>
                  </a:lnTo>
                  <a:lnTo>
                    <a:pt x="182" y="9"/>
                  </a:lnTo>
                  <a:lnTo>
                    <a:pt x="166" y="4"/>
                  </a:lnTo>
                  <a:lnTo>
                    <a:pt x="150" y="2"/>
                  </a:lnTo>
                  <a:lnTo>
                    <a:pt x="133" y="0"/>
                  </a:lnTo>
                  <a:lnTo>
                    <a:pt x="117" y="0"/>
                  </a:lnTo>
                  <a:lnTo>
                    <a:pt x="99" y="0"/>
                  </a:lnTo>
                  <a:lnTo>
                    <a:pt x="82" y="1"/>
                  </a:lnTo>
                  <a:lnTo>
                    <a:pt x="66" y="4"/>
                  </a:lnTo>
                  <a:lnTo>
                    <a:pt x="49" y="8"/>
                  </a:lnTo>
                  <a:lnTo>
                    <a:pt x="32" y="12"/>
                  </a:lnTo>
                  <a:lnTo>
                    <a:pt x="16" y="18"/>
                  </a:lnTo>
                  <a:lnTo>
                    <a:pt x="0" y="25"/>
                  </a:lnTo>
                  <a:lnTo>
                    <a:pt x="97" y="262"/>
                  </a:lnTo>
                  <a:lnTo>
                    <a:pt x="105" y="262"/>
                  </a:lnTo>
                  <a:close/>
                </a:path>
              </a:pathLst>
            </a:custGeom>
            <a:solidFill>
              <a:srgbClr val="C40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410" name="Freeform 122"/>
            <p:cNvSpPr>
              <a:spLocks/>
            </p:cNvSpPr>
            <p:nvPr/>
          </p:nvSpPr>
          <p:spPr bwMode="auto">
            <a:xfrm>
              <a:off x="3760" y="2173"/>
              <a:ext cx="125" cy="125"/>
            </a:xfrm>
            <a:custGeom>
              <a:avLst/>
              <a:gdLst>
                <a:gd name="T0" fmla="*/ 153 w 250"/>
                <a:gd name="T1" fmla="*/ 0 h 250"/>
                <a:gd name="T2" fmla="*/ 145 w 250"/>
                <a:gd name="T3" fmla="*/ 3 h 250"/>
                <a:gd name="T4" fmla="*/ 138 w 250"/>
                <a:gd name="T5" fmla="*/ 8 h 250"/>
                <a:gd name="T6" fmla="*/ 130 w 250"/>
                <a:gd name="T7" fmla="*/ 11 h 250"/>
                <a:gd name="T8" fmla="*/ 122 w 250"/>
                <a:gd name="T9" fmla="*/ 16 h 250"/>
                <a:gd name="T10" fmla="*/ 115 w 250"/>
                <a:gd name="T11" fmla="*/ 22 h 250"/>
                <a:gd name="T12" fmla="*/ 107 w 250"/>
                <a:gd name="T13" fmla="*/ 26 h 250"/>
                <a:gd name="T14" fmla="*/ 100 w 250"/>
                <a:gd name="T15" fmla="*/ 32 h 250"/>
                <a:gd name="T16" fmla="*/ 93 w 250"/>
                <a:gd name="T17" fmla="*/ 38 h 250"/>
                <a:gd name="T18" fmla="*/ 70 w 250"/>
                <a:gd name="T19" fmla="*/ 60 h 250"/>
                <a:gd name="T20" fmla="*/ 51 w 250"/>
                <a:gd name="T21" fmla="*/ 83 h 250"/>
                <a:gd name="T22" fmla="*/ 35 w 250"/>
                <a:gd name="T23" fmla="*/ 108 h 250"/>
                <a:gd name="T24" fmla="*/ 21 w 250"/>
                <a:gd name="T25" fmla="*/ 135 h 250"/>
                <a:gd name="T26" fmla="*/ 12 w 250"/>
                <a:gd name="T27" fmla="*/ 163 h 250"/>
                <a:gd name="T28" fmla="*/ 5 w 250"/>
                <a:gd name="T29" fmla="*/ 191 h 250"/>
                <a:gd name="T30" fmla="*/ 0 w 250"/>
                <a:gd name="T31" fmla="*/ 221 h 250"/>
                <a:gd name="T32" fmla="*/ 0 w 250"/>
                <a:gd name="T33" fmla="*/ 250 h 250"/>
                <a:gd name="T34" fmla="*/ 250 w 250"/>
                <a:gd name="T35" fmla="*/ 237 h 250"/>
                <a:gd name="T36" fmla="*/ 153 w 250"/>
                <a:gd name="T3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0" h="250">
                  <a:moveTo>
                    <a:pt x="153" y="0"/>
                  </a:moveTo>
                  <a:lnTo>
                    <a:pt x="145" y="3"/>
                  </a:lnTo>
                  <a:lnTo>
                    <a:pt x="138" y="8"/>
                  </a:lnTo>
                  <a:lnTo>
                    <a:pt x="130" y="11"/>
                  </a:lnTo>
                  <a:lnTo>
                    <a:pt x="122" y="16"/>
                  </a:lnTo>
                  <a:lnTo>
                    <a:pt x="115" y="22"/>
                  </a:lnTo>
                  <a:lnTo>
                    <a:pt x="107" y="26"/>
                  </a:lnTo>
                  <a:lnTo>
                    <a:pt x="100" y="32"/>
                  </a:lnTo>
                  <a:lnTo>
                    <a:pt x="93" y="38"/>
                  </a:lnTo>
                  <a:lnTo>
                    <a:pt x="70" y="60"/>
                  </a:lnTo>
                  <a:lnTo>
                    <a:pt x="51" y="83"/>
                  </a:lnTo>
                  <a:lnTo>
                    <a:pt x="35" y="108"/>
                  </a:lnTo>
                  <a:lnTo>
                    <a:pt x="21" y="135"/>
                  </a:lnTo>
                  <a:lnTo>
                    <a:pt x="12" y="163"/>
                  </a:lnTo>
                  <a:lnTo>
                    <a:pt x="5" y="191"/>
                  </a:lnTo>
                  <a:lnTo>
                    <a:pt x="0" y="221"/>
                  </a:lnTo>
                  <a:lnTo>
                    <a:pt x="0" y="250"/>
                  </a:lnTo>
                  <a:lnTo>
                    <a:pt x="250" y="237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411" name="Freeform 123"/>
            <p:cNvSpPr>
              <a:spLocks/>
            </p:cNvSpPr>
            <p:nvPr/>
          </p:nvSpPr>
          <p:spPr bwMode="auto">
            <a:xfrm>
              <a:off x="3913" y="2360"/>
              <a:ext cx="81" cy="54"/>
            </a:xfrm>
            <a:custGeom>
              <a:avLst/>
              <a:gdLst>
                <a:gd name="T0" fmla="*/ 44 w 164"/>
                <a:gd name="T1" fmla="*/ 107 h 107"/>
                <a:gd name="T2" fmla="*/ 54 w 164"/>
                <a:gd name="T3" fmla="*/ 103 h 107"/>
                <a:gd name="T4" fmla="*/ 66 w 164"/>
                <a:gd name="T5" fmla="*/ 98 h 107"/>
                <a:gd name="T6" fmla="*/ 76 w 164"/>
                <a:gd name="T7" fmla="*/ 92 h 107"/>
                <a:gd name="T8" fmla="*/ 87 w 164"/>
                <a:gd name="T9" fmla="*/ 87 h 107"/>
                <a:gd name="T10" fmla="*/ 96 w 164"/>
                <a:gd name="T11" fmla="*/ 81 h 107"/>
                <a:gd name="T12" fmla="*/ 106 w 164"/>
                <a:gd name="T13" fmla="*/ 75 h 107"/>
                <a:gd name="T14" fmla="*/ 115 w 164"/>
                <a:gd name="T15" fmla="*/ 68 h 107"/>
                <a:gd name="T16" fmla="*/ 125 w 164"/>
                <a:gd name="T17" fmla="*/ 60 h 107"/>
                <a:gd name="T18" fmla="*/ 130 w 164"/>
                <a:gd name="T19" fmla="*/ 55 h 107"/>
                <a:gd name="T20" fmla="*/ 136 w 164"/>
                <a:gd name="T21" fmla="*/ 51 h 107"/>
                <a:gd name="T22" fmla="*/ 141 w 164"/>
                <a:gd name="T23" fmla="*/ 45 h 107"/>
                <a:gd name="T24" fmla="*/ 147 w 164"/>
                <a:gd name="T25" fmla="*/ 40 h 107"/>
                <a:gd name="T26" fmla="*/ 151 w 164"/>
                <a:gd name="T27" fmla="*/ 35 h 107"/>
                <a:gd name="T28" fmla="*/ 156 w 164"/>
                <a:gd name="T29" fmla="*/ 30 h 107"/>
                <a:gd name="T30" fmla="*/ 159 w 164"/>
                <a:gd name="T31" fmla="*/ 24 h 107"/>
                <a:gd name="T32" fmla="*/ 164 w 164"/>
                <a:gd name="T33" fmla="*/ 19 h 107"/>
                <a:gd name="T34" fmla="*/ 142 w 164"/>
                <a:gd name="T35" fmla="*/ 17 h 107"/>
                <a:gd name="T36" fmla="*/ 119 w 164"/>
                <a:gd name="T37" fmla="*/ 16 h 107"/>
                <a:gd name="T38" fmla="*/ 98 w 164"/>
                <a:gd name="T39" fmla="*/ 14 h 107"/>
                <a:gd name="T40" fmla="*/ 76 w 164"/>
                <a:gd name="T41" fmla="*/ 12 h 107"/>
                <a:gd name="T42" fmla="*/ 56 w 164"/>
                <a:gd name="T43" fmla="*/ 9 h 107"/>
                <a:gd name="T44" fmla="*/ 36 w 164"/>
                <a:gd name="T45" fmla="*/ 6 h 107"/>
                <a:gd name="T46" fmla="*/ 18 w 164"/>
                <a:gd name="T47" fmla="*/ 4 h 107"/>
                <a:gd name="T48" fmla="*/ 0 w 164"/>
                <a:gd name="T49" fmla="*/ 0 h 107"/>
                <a:gd name="T50" fmla="*/ 44 w 164"/>
                <a:gd name="T51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4" h="107">
                  <a:moveTo>
                    <a:pt x="44" y="107"/>
                  </a:moveTo>
                  <a:lnTo>
                    <a:pt x="54" y="103"/>
                  </a:lnTo>
                  <a:lnTo>
                    <a:pt x="66" y="98"/>
                  </a:lnTo>
                  <a:lnTo>
                    <a:pt x="76" y="92"/>
                  </a:lnTo>
                  <a:lnTo>
                    <a:pt x="87" y="87"/>
                  </a:lnTo>
                  <a:lnTo>
                    <a:pt x="96" y="81"/>
                  </a:lnTo>
                  <a:lnTo>
                    <a:pt x="106" y="75"/>
                  </a:lnTo>
                  <a:lnTo>
                    <a:pt x="115" y="68"/>
                  </a:lnTo>
                  <a:lnTo>
                    <a:pt x="125" y="60"/>
                  </a:lnTo>
                  <a:lnTo>
                    <a:pt x="130" y="55"/>
                  </a:lnTo>
                  <a:lnTo>
                    <a:pt x="136" y="51"/>
                  </a:lnTo>
                  <a:lnTo>
                    <a:pt x="141" y="45"/>
                  </a:lnTo>
                  <a:lnTo>
                    <a:pt x="147" y="40"/>
                  </a:lnTo>
                  <a:lnTo>
                    <a:pt x="151" y="35"/>
                  </a:lnTo>
                  <a:lnTo>
                    <a:pt x="156" y="30"/>
                  </a:lnTo>
                  <a:lnTo>
                    <a:pt x="159" y="24"/>
                  </a:lnTo>
                  <a:lnTo>
                    <a:pt x="164" y="19"/>
                  </a:lnTo>
                  <a:lnTo>
                    <a:pt x="142" y="17"/>
                  </a:lnTo>
                  <a:lnTo>
                    <a:pt x="119" y="16"/>
                  </a:lnTo>
                  <a:lnTo>
                    <a:pt x="98" y="14"/>
                  </a:lnTo>
                  <a:lnTo>
                    <a:pt x="76" y="12"/>
                  </a:lnTo>
                  <a:lnTo>
                    <a:pt x="56" y="9"/>
                  </a:lnTo>
                  <a:lnTo>
                    <a:pt x="36" y="6"/>
                  </a:lnTo>
                  <a:lnTo>
                    <a:pt x="18" y="4"/>
                  </a:lnTo>
                  <a:lnTo>
                    <a:pt x="0" y="0"/>
                  </a:lnTo>
                  <a:lnTo>
                    <a:pt x="44" y="1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412" name="Freeform 124"/>
            <p:cNvSpPr>
              <a:spLocks/>
            </p:cNvSpPr>
            <p:nvPr/>
          </p:nvSpPr>
          <p:spPr bwMode="auto">
            <a:xfrm>
              <a:off x="3886" y="2285"/>
              <a:ext cx="136" cy="84"/>
            </a:xfrm>
            <a:custGeom>
              <a:avLst/>
              <a:gdLst>
                <a:gd name="T0" fmla="*/ 6 w 272"/>
                <a:gd name="T1" fmla="*/ 14 h 170"/>
                <a:gd name="T2" fmla="*/ 0 w 272"/>
                <a:gd name="T3" fmla="*/ 21 h 170"/>
                <a:gd name="T4" fmla="*/ 53 w 272"/>
                <a:gd name="T5" fmla="*/ 151 h 170"/>
                <a:gd name="T6" fmla="*/ 71 w 272"/>
                <a:gd name="T7" fmla="*/ 155 h 170"/>
                <a:gd name="T8" fmla="*/ 89 w 272"/>
                <a:gd name="T9" fmla="*/ 157 h 170"/>
                <a:gd name="T10" fmla="*/ 109 w 272"/>
                <a:gd name="T11" fmla="*/ 160 h 170"/>
                <a:gd name="T12" fmla="*/ 129 w 272"/>
                <a:gd name="T13" fmla="*/ 163 h 170"/>
                <a:gd name="T14" fmla="*/ 151 w 272"/>
                <a:gd name="T15" fmla="*/ 165 h 170"/>
                <a:gd name="T16" fmla="*/ 172 w 272"/>
                <a:gd name="T17" fmla="*/ 167 h 170"/>
                <a:gd name="T18" fmla="*/ 195 w 272"/>
                <a:gd name="T19" fmla="*/ 168 h 170"/>
                <a:gd name="T20" fmla="*/ 217 w 272"/>
                <a:gd name="T21" fmla="*/ 170 h 170"/>
                <a:gd name="T22" fmla="*/ 231 w 272"/>
                <a:gd name="T23" fmla="*/ 150 h 170"/>
                <a:gd name="T24" fmla="*/ 242 w 272"/>
                <a:gd name="T25" fmla="*/ 130 h 170"/>
                <a:gd name="T26" fmla="*/ 251 w 272"/>
                <a:gd name="T27" fmla="*/ 110 h 170"/>
                <a:gd name="T28" fmla="*/ 259 w 272"/>
                <a:gd name="T29" fmla="*/ 89 h 170"/>
                <a:gd name="T30" fmla="*/ 265 w 272"/>
                <a:gd name="T31" fmla="*/ 67 h 170"/>
                <a:gd name="T32" fmla="*/ 270 w 272"/>
                <a:gd name="T33" fmla="*/ 45 h 170"/>
                <a:gd name="T34" fmla="*/ 272 w 272"/>
                <a:gd name="T35" fmla="*/ 22 h 170"/>
                <a:gd name="T36" fmla="*/ 272 w 272"/>
                <a:gd name="T37" fmla="*/ 0 h 170"/>
                <a:gd name="T38" fmla="*/ 6 w 272"/>
                <a:gd name="T39" fmla="*/ 1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2" h="170">
                  <a:moveTo>
                    <a:pt x="6" y="14"/>
                  </a:moveTo>
                  <a:lnTo>
                    <a:pt x="0" y="21"/>
                  </a:lnTo>
                  <a:lnTo>
                    <a:pt x="53" y="151"/>
                  </a:lnTo>
                  <a:lnTo>
                    <a:pt x="71" y="155"/>
                  </a:lnTo>
                  <a:lnTo>
                    <a:pt x="89" y="157"/>
                  </a:lnTo>
                  <a:lnTo>
                    <a:pt x="109" y="160"/>
                  </a:lnTo>
                  <a:lnTo>
                    <a:pt x="129" y="163"/>
                  </a:lnTo>
                  <a:lnTo>
                    <a:pt x="151" y="165"/>
                  </a:lnTo>
                  <a:lnTo>
                    <a:pt x="172" y="167"/>
                  </a:lnTo>
                  <a:lnTo>
                    <a:pt x="195" y="168"/>
                  </a:lnTo>
                  <a:lnTo>
                    <a:pt x="217" y="170"/>
                  </a:lnTo>
                  <a:lnTo>
                    <a:pt x="231" y="150"/>
                  </a:lnTo>
                  <a:lnTo>
                    <a:pt x="242" y="130"/>
                  </a:lnTo>
                  <a:lnTo>
                    <a:pt x="251" y="110"/>
                  </a:lnTo>
                  <a:lnTo>
                    <a:pt x="259" y="89"/>
                  </a:lnTo>
                  <a:lnTo>
                    <a:pt x="265" y="67"/>
                  </a:lnTo>
                  <a:lnTo>
                    <a:pt x="270" y="45"/>
                  </a:lnTo>
                  <a:lnTo>
                    <a:pt x="272" y="22"/>
                  </a:lnTo>
                  <a:lnTo>
                    <a:pt x="272" y="0"/>
                  </a:lnTo>
                  <a:lnTo>
                    <a:pt x="6" y="14"/>
                  </a:lnTo>
                  <a:close/>
                </a:path>
              </a:pathLst>
            </a:custGeom>
            <a:solidFill>
              <a:srgbClr val="540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413" name="Freeform 125"/>
            <p:cNvSpPr>
              <a:spLocks/>
            </p:cNvSpPr>
            <p:nvPr/>
          </p:nvSpPr>
          <p:spPr bwMode="auto">
            <a:xfrm>
              <a:off x="3852" y="2295"/>
              <a:ext cx="61" cy="65"/>
            </a:xfrm>
            <a:custGeom>
              <a:avLst/>
              <a:gdLst>
                <a:gd name="T0" fmla="*/ 78 w 122"/>
                <a:gd name="T1" fmla="*/ 120 h 130"/>
                <a:gd name="T2" fmla="*/ 83 w 122"/>
                <a:gd name="T3" fmla="*/ 121 h 130"/>
                <a:gd name="T4" fmla="*/ 88 w 122"/>
                <a:gd name="T5" fmla="*/ 122 h 130"/>
                <a:gd name="T6" fmla="*/ 92 w 122"/>
                <a:gd name="T7" fmla="*/ 123 h 130"/>
                <a:gd name="T8" fmla="*/ 98 w 122"/>
                <a:gd name="T9" fmla="*/ 124 h 130"/>
                <a:gd name="T10" fmla="*/ 104 w 122"/>
                <a:gd name="T11" fmla="*/ 127 h 130"/>
                <a:gd name="T12" fmla="*/ 110 w 122"/>
                <a:gd name="T13" fmla="*/ 128 h 130"/>
                <a:gd name="T14" fmla="*/ 115 w 122"/>
                <a:gd name="T15" fmla="*/ 129 h 130"/>
                <a:gd name="T16" fmla="*/ 122 w 122"/>
                <a:gd name="T17" fmla="*/ 130 h 130"/>
                <a:gd name="T18" fmla="*/ 69 w 122"/>
                <a:gd name="T19" fmla="*/ 0 h 130"/>
                <a:gd name="T20" fmla="*/ 0 w 122"/>
                <a:gd name="T21" fmla="*/ 97 h 130"/>
                <a:gd name="T22" fmla="*/ 11 w 122"/>
                <a:gd name="T23" fmla="*/ 100 h 130"/>
                <a:gd name="T24" fmla="*/ 20 w 122"/>
                <a:gd name="T25" fmla="*/ 104 h 130"/>
                <a:gd name="T26" fmla="*/ 30 w 122"/>
                <a:gd name="T27" fmla="*/ 107 h 130"/>
                <a:gd name="T28" fmla="*/ 39 w 122"/>
                <a:gd name="T29" fmla="*/ 109 h 130"/>
                <a:gd name="T30" fmla="*/ 50 w 122"/>
                <a:gd name="T31" fmla="*/ 113 h 130"/>
                <a:gd name="T32" fmla="*/ 59 w 122"/>
                <a:gd name="T33" fmla="*/ 115 h 130"/>
                <a:gd name="T34" fmla="*/ 69 w 122"/>
                <a:gd name="T35" fmla="*/ 118 h 130"/>
                <a:gd name="T36" fmla="*/ 78 w 122"/>
                <a:gd name="T37" fmla="*/ 12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2" h="130">
                  <a:moveTo>
                    <a:pt x="78" y="120"/>
                  </a:moveTo>
                  <a:lnTo>
                    <a:pt x="83" y="121"/>
                  </a:lnTo>
                  <a:lnTo>
                    <a:pt x="88" y="122"/>
                  </a:lnTo>
                  <a:lnTo>
                    <a:pt x="92" y="123"/>
                  </a:lnTo>
                  <a:lnTo>
                    <a:pt x="98" y="124"/>
                  </a:lnTo>
                  <a:lnTo>
                    <a:pt x="104" y="127"/>
                  </a:lnTo>
                  <a:lnTo>
                    <a:pt x="110" y="128"/>
                  </a:lnTo>
                  <a:lnTo>
                    <a:pt x="115" y="129"/>
                  </a:lnTo>
                  <a:lnTo>
                    <a:pt x="122" y="130"/>
                  </a:lnTo>
                  <a:lnTo>
                    <a:pt x="69" y="0"/>
                  </a:lnTo>
                  <a:lnTo>
                    <a:pt x="0" y="97"/>
                  </a:lnTo>
                  <a:lnTo>
                    <a:pt x="11" y="100"/>
                  </a:lnTo>
                  <a:lnTo>
                    <a:pt x="20" y="104"/>
                  </a:lnTo>
                  <a:lnTo>
                    <a:pt x="30" y="107"/>
                  </a:lnTo>
                  <a:lnTo>
                    <a:pt x="39" y="109"/>
                  </a:lnTo>
                  <a:lnTo>
                    <a:pt x="50" y="113"/>
                  </a:lnTo>
                  <a:lnTo>
                    <a:pt x="59" y="115"/>
                  </a:lnTo>
                  <a:lnTo>
                    <a:pt x="69" y="118"/>
                  </a:lnTo>
                  <a:lnTo>
                    <a:pt x="78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414" name="Freeform 126"/>
            <p:cNvSpPr>
              <a:spLocks/>
            </p:cNvSpPr>
            <p:nvPr/>
          </p:nvSpPr>
          <p:spPr bwMode="auto">
            <a:xfrm>
              <a:off x="3813" y="2343"/>
              <a:ext cx="122" cy="79"/>
            </a:xfrm>
            <a:custGeom>
              <a:avLst/>
              <a:gdLst>
                <a:gd name="T0" fmla="*/ 155 w 243"/>
                <a:gd name="T1" fmla="*/ 23 h 156"/>
                <a:gd name="T2" fmla="*/ 146 w 243"/>
                <a:gd name="T3" fmla="*/ 21 h 156"/>
                <a:gd name="T4" fmla="*/ 136 w 243"/>
                <a:gd name="T5" fmla="*/ 18 h 156"/>
                <a:gd name="T6" fmla="*/ 127 w 243"/>
                <a:gd name="T7" fmla="*/ 16 h 156"/>
                <a:gd name="T8" fmla="*/ 116 w 243"/>
                <a:gd name="T9" fmla="*/ 12 h 156"/>
                <a:gd name="T10" fmla="*/ 107 w 243"/>
                <a:gd name="T11" fmla="*/ 10 h 156"/>
                <a:gd name="T12" fmla="*/ 97 w 243"/>
                <a:gd name="T13" fmla="*/ 7 h 156"/>
                <a:gd name="T14" fmla="*/ 88 w 243"/>
                <a:gd name="T15" fmla="*/ 3 h 156"/>
                <a:gd name="T16" fmla="*/ 77 w 243"/>
                <a:gd name="T17" fmla="*/ 0 h 156"/>
                <a:gd name="T18" fmla="*/ 0 w 243"/>
                <a:gd name="T19" fmla="*/ 108 h 156"/>
                <a:gd name="T20" fmla="*/ 14 w 243"/>
                <a:gd name="T21" fmla="*/ 117 h 156"/>
                <a:gd name="T22" fmla="*/ 28 w 243"/>
                <a:gd name="T23" fmla="*/ 125 h 156"/>
                <a:gd name="T24" fmla="*/ 41 w 243"/>
                <a:gd name="T25" fmla="*/ 132 h 156"/>
                <a:gd name="T26" fmla="*/ 56 w 243"/>
                <a:gd name="T27" fmla="*/ 139 h 156"/>
                <a:gd name="T28" fmla="*/ 71 w 243"/>
                <a:gd name="T29" fmla="*/ 144 h 156"/>
                <a:gd name="T30" fmla="*/ 86 w 243"/>
                <a:gd name="T31" fmla="*/ 148 h 156"/>
                <a:gd name="T32" fmla="*/ 102 w 243"/>
                <a:gd name="T33" fmla="*/ 152 h 156"/>
                <a:gd name="T34" fmla="*/ 117 w 243"/>
                <a:gd name="T35" fmla="*/ 154 h 156"/>
                <a:gd name="T36" fmla="*/ 134 w 243"/>
                <a:gd name="T37" fmla="*/ 156 h 156"/>
                <a:gd name="T38" fmla="*/ 150 w 243"/>
                <a:gd name="T39" fmla="*/ 156 h 156"/>
                <a:gd name="T40" fmla="*/ 165 w 243"/>
                <a:gd name="T41" fmla="*/ 156 h 156"/>
                <a:gd name="T42" fmla="*/ 181 w 243"/>
                <a:gd name="T43" fmla="*/ 155 h 156"/>
                <a:gd name="T44" fmla="*/ 197 w 243"/>
                <a:gd name="T45" fmla="*/ 153 h 156"/>
                <a:gd name="T46" fmla="*/ 212 w 243"/>
                <a:gd name="T47" fmla="*/ 149 h 156"/>
                <a:gd name="T48" fmla="*/ 228 w 243"/>
                <a:gd name="T49" fmla="*/ 145 h 156"/>
                <a:gd name="T50" fmla="*/ 243 w 243"/>
                <a:gd name="T51" fmla="*/ 140 h 156"/>
                <a:gd name="T52" fmla="*/ 199 w 243"/>
                <a:gd name="T53" fmla="*/ 33 h 156"/>
                <a:gd name="T54" fmla="*/ 192 w 243"/>
                <a:gd name="T55" fmla="*/ 32 h 156"/>
                <a:gd name="T56" fmla="*/ 187 w 243"/>
                <a:gd name="T57" fmla="*/ 31 h 156"/>
                <a:gd name="T58" fmla="*/ 181 w 243"/>
                <a:gd name="T59" fmla="*/ 30 h 156"/>
                <a:gd name="T60" fmla="*/ 175 w 243"/>
                <a:gd name="T61" fmla="*/ 27 h 156"/>
                <a:gd name="T62" fmla="*/ 169 w 243"/>
                <a:gd name="T63" fmla="*/ 26 h 156"/>
                <a:gd name="T64" fmla="*/ 165 w 243"/>
                <a:gd name="T65" fmla="*/ 25 h 156"/>
                <a:gd name="T66" fmla="*/ 160 w 243"/>
                <a:gd name="T67" fmla="*/ 24 h 156"/>
                <a:gd name="T68" fmla="*/ 155 w 243"/>
                <a:gd name="T69" fmla="*/ 2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43" h="156">
                  <a:moveTo>
                    <a:pt x="155" y="23"/>
                  </a:moveTo>
                  <a:lnTo>
                    <a:pt x="146" y="21"/>
                  </a:lnTo>
                  <a:lnTo>
                    <a:pt x="136" y="18"/>
                  </a:lnTo>
                  <a:lnTo>
                    <a:pt x="127" y="16"/>
                  </a:lnTo>
                  <a:lnTo>
                    <a:pt x="116" y="12"/>
                  </a:lnTo>
                  <a:lnTo>
                    <a:pt x="107" y="10"/>
                  </a:lnTo>
                  <a:lnTo>
                    <a:pt x="97" y="7"/>
                  </a:lnTo>
                  <a:lnTo>
                    <a:pt x="88" y="3"/>
                  </a:lnTo>
                  <a:lnTo>
                    <a:pt x="77" y="0"/>
                  </a:lnTo>
                  <a:lnTo>
                    <a:pt x="0" y="108"/>
                  </a:lnTo>
                  <a:lnTo>
                    <a:pt x="14" y="117"/>
                  </a:lnTo>
                  <a:lnTo>
                    <a:pt x="28" y="125"/>
                  </a:lnTo>
                  <a:lnTo>
                    <a:pt x="41" y="132"/>
                  </a:lnTo>
                  <a:lnTo>
                    <a:pt x="56" y="139"/>
                  </a:lnTo>
                  <a:lnTo>
                    <a:pt x="71" y="144"/>
                  </a:lnTo>
                  <a:lnTo>
                    <a:pt x="86" y="148"/>
                  </a:lnTo>
                  <a:lnTo>
                    <a:pt x="102" y="152"/>
                  </a:lnTo>
                  <a:lnTo>
                    <a:pt x="117" y="154"/>
                  </a:lnTo>
                  <a:lnTo>
                    <a:pt x="134" y="156"/>
                  </a:lnTo>
                  <a:lnTo>
                    <a:pt x="150" y="156"/>
                  </a:lnTo>
                  <a:lnTo>
                    <a:pt x="165" y="156"/>
                  </a:lnTo>
                  <a:lnTo>
                    <a:pt x="181" y="155"/>
                  </a:lnTo>
                  <a:lnTo>
                    <a:pt x="197" y="153"/>
                  </a:lnTo>
                  <a:lnTo>
                    <a:pt x="212" y="149"/>
                  </a:lnTo>
                  <a:lnTo>
                    <a:pt x="228" y="145"/>
                  </a:lnTo>
                  <a:lnTo>
                    <a:pt x="243" y="140"/>
                  </a:lnTo>
                  <a:lnTo>
                    <a:pt x="199" y="33"/>
                  </a:lnTo>
                  <a:lnTo>
                    <a:pt x="192" y="32"/>
                  </a:lnTo>
                  <a:lnTo>
                    <a:pt x="187" y="31"/>
                  </a:lnTo>
                  <a:lnTo>
                    <a:pt x="181" y="30"/>
                  </a:lnTo>
                  <a:lnTo>
                    <a:pt x="175" y="27"/>
                  </a:lnTo>
                  <a:lnTo>
                    <a:pt x="169" y="26"/>
                  </a:lnTo>
                  <a:lnTo>
                    <a:pt x="165" y="25"/>
                  </a:lnTo>
                  <a:lnTo>
                    <a:pt x="160" y="24"/>
                  </a:lnTo>
                  <a:lnTo>
                    <a:pt x="155" y="23"/>
                  </a:lnTo>
                  <a:close/>
                </a:path>
              </a:pathLst>
            </a:custGeom>
            <a:solidFill>
              <a:srgbClr val="CCED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415" name="Freeform 127"/>
            <p:cNvSpPr>
              <a:spLocks/>
            </p:cNvSpPr>
            <p:nvPr/>
          </p:nvSpPr>
          <p:spPr bwMode="auto">
            <a:xfrm>
              <a:off x="3760" y="2297"/>
              <a:ext cx="92" cy="101"/>
            </a:xfrm>
            <a:custGeom>
              <a:avLst/>
              <a:gdLst>
                <a:gd name="T0" fmla="*/ 25 w 183"/>
                <a:gd name="T1" fmla="*/ 0 h 202"/>
                <a:gd name="T2" fmla="*/ 0 w 183"/>
                <a:gd name="T3" fmla="*/ 3 h 202"/>
                <a:gd name="T4" fmla="*/ 1 w 183"/>
                <a:gd name="T5" fmla="*/ 24 h 202"/>
                <a:gd name="T6" fmla="*/ 5 w 183"/>
                <a:gd name="T7" fmla="*/ 44 h 202"/>
                <a:gd name="T8" fmla="*/ 9 w 183"/>
                <a:gd name="T9" fmla="*/ 65 h 202"/>
                <a:gd name="T10" fmla="*/ 16 w 183"/>
                <a:gd name="T11" fmla="*/ 85 h 202"/>
                <a:gd name="T12" fmla="*/ 24 w 183"/>
                <a:gd name="T13" fmla="*/ 105 h 202"/>
                <a:gd name="T14" fmla="*/ 35 w 183"/>
                <a:gd name="T15" fmla="*/ 124 h 202"/>
                <a:gd name="T16" fmla="*/ 46 w 183"/>
                <a:gd name="T17" fmla="*/ 143 h 202"/>
                <a:gd name="T18" fmla="*/ 60 w 183"/>
                <a:gd name="T19" fmla="*/ 161 h 202"/>
                <a:gd name="T20" fmla="*/ 66 w 183"/>
                <a:gd name="T21" fmla="*/ 166 h 202"/>
                <a:gd name="T22" fmla="*/ 70 w 183"/>
                <a:gd name="T23" fmla="*/ 172 h 202"/>
                <a:gd name="T24" fmla="*/ 76 w 183"/>
                <a:gd name="T25" fmla="*/ 178 h 202"/>
                <a:gd name="T26" fmla="*/ 82 w 183"/>
                <a:gd name="T27" fmla="*/ 182 h 202"/>
                <a:gd name="T28" fmla="*/ 88 w 183"/>
                <a:gd name="T29" fmla="*/ 188 h 202"/>
                <a:gd name="T30" fmla="*/ 94 w 183"/>
                <a:gd name="T31" fmla="*/ 193 h 202"/>
                <a:gd name="T32" fmla="*/ 100 w 183"/>
                <a:gd name="T33" fmla="*/ 197 h 202"/>
                <a:gd name="T34" fmla="*/ 106 w 183"/>
                <a:gd name="T35" fmla="*/ 202 h 202"/>
                <a:gd name="T36" fmla="*/ 183 w 183"/>
                <a:gd name="T37" fmla="*/ 94 h 202"/>
                <a:gd name="T38" fmla="*/ 161 w 183"/>
                <a:gd name="T39" fmla="*/ 86 h 202"/>
                <a:gd name="T40" fmla="*/ 141 w 183"/>
                <a:gd name="T41" fmla="*/ 77 h 202"/>
                <a:gd name="T42" fmla="*/ 120 w 183"/>
                <a:gd name="T43" fmla="*/ 66 h 202"/>
                <a:gd name="T44" fmla="*/ 99 w 183"/>
                <a:gd name="T45" fmla="*/ 55 h 202"/>
                <a:gd name="T46" fmla="*/ 79 w 183"/>
                <a:gd name="T47" fmla="*/ 43 h 202"/>
                <a:gd name="T48" fmla="*/ 60 w 183"/>
                <a:gd name="T49" fmla="*/ 30 h 202"/>
                <a:gd name="T50" fmla="*/ 43 w 183"/>
                <a:gd name="T51" fmla="*/ 15 h 202"/>
                <a:gd name="T52" fmla="*/ 25 w 183"/>
                <a:gd name="T53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3" h="202">
                  <a:moveTo>
                    <a:pt x="25" y="0"/>
                  </a:moveTo>
                  <a:lnTo>
                    <a:pt x="0" y="3"/>
                  </a:lnTo>
                  <a:lnTo>
                    <a:pt x="1" y="24"/>
                  </a:lnTo>
                  <a:lnTo>
                    <a:pt x="5" y="44"/>
                  </a:lnTo>
                  <a:lnTo>
                    <a:pt x="9" y="65"/>
                  </a:lnTo>
                  <a:lnTo>
                    <a:pt x="16" y="85"/>
                  </a:lnTo>
                  <a:lnTo>
                    <a:pt x="24" y="105"/>
                  </a:lnTo>
                  <a:lnTo>
                    <a:pt x="35" y="124"/>
                  </a:lnTo>
                  <a:lnTo>
                    <a:pt x="46" y="143"/>
                  </a:lnTo>
                  <a:lnTo>
                    <a:pt x="60" y="161"/>
                  </a:lnTo>
                  <a:lnTo>
                    <a:pt x="66" y="166"/>
                  </a:lnTo>
                  <a:lnTo>
                    <a:pt x="70" y="172"/>
                  </a:lnTo>
                  <a:lnTo>
                    <a:pt x="76" y="178"/>
                  </a:lnTo>
                  <a:lnTo>
                    <a:pt x="82" y="182"/>
                  </a:lnTo>
                  <a:lnTo>
                    <a:pt x="88" y="188"/>
                  </a:lnTo>
                  <a:lnTo>
                    <a:pt x="94" y="193"/>
                  </a:lnTo>
                  <a:lnTo>
                    <a:pt x="100" y="197"/>
                  </a:lnTo>
                  <a:lnTo>
                    <a:pt x="106" y="202"/>
                  </a:lnTo>
                  <a:lnTo>
                    <a:pt x="183" y="94"/>
                  </a:lnTo>
                  <a:lnTo>
                    <a:pt x="161" y="86"/>
                  </a:lnTo>
                  <a:lnTo>
                    <a:pt x="141" y="77"/>
                  </a:lnTo>
                  <a:lnTo>
                    <a:pt x="120" y="66"/>
                  </a:lnTo>
                  <a:lnTo>
                    <a:pt x="99" y="55"/>
                  </a:lnTo>
                  <a:lnTo>
                    <a:pt x="79" y="43"/>
                  </a:lnTo>
                  <a:lnTo>
                    <a:pt x="60" y="30"/>
                  </a:lnTo>
                  <a:lnTo>
                    <a:pt x="43" y="1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B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416" name="Freeform 128"/>
            <p:cNvSpPr>
              <a:spLocks/>
            </p:cNvSpPr>
            <p:nvPr/>
          </p:nvSpPr>
          <p:spPr bwMode="auto">
            <a:xfrm>
              <a:off x="3773" y="2292"/>
              <a:ext cx="113" cy="51"/>
            </a:xfrm>
            <a:custGeom>
              <a:avLst/>
              <a:gdLst>
                <a:gd name="T0" fmla="*/ 227 w 227"/>
                <a:gd name="T1" fmla="*/ 7 h 104"/>
                <a:gd name="T2" fmla="*/ 225 w 227"/>
                <a:gd name="T3" fmla="*/ 0 h 104"/>
                <a:gd name="T4" fmla="*/ 0 w 227"/>
                <a:gd name="T5" fmla="*/ 10 h 104"/>
                <a:gd name="T6" fmla="*/ 18 w 227"/>
                <a:gd name="T7" fmla="*/ 25 h 104"/>
                <a:gd name="T8" fmla="*/ 35 w 227"/>
                <a:gd name="T9" fmla="*/ 40 h 104"/>
                <a:gd name="T10" fmla="*/ 54 w 227"/>
                <a:gd name="T11" fmla="*/ 53 h 104"/>
                <a:gd name="T12" fmla="*/ 74 w 227"/>
                <a:gd name="T13" fmla="*/ 65 h 104"/>
                <a:gd name="T14" fmla="*/ 95 w 227"/>
                <a:gd name="T15" fmla="*/ 76 h 104"/>
                <a:gd name="T16" fmla="*/ 116 w 227"/>
                <a:gd name="T17" fmla="*/ 87 h 104"/>
                <a:gd name="T18" fmla="*/ 136 w 227"/>
                <a:gd name="T19" fmla="*/ 96 h 104"/>
                <a:gd name="T20" fmla="*/ 158 w 227"/>
                <a:gd name="T21" fmla="*/ 104 h 104"/>
                <a:gd name="T22" fmla="*/ 227 w 227"/>
                <a:gd name="T23" fmla="*/ 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7" h="104">
                  <a:moveTo>
                    <a:pt x="227" y="7"/>
                  </a:moveTo>
                  <a:lnTo>
                    <a:pt x="225" y="0"/>
                  </a:lnTo>
                  <a:lnTo>
                    <a:pt x="0" y="10"/>
                  </a:lnTo>
                  <a:lnTo>
                    <a:pt x="18" y="25"/>
                  </a:lnTo>
                  <a:lnTo>
                    <a:pt x="35" y="40"/>
                  </a:lnTo>
                  <a:lnTo>
                    <a:pt x="54" y="53"/>
                  </a:lnTo>
                  <a:lnTo>
                    <a:pt x="74" y="65"/>
                  </a:lnTo>
                  <a:lnTo>
                    <a:pt x="95" y="76"/>
                  </a:lnTo>
                  <a:lnTo>
                    <a:pt x="116" y="87"/>
                  </a:lnTo>
                  <a:lnTo>
                    <a:pt x="136" y="96"/>
                  </a:lnTo>
                  <a:lnTo>
                    <a:pt x="158" y="104"/>
                  </a:lnTo>
                  <a:lnTo>
                    <a:pt x="227" y="7"/>
                  </a:lnTo>
                  <a:close/>
                </a:path>
              </a:pathLst>
            </a:custGeom>
            <a:solidFill>
              <a:srgbClr val="00DD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pic>
        <p:nvPicPr>
          <p:cNvPr id="12422" name="Picture 134" descr="headphones">
            <a:hlinkClick r:id="rId2" action="ppaction://hlinksldjump">
              <a:snd r:embed="rId3" name="click.wav"/>
            </a:hlinkClick>
          </p:cNvPr>
          <p:cNvPicPr>
            <a:picLocks noChangeAspect="1" noChangeArrowheads="1"/>
          </p:cNvPicPr>
          <p:nvPr>
            <p:ph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447800"/>
            <a:ext cx="2724150" cy="365125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81" name="Group 69"/>
          <p:cNvGrpSpPr>
            <a:grpSpLocks/>
          </p:cNvGrpSpPr>
          <p:nvPr/>
        </p:nvGrpSpPr>
        <p:grpSpPr bwMode="auto">
          <a:xfrm>
            <a:off x="990600" y="3124200"/>
            <a:ext cx="3352800" cy="2314575"/>
            <a:chOff x="2076" y="1531"/>
            <a:chExt cx="1543" cy="1026"/>
          </a:xfrm>
        </p:grpSpPr>
        <p:sp>
          <p:nvSpPr>
            <p:cNvPr id="13326" name="Freeform 14"/>
            <p:cNvSpPr>
              <a:spLocks/>
            </p:cNvSpPr>
            <p:nvPr/>
          </p:nvSpPr>
          <p:spPr bwMode="auto">
            <a:xfrm>
              <a:off x="3037" y="2448"/>
              <a:ext cx="121" cy="102"/>
            </a:xfrm>
            <a:custGeom>
              <a:avLst/>
              <a:gdLst>
                <a:gd name="T0" fmla="*/ 3 w 243"/>
                <a:gd name="T1" fmla="*/ 48 h 206"/>
                <a:gd name="T2" fmla="*/ 85 w 243"/>
                <a:gd name="T3" fmla="*/ 2 h 206"/>
                <a:gd name="T4" fmla="*/ 184 w 243"/>
                <a:gd name="T5" fmla="*/ 0 h 206"/>
                <a:gd name="T6" fmla="*/ 243 w 243"/>
                <a:gd name="T7" fmla="*/ 84 h 206"/>
                <a:gd name="T8" fmla="*/ 209 w 243"/>
                <a:gd name="T9" fmla="*/ 162 h 206"/>
                <a:gd name="T10" fmla="*/ 133 w 243"/>
                <a:gd name="T11" fmla="*/ 206 h 206"/>
                <a:gd name="T12" fmla="*/ 57 w 243"/>
                <a:gd name="T13" fmla="*/ 196 h 206"/>
                <a:gd name="T14" fmla="*/ 0 w 243"/>
                <a:gd name="T15" fmla="*/ 145 h 206"/>
                <a:gd name="T16" fmla="*/ 3 w 243"/>
                <a:gd name="T17" fmla="*/ 48 h 206"/>
                <a:gd name="T18" fmla="*/ 3 w 243"/>
                <a:gd name="T19" fmla="*/ 4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3" h="206">
                  <a:moveTo>
                    <a:pt x="3" y="48"/>
                  </a:moveTo>
                  <a:lnTo>
                    <a:pt x="85" y="2"/>
                  </a:lnTo>
                  <a:lnTo>
                    <a:pt x="184" y="0"/>
                  </a:lnTo>
                  <a:lnTo>
                    <a:pt x="243" y="84"/>
                  </a:lnTo>
                  <a:lnTo>
                    <a:pt x="209" y="162"/>
                  </a:lnTo>
                  <a:lnTo>
                    <a:pt x="133" y="206"/>
                  </a:lnTo>
                  <a:lnTo>
                    <a:pt x="57" y="196"/>
                  </a:lnTo>
                  <a:lnTo>
                    <a:pt x="0" y="145"/>
                  </a:lnTo>
                  <a:lnTo>
                    <a:pt x="3" y="48"/>
                  </a:lnTo>
                  <a:lnTo>
                    <a:pt x="3" y="48"/>
                  </a:lnTo>
                  <a:close/>
                </a:path>
              </a:pathLst>
            </a:custGeom>
            <a:solidFill>
              <a:srgbClr val="C4C4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27" name="Freeform 15"/>
            <p:cNvSpPr>
              <a:spLocks/>
            </p:cNvSpPr>
            <p:nvPr/>
          </p:nvSpPr>
          <p:spPr bwMode="auto">
            <a:xfrm>
              <a:off x="2568" y="2408"/>
              <a:ext cx="116" cy="93"/>
            </a:xfrm>
            <a:custGeom>
              <a:avLst/>
              <a:gdLst>
                <a:gd name="T0" fmla="*/ 42 w 232"/>
                <a:gd name="T1" fmla="*/ 25 h 187"/>
                <a:gd name="T2" fmla="*/ 120 w 232"/>
                <a:gd name="T3" fmla="*/ 0 h 187"/>
                <a:gd name="T4" fmla="*/ 217 w 232"/>
                <a:gd name="T5" fmla="*/ 31 h 187"/>
                <a:gd name="T6" fmla="*/ 232 w 232"/>
                <a:gd name="T7" fmla="*/ 99 h 187"/>
                <a:gd name="T8" fmla="*/ 189 w 232"/>
                <a:gd name="T9" fmla="*/ 158 h 187"/>
                <a:gd name="T10" fmla="*/ 134 w 232"/>
                <a:gd name="T11" fmla="*/ 187 h 187"/>
                <a:gd name="T12" fmla="*/ 56 w 232"/>
                <a:gd name="T13" fmla="*/ 168 h 187"/>
                <a:gd name="T14" fmla="*/ 0 w 232"/>
                <a:gd name="T15" fmla="*/ 120 h 187"/>
                <a:gd name="T16" fmla="*/ 8 w 232"/>
                <a:gd name="T17" fmla="*/ 63 h 187"/>
                <a:gd name="T18" fmla="*/ 42 w 232"/>
                <a:gd name="T19" fmla="*/ 25 h 187"/>
                <a:gd name="T20" fmla="*/ 42 w 232"/>
                <a:gd name="T21" fmla="*/ 25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2" h="187">
                  <a:moveTo>
                    <a:pt x="42" y="25"/>
                  </a:moveTo>
                  <a:lnTo>
                    <a:pt x="120" y="0"/>
                  </a:lnTo>
                  <a:lnTo>
                    <a:pt x="217" y="31"/>
                  </a:lnTo>
                  <a:lnTo>
                    <a:pt x="232" y="99"/>
                  </a:lnTo>
                  <a:lnTo>
                    <a:pt x="189" y="158"/>
                  </a:lnTo>
                  <a:lnTo>
                    <a:pt x="134" y="187"/>
                  </a:lnTo>
                  <a:lnTo>
                    <a:pt x="56" y="168"/>
                  </a:lnTo>
                  <a:lnTo>
                    <a:pt x="0" y="120"/>
                  </a:lnTo>
                  <a:lnTo>
                    <a:pt x="8" y="63"/>
                  </a:lnTo>
                  <a:lnTo>
                    <a:pt x="42" y="25"/>
                  </a:lnTo>
                  <a:lnTo>
                    <a:pt x="42" y="25"/>
                  </a:lnTo>
                  <a:close/>
                </a:path>
              </a:pathLst>
            </a:custGeom>
            <a:solidFill>
              <a:srgbClr val="C4C4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28" name="Freeform 16"/>
            <p:cNvSpPr>
              <a:spLocks/>
            </p:cNvSpPr>
            <p:nvPr/>
          </p:nvSpPr>
          <p:spPr bwMode="auto">
            <a:xfrm>
              <a:off x="2083" y="2209"/>
              <a:ext cx="222" cy="121"/>
            </a:xfrm>
            <a:custGeom>
              <a:avLst/>
              <a:gdLst>
                <a:gd name="T0" fmla="*/ 32 w 445"/>
                <a:gd name="T1" fmla="*/ 0 h 242"/>
                <a:gd name="T2" fmla="*/ 42 w 445"/>
                <a:gd name="T3" fmla="*/ 74 h 242"/>
                <a:gd name="T4" fmla="*/ 74 w 445"/>
                <a:gd name="T5" fmla="*/ 135 h 242"/>
                <a:gd name="T6" fmla="*/ 131 w 445"/>
                <a:gd name="T7" fmla="*/ 181 h 242"/>
                <a:gd name="T8" fmla="*/ 236 w 445"/>
                <a:gd name="T9" fmla="*/ 196 h 242"/>
                <a:gd name="T10" fmla="*/ 325 w 445"/>
                <a:gd name="T11" fmla="*/ 184 h 242"/>
                <a:gd name="T12" fmla="*/ 384 w 445"/>
                <a:gd name="T13" fmla="*/ 154 h 242"/>
                <a:gd name="T14" fmla="*/ 422 w 445"/>
                <a:gd name="T15" fmla="*/ 89 h 242"/>
                <a:gd name="T16" fmla="*/ 445 w 445"/>
                <a:gd name="T17" fmla="*/ 150 h 242"/>
                <a:gd name="T18" fmla="*/ 422 w 445"/>
                <a:gd name="T19" fmla="*/ 205 h 242"/>
                <a:gd name="T20" fmla="*/ 354 w 445"/>
                <a:gd name="T21" fmla="*/ 238 h 242"/>
                <a:gd name="T22" fmla="*/ 224 w 445"/>
                <a:gd name="T23" fmla="*/ 242 h 242"/>
                <a:gd name="T24" fmla="*/ 139 w 445"/>
                <a:gd name="T25" fmla="*/ 236 h 242"/>
                <a:gd name="T26" fmla="*/ 59 w 445"/>
                <a:gd name="T27" fmla="*/ 203 h 242"/>
                <a:gd name="T28" fmla="*/ 4 w 445"/>
                <a:gd name="T29" fmla="*/ 129 h 242"/>
                <a:gd name="T30" fmla="*/ 4 w 445"/>
                <a:gd name="T31" fmla="*/ 126 h 242"/>
                <a:gd name="T32" fmla="*/ 4 w 445"/>
                <a:gd name="T33" fmla="*/ 118 h 242"/>
                <a:gd name="T34" fmla="*/ 2 w 445"/>
                <a:gd name="T35" fmla="*/ 114 h 242"/>
                <a:gd name="T36" fmla="*/ 2 w 445"/>
                <a:gd name="T37" fmla="*/ 108 h 242"/>
                <a:gd name="T38" fmla="*/ 2 w 445"/>
                <a:gd name="T39" fmla="*/ 101 h 242"/>
                <a:gd name="T40" fmla="*/ 2 w 445"/>
                <a:gd name="T41" fmla="*/ 97 h 242"/>
                <a:gd name="T42" fmla="*/ 2 w 445"/>
                <a:gd name="T43" fmla="*/ 89 h 242"/>
                <a:gd name="T44" fmla="*/ 2 w 445"/>
                <a:gd name="T45" fmla="*/ 84 h 242"/>
                <a:gd name="T46" fmla="*/ 0 w 445"/>
                <a:gd name="T47" fmla="*/ 76 h 242"/>
                <a:gd name="T48" fmla="*/ 0 w 445"/>
                <a:gd name="T49" fmla="*/ 72 h 242"/>
                <a:gd name="T50" fmla="*/ 0 w 445"/>
                <a:gd name="T51" fmla="*/ 61 h 242"/>
                <a:gd name="T52" fmla="*/ 0 w 445"/>
                <a:gd name="T53" fmla="*/ 57 h 242"/>
                <a:gd name="T54" fmla="*/ 0 w 445"/>
                <a:gd name="T55" fmla="*/ 49 h 242"/>
                <a:gd name="T56" fmla="*/ 4 w 445"/>
                <a:gd name="T57" fmla="*/ 42 h 242"/>
                <a:gd name="T58" fmla="*/ 10 w 445"/>
                <a:gd name="T59" fmla="*/ 32 h 242"/>
                <a:gd name="T60" fmla="*/ 17 w 445"/>
                <a:gd name="T61" fmla="*/ 25 h 242"/>
                <a:gd name="T62" fmla="*/ 21 w 445"/>
                <a:gd name="T63" fmla="*/ 13 h 242"/>
                <a:gd name="T64" fmla="*/ 27 w 445"/>
                <a:gd name="T65" fmla="*/ 6 h 242"/>
                <a:gd name="T66" fmla="*/ 31 w 445"/>
                <a:gd name="T67" fmla="*/ 0 h 242"/>
                <a:gd name="T68" fmla="*/ 32 w 445"/>
                <a:gd name="T69" fmla="*/ 0 h 242"/>
                <a:gd name="T70" fmla="*/ 32 w 445"/>
                <a:gd name="T71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45" h="242">
                  <a:moveTo>
                    <a:pt x="32" y="0"/>
                  </a:moveTo>
                  <a:lnTo>
                    <a:pt x="42" y="74"/>
                  </a:lnTo>
                  <a:lnTo>
                    <a:pt x="74" y="135"/>
                  </a:lnTo>
                  <a:lnTo>
                    <a:pt x="131" y="181"/>
                  </a:lnTo>
                  <a:lnTo>
                    <a:pt x="236" y="196"/>
                  </a:lnTo>
                  <a:lnTo>
                    <a:pt x="325" y="184"/>
                  </a:lnTo>
                  <a:lnTo>
                    <a:pt x="384" y="154"/>
                  </a:lnTo>
                  <a:lnTo>
                    <a:pt x="422" y="89"/>
                  </a:lnTo>
                  <a:lnTo>
                    <a:pt x="445" y="150"/>
                  </a:lnTo>
                  <a:lnTo>
                    <a:pt x="422" y="205"/>
                  </a:lnTo>
                  <a:lnTo>
                    <a:pt x="354" y="238"/>
                  </a:lnTo>
                  <a:lnTo>
                    <a:pt x="224" y="242"/>
                  </a:lnTo>
                  <a:lnTo>
                    <a:pt x="139" y="236"/>
                  </a:lnTo>
                  <a:lnTo>
                    <a:pt x="59" y="203"/>
                  </a:lnTo>
                  <a:lnTo>
                    <a:pt x="4" y="129"/>
                  </a:lnTo>
                  <a:lnTo>
                    <a:pt x="4" y="126"/>
                  </a:lnTo>
                  <a:lnTo>
                    <a:pt x="4" y="118"/>
                  </a:lnTo>
                  <a:lnTo>
                    <a:pt x="2" y="114"/>
                  </a:lnTo>
                  <a:lnTo>
                    <a:pt x="2" y="108"/>
                  </a:lnTo>
                  <a:lnTo>
                    <a:pt x="2" y="101"/>
                  </a:lnTo>
                  <a:lnTo>
                    <a:pt x="2" y="97"/>
                  </a:lnTo>
                  <a:lnTo>
                    <a:pt x="2" y="89"/>
                  </a:lnTo>
                  <a:lnTo>
                    <a:pt x="2" y="84"/>
                  </a:lnTo>
                  <a:lnTo>
                    <a:pt x="0" y="76"/>
                  </a:lnTo>
                  <a:lnTo>
                    <a:pt x="0" y="72"/>
                  </a:lnTo>
                  <a:lnTo>
                    <a:pt x="0" y="61"/>
                  </a:lnTo>
                  <a:lnTo>
                    <a:pt x="0" y="57"/>
                  </a:lnTo>
                  <a:lnTo>
                    <a:pt x="0" y="49"/>
                  </a:lnTo>
                  <a:lnTo>
                    <a:pt x="4" y="42"/>
                  </a:lnTo>
                  <a:lnTo>
                    <a:pt x="10" y="32"/>
                  </a:lnTo>
                  <a:lnTo>
                    <a:pt x="17" y="25"/>
                  </a:lnTo>
                  <a:lnTo>
                    <a:pt x="21" y="13"/>
                  </a:lnTo>
                  <a:lnTo>
                    <a:pt x="27" y="6"/>
                  </a:lnTo>
                  <a:lnTo>
                    <a:pt x="31" y="0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C4B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29" name="Freeform 17"/>
            <p:cNvSpPr>
              <a:spLocks/>
            </p:cNvSpPr>
            <p:nvPr/>
          </p:nvSpPr>
          <p:spPr bwMode="auto">
            <a:xfrm>
              <a:off x="2178" y="2224"/>
              <a:ext cx="332" cy="182"/>
            </a:xfrm>
            <a:custGeom>
              <a:avLst/>
              <a:gdLst>
                <a:gd name="T0" fmla="*/ 652 w 666"/>
                <a:gd name="T1" fmla="*/ 8 h 364"/>
                <a:gd name="T2" fmla="*/ 504 w 666"/>
                <a:gd name="T3" fmla="*/ 181 h 364"/>
                <a:gd name="T4" fmla="*/ 371 w 666"/>
                <a:gd name="T5" fmla="*/ 289 h 364"/>
                <a:gd name="T6" fmla="*/ 268 w 666"/>
                <a:gd name="T7" fmla="*/ 320 h 364"/>
                <a:gd name="T8" fmla="*/ 152 w 666"/>
                <a:gd name="T9" fmla="*/ 297 h 364"/>
                <a:gd name="T10" fmla="*/ 90 w 666"/>
                <a:gd name="T11" fmla="*/ 208 h 364"/>
                <a:gd name="T12" fmla="*/ 99 w 666"/>
                <a:gd name="T13" fmla="*/ 120 h 364"/>
                <a:gd name="T14" fmla="*/ 169 w 666"/>
                <a:gd name="T15" fmla="*/ 56 h 364"/>
                <a:gd name="T16" fmla="*/ 213 w 666"/>
                <a:gd name="T17" fmla="*/ 37 h 364"/>
                <a:gd name="T18" fmla="*/ 188 w 666"/>
                <a:gd name="T19" fmla="*/ 6 h 364"/>
                <a:gd name="T20" fmla="*/ 124 w 666"/>
                <a:gd name="T21" fmla="*/ 0 h 364"/>
                <a:gd name="T22" fmla="*/ 52 w 666"/>
                <a:gd name="T23" fmla="*/ 35 h 364"/>
                <a:gd name="T24" fmla="*/ 15 w 666"/>
                <a:gd name="T25" fmla="*/ 103 h 364"/>
                <a:gd name="T26" fmla="*/ 0 w 666"/>
                <a:gd name="T27" fmla="*/ 183 h 364"/>
                <a:gd name="T28" fmla="*/ 27 w 666"/>
                <a:gd name="T29" fmla="*/ 257 h 364"/>
                <a:gd name="T30" fmla="*/ 84 w 666"/>
                <a:gd name="T31" fmla="*/ 320 h 364"/>
                <a:gd name="T32" fmla="*/ 162 w 666"/>
                <a:gd name="T33" fmla="*/ 354 h 364"/>
                <a:gd name="T34" fmla="*/ 242 w 666"/>
                <a:gd name="T35" fmla="*/ 364 h 364"/>
                <a:gd name="T36" fmla="*/ 325 w 666"/>
                <a:gd name="T37" fmla="*/ 358 h 364"/>
                <a:gd name="T38" fmla="*/ 407 w 666"/>
                <a:gd name="T39" fmla="*/ 322 h 364"/>
                <a:gd name="T40" fmla="*/ 508 w 666"/>
                <a:gd name="T41" fmla="*/ 250 h 364"/>
                <a:gd name="T42" fmla="*/ 589 w 666"/>
                <a:gd name="T43" fmla="*/ 172 h 364"/>
                <a:gd name="T44" fmla="*/ 666 w 666"/>
                <a:gd name="T45" fmla="*/ 109 h 364"/>
                <a:gd name="T46" fmla="*/ 652 w 666"/>
                <a:gd name="T47" fmla="*/ 8 h 364"/>
                <a:gd name="T48" fmla="*/ 652 w 666"/>
                <a:gd name="T49" fmla="*/ 8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6" h="364">
                  <a:moveTo>
                    <a:pt x="652" y="8"/>
                  </a:moveTo>
                  <a:lnTo>
                    <a:pt x="504" y="181"/>
                  </a:lnTo>
                  <a:lnTo>
                    <a:pt x="371" y="289"/>
                  </a:lnTo>
                  <a:lnTo>
                    <a:pt x="268" y="320"/>
                  </a:lnTo>
                  <a:lnTo>
                    <a:pt x="152" y="297"/>
                  </a:lnTo>
                  <a:lnTo>
                    <a:pt x="90" y="208"/>
                  </a:lnTo>
                  <a:lnTo>
                    <a:pt x="99" y="120"/>
                  </a:lnTo>
                  <a:lnTo>
                    <a:pt x="169" y="56"/>
                  </a:lnTo>
                  <a:lnTo>
                    <a:pt x="213" y="37"/>
                  </a:lnTo>
                  <a:lnTo>
                    <a:pt x="188" y="6"/>
                  </a:lnTo>
                  <a:lnTo>
                    <a:pt x="124" y="0"/>
                  </a:lnTo>
                  <a:lnTo>
                    <a:pt x="52" y="35"/>
                  </a:lnTo>
                  <a:lnTo>
                    <a:pt x="15" y="103"/>
                  </a:lnTo>
                  <a:lnTo>
                    <a:pt x="0" y="183"/>
                  </a:lnTo>
                  <a:lnTo>
                    <a:pt x="27" y="257"/>
                  </a:lnTo>
                  <a:lnTo>
                    <a:pt x="84" y="320"/>
                  </a:lnTo>
                  <a:lnTo>
                    <a:pt x="162" y="354"/>
                  </a:lnTo>
                  <a:lnTo>
                    <a:pt x="242" y="364"/>
                  </a:lnTo>
                  <a:lnTo>
                    <a:pt x="325" y="358"/>
                  </a:lnTo>
                  <a:lnTo>
                    <a:pt x="407" y="322"/>
                  </a:lnTo>
                  <a:lnTo>
                    <a:pt x="508" y="250"/>
                  </a:lnTo>
                  <a:lnTo>
                    <a:pt x="589" y="172"/>
                  </a:lnTo>
                  <a:lnTo>
                    <a:pt x="666" y="109"/>
                  </a:lnTo>
                  <a:lnTo>
                    <a:pt x="652" y="8"/>
                  </a:lnTo>
                  <a:lnTo>
                    <a:pt x="652" y="8"/>
                  </a:lnTo>
                  <a:close/>
                </a:path>
              </a:pathLst>
            </a:custGeom>
            <a:solidFill>
              <a:srgbClr val="C4B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30" name="Freeform 18"/>
            <p:cNvSpPr>
              <a:spLocks/>
            </p:cNvSpPr>
            <p:nvPr/>
          </p:nvSpPr>
          <p:spPr bwMode="auto">
            <a:xfrm>
              <a:off x="3542" y="2193"/>
              <a:ext cx="55" cy="67"/>
            </a:xfrm>
            <a:custGeom>
              <a:avLst/>
              <a:gdLst>
                <a:gd name="T0" fmla="*/ 0 w 110"/>
                <a:gd name="T1" fmla="*/ 62 h 135"/>
                <a:gd name="T2" fmla="*/ 2 w 110"/>
                <a:gd name="T3" fmla="*/ 59 h 135"/>
                <a:gd name="T4" fmla="*/ 8 w 110"/>
                <a:gd name="T5" fmla="*/ 51 h 135"/>
                <a:gd name="T6" fmla="*/ 15 w 110"/>
                <a:gd name="T7" fmla="*/ 40 h 135"/>
                <a:gd name="T8" fmla="*/ 25 w 110"/>
                <a:gd name="T9" fmla="*/ 28 h 135"/>
                <a:gd name="T10" fmla="*/ 32 w 110"/>
                <a:gd name="T11" fmla="*/ 17 h 135"/>
                <a:gd name="T12" fmla="*/ 40 w 110"/>
                <a:gd name="T13" fmla="*/ 7 h 135"/>
                <a:gd name="T14" fmla="*/ 46 w 110"/>
                <a:gd name="T15" fmla="*/ 2 h 135"/>
                <a:gd name="T16" fmla="*/ 48 w 110"/>
                <a:gd name="T17" fmla="*/ 0 h 135"/>
                <a:gd name="T18" fmla="*/ 99 w 110"/>
                <a:gd name="T19" fmla="*/ 19 h 135"/>
                <a:gd name="T20" fmla="*/ 110 w 110"/>
                <a:gd name="T21" fmla="*/ 70 h 135"/>
                <a:gd name="T22" fmla="*/ 53 w 110"/>
                <a:gd name="T23" fmla="*/ 135 h 135"/>
                <a:gd name="T24" fmla="*/ 0 w 110"/>
                <a:gd name="T25" fmla="*/ 62 h 135"/>
                <a:gd name="T26" fmla="*/ 0 w 110"/>
                <a:gd name="T27" fmla="*/ 62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35">
                  <a:moveTo>
                    <a:pt x="0" y="62"/>
                  </a:moveTo>
                  <a:lnTo>
                    <a:pt x="2" y="59"/>
                  </a:lnTo>
                  <a:lnTo>
                    <a:pt x="8" y="51"/>
                  </a:lnTo>
                  <a:lnTo>
                    <a:pt x="15" y="40"/>
                  </a:lnTo>
                  <a:lnTo>
                    <a:pt x="25" y="28"/>
                  </a:lnTo>
                  <a:lnTo>
                    <a:pt x="32" y="17"/>
                  </a:lnTo>
                  <a:lnTo>
                    <a:pt x="40" y="7"/>
                  </a:lnTo>
                  <a:lnTo>
                    <a:pt x="46" y="2"/>
                  </a:lnTo>
                  <a:lnTo>
                    <a:pt x="48" y="0"/>
                  </a:lnTo>
                  <a:lnTo>
                    <a:pt x="99" y="19"/>
                  </a:lnTo>
                  <a:lnTo>
                    <a:pt x="110" y="70"/>
                  </a:lnTo>
                  <a:lnTo>
                    <a:pt x="53" y="135"/>
                  </a:lnTo>
                  <a:lnTo>
                    <a:pt x="0" y="62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87BD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31" name="Freeform 19"/>
            <p:cNvSpPr>
              <a:spLocks/>
            </p:cNvSpPr>
            <p:nvPr/>
          </p:nvSpPr>
          <p:spPr bwMode="auto">
            <a:xfrm>
              <a:off x="2506" y="1891"/>
              <a:ext cx="1067" cy="518"/>
            </a:xfrm>
            <a:custGeom>
              <a:avLst/>
              <a:gdLst>
                <a:gd name="T0" fmla="*/ 633 w 2135"/>
                <a:gd name="T1" fmla="*/ 0 h 1034"/>
                <a:gd name="T2" fmla="*/ 793 w 2135"/>
                <a:gd name="T3" fmla="*/ 0 h 1034"/>
                <a:gd name="T4" fmla="*/ 933 w 2135"/>
                <a:gd name="T5" fmla="*/ 23 h 1034"/>
                <a:gd name="T6" fmla="*/ 1091 w 2135"/>
                <a:gd name="T7" fmla="*/ 89 h 1034"/>
                <a:gd name="T8" fmla="*/ 1228 w 2135"/>
                <a:gd name="T9" fmla="*/ 224 h 1034"/>
                <a:gd name="T10" fmla="*/ 1257 w 2135"/>
                <a:gd name="T11" fmla="*/ 148 h 1034"/>
                <a:gd name="T12" fmla="*/ 1350 w 2135"/>
                <a:gd name="T13" fmla="*/ 91 h 1034"/>
                <a:gd name="T14" fmla="*/ 1458 w 2135"/>
                <a:gd name="T15" fmla="*/ 89 h 1034"/>
                <a:gd name="T16" fmla="*/ 1528 w 2135"/>
                <a:gd name="T17" fmla="*/ 186 h 1034"/>
                <a:gd name="T18" fmla="*/ 1525 w 2135"/>
                <a:gd name="T19" fmla="*/ 281 h 1034"/>
                <a:gd name="T20" fmla="*/ 1473 w 2135"/>
                <a:gd name="T21" fmla="*/ 350 h 1034"/>
                <a:gd name="T22" fmla="*/ 1422 w 2135"/>
                <a:gd name="T23" fmla="*/ 394 h 1034"/>
                <a:gd name="T24" fmla="*/ 1584 w 2135"/>
                <a:gd name="T25" fmla="*/ 395 h 1034"/>
                <a:gd name="T26" fmla="*/ 1563 w 2135"/>
                <a:gd name="T27" fmla="*/ 274 h 1034"/>
                <a:gd name="T28" fmla="*/ 1608 w 2135"/>
                <a:gd name="T29" fmla="*/ 177 h 1034"/>
                <a:gd name="T30" fmla="*/ 1694 w 2135"/>
                <a:gd name="T31" fmla="*/ 112 h 1034"/>
                <a:gd name="T32" fmla="*/ 1762 w 2135"/>
                <a:gd name="T33" fmla="*/ 125 h 1034"/>
                <a:gd name="T34" fmla="*/ 1814 w 2135"/>
                <a:gd name="T35" fmla="*/ 179 h 1034"/>
                <a:gd name="T36" fmla="*/ 1823 w 2135"/>
                <a:gd name="T37" fmla="*/ 281 h 1034"/>
                <a:gd name="T38" fmla="*/ 1774 w 2135"/>
                <a:gd name="T39" fmla="*/ 390 h 1034"/>
                <a:gd name="T40" fmla="*/ 1703 w 2135"/>
                <a:gd name="T41" fmla="*/ 468 h 1034"/>
                <a:gd name="T42" fmla="*/ 1814 w 2135"/>
                <a:gd name="T43" fmla="*/ 534 h 1034"/>
                <a:gd name="T44" fmla="*/ 1857 w 2135"/>
                <a:gd name="T45" fmla="*/ 620 h 1034"/>
                <a:gd name="T46" fmla="*/ 1905 w 2135"/>
                <a:gd name="T47" fmla="*/ 686 h 1034"/>
                <a:gd name="T48" fmla="*/ 1996 w 2135"/>
                <a:gd name="T49" fmla="*/ 696 h 1034"/>
                <a:gd name="T50" fmla="*/ 2068 w 2135"/>
                <a:gd name="T51" fmla="*/ 656 h 1034"/>
                <a:gd name="T52" fmla="*/ 2135 w 2135"/>
                <a:gd name="T53" fmla="*/ 738 h 1034"/>
                <a:gd name="T54" fmla="*/ 2049 w 2135"/>
                <a:gd name="T55" fmla="*/ 831 h 1034"/>
                <a:gd name="T56" fmla="*/ 1947 w 2135"/>
                <a:gd name="T57" fmla="*/ 899 h 1034"/>
                <a:gd name="T58" fmla="*/ 1776 w 2135"/>
                <a:gd name="T59" fmla="*/ 966 h 1034"/>
                <a:gd name="T60" fmla="*/ 1528 w 2135"/>
                <a:gd name="T61" fmla="*/ 1019 h 1034"/>
                <a:gd name="T62" fmla="*/ 1230 w 2135"/>
                <a:gd name="T63" fmla="*/ 1034 h 1034"/>
                <a:gd name="T64" fmla="*/ 876 w 2135"/>
                <a:gd name="T65" fmla="*/ 1029 h 1034"/>
                <a:gd name="T66" fmla="*/ 616 w 2135"/>
                <a:gd name="T67" fmla="*/ 1019 h 1034"/>
                <a:gd name="T68" fmla="*/ 293 w 2135"/>
                <a:gd name="T69" fmla="*/ 987 h 1034"/>
                <a:gd name="T70" fmla="*/ 10 w 2135"/>
                <a:gd name="T71" fmla="*/ 935 h 1034"/>
                <a:gd name="T72" fmla="*/ 0 w 2135"/>
                <a:gd name="T73" fmla="*/ 631 h 1034"/>
                <a:gd name="T74" fmla="*/ 57 w 2135"/>
                <a:gd name="T75" fmla="*/ 432 h 1034"/>
                <a:gd name="T76" fmla="*/ 203 w 2135"/>
                <a:gd name="T77" fmla="*/ 188 h 1034"/>
                <a:gd name="T78" fmla="*/ 399 w 2135"/>
                <a:gd name="T79" fmla="*/ 51 h 1034"/>
                <a:gd name="T80" fmla="*/ 633 w 2135"/>
                <a:gd name="T81" fmla="*/ 0 h 1034"/>
                <a:gd name="T82" fmla="*/ 633 w 2135"/>
                <a:gd name="T83" fmla="*/ 0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35" h="1034">
                  <a:moveTo>
                    <a:pt x="633" y="0"/>
                  </a:moveTo>
                  <a:lnTo>
                    <a:pt x="793" y="0"/>
                  </a:lnTo>
                  <a:lnTo>
                    <a:pt x="933" y="23"/>
                  </a:lnTo>
                  <a:lnTo>
                    <a:pt x="1091" y="89"/>
                  </a:lnTo>
                  <a:lnTo>
                    <a:pt x="1228" y="224"/>
                  </a:lnTo>
                  <a:lnTo>
                    <a:pt x="1257" y="148"/>
                  </a:lnTo>
                  <a:lnTo>
                    <a:pt x="1350" y="91"/>
                  </a:lnTo>
                  <a:lnTo>
                    <a:pt x="1458" y="89"/>
                  </a:lnTo>
                  <a:lnTo>
                    <a:pt x="1528" y="186"/>
                  </a:lnTo>
                  <a:lnTo>
                    <a:pt x="1525" y="281"/>
                  </a:lnTo>
                  <a:lnTo>
                    <a:pt x="1473" y="350"/>
                  </a:lnTo>
                  <a:lnTo>
                    <a:pt x="1422" y="394"/>
                  </a:lnTo>
                  <a:lnTo>
                    <a:pt x="1584" y="395"/>
                  </a:lnTo>
                  <a:lnTo>
                    <a:pt x="1563" y="274"/>
                  </a:lnTo>
                  <a:lnTo>
                    <a:pt x="1608" y="177"/>
                  </a:lnTo>
                  <a:lnTo>
                    <a:pt x="1694" y="112"/>
                  </a:lnTo>
                  <a:lnTo>
                    <a:pt x="1762" y="125"/>
                  </a:lnTo>
                  <a:lnTo>
                    <a:pt x="1814" y="179"/>
                  </a:lnTo>
                  <a:lnTo>
                    <a:pt x="1823" y="281"/>
                  </a:lnTo>
                  <a:lnTo>
                    <a:pt x="1774" y="390"/>
                  </a:lnTo>
                  <a:lnTo>
                    <a:pt x="1703" y="468"/>
                  </a:lnTo>
                  <a:lnTo>
                    <a:pt x="1814" y="534"/>
                  </a:lnTo>
                  <a:lnTo>
                    <a:pt x="1857" y="620"/>
                  </a:lnTo>
                  <a:lnTo>
                    <a:pt x="1905" y="686"/>
                  </a:lnTo>
                  <a:lnTo>
                    <a:pt x="1996" y="696"/>
                  </a:lnTo>
                  <a:lnTo>
                    <a:pt x="2068" y="656"/>
                  </a:lnTo>
                  <a:lnTo>
                    <a:pt x="2135" y="738"/>
                  </a:lnTo>
                  <a:lnTo>
                    <a:pt x="2049" y="831"/>
                  </a:lnTo>
                  <a:lnTo>
                    <a:pt x="1947" y="899"/>
                  </a:lnTo>
                  <a:lnTo>
                    <a:pt x="1776" y="966"/>
                  </a:lnTo>
                  <a:lnTo>
                    <a:pt x="1528" y="1019"/>
                  </a:lnTo>
                  <a:lnTo>
                    <a:pt x="1230" y="1034"/>
                  </a:lnTo>
                  <a:lnTo>
                    <a:pt x="876" y="1029"/>
                  </a:lnTo>
                  <a:lnTo>
                    <a:pt x="616" y="1019"/>
                  </a:lnTo>
                  <a:lnTo>
                    <a:pt x="293" y="987"/>
                  </a:lnTo>
                  <a:lnTo>
                    <a:pt x="10" y="935"/>
                  </a:lnTo>
                  <a:lnTo>
                    <a:pt x="0" y="631"/>
                  </a:lnTo>
                  <a:lnTo>
                    <a:pt x="57" y="432"/>
                  </a:lnTo>
                  <a:lnTo>
                    <a:pt x="203" y="188"/>
                  </a:lnTo>
                  <a:lnTo>
                    <a:pt x="399" y="51"/>
                  </a:lnTo>
                  <a:lnTo>
                    <a:pt x="633" y="0"/>
                  </a:lnTo>
                  <a:lnTo>
                    <a:pt x="633" y="0"/>
                  </a:lnTo>
                  <a:close/>
                </a:path>
              </a:pathLst>
            </a:custGeom>
            <a:solidFill>
              <a:srgbClr val="F28A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32" name="Freeform 20"/>
            <p:cNvSpPr>
              <a:spLocks/>
            </p:cNvSpPr>
            <p:nvPr/>
          </p:nvSpPr>
          <p:spPr bwMode="auto">
            <a:xfrm>
              <a:off x="3313" y="2163"/>
              <a:ext cx="31" cy="36"/>
            </a:xfrm>
            <a:custGeom>
              <a:avLst/>
              <a:gdLst>
                <a:gd name="T0" fmla="*/ 2 w 61"/>
                <a:gd name="T1" fmla="*/ 61 h 70"/>
                <a:gd name="T2" fmla="*/ 0 w 61"/>
                <a:gd name="T3" fmla="*/ 15 h 70"/>
                <a:gd name="T4" fmla="*/ 42 w 61"/>
                <a:gd name="T5" fmla="*/ 0 h 70"/>
                <a:gd name="T6" fmla="*/ 61 w 61"/>
                <a:gd name="T7" fmla="*/ 36 h 70"/>
                <a:gd name="T8" fmla="*/ 44 w 61"/>
                <a:gd name="T9" fmla="*/ 70 h 70"/>
                <a:gd name="T10" fmla="*/ 2 w 61"/>
                <a:gd name="T11" fmla="*/ 61 h 70"/>
                <a:gd name="T12" fmla="*/ 2 w 61"/>
                <a:gd name="T13" fmla="*/ 6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0">
                  <a:moveTo>
                    <a:pt x="2" y="61"/>
                  </a:moveTo>
                  <a:lnTo>
                    <a:pt x="0" y="15"/>
                  </a:lnTo>
                  <a:lnTo>
                    <a:pt x="42" y="0"/>
                  </a:lnTo>
                  <a:lnTo>
                    <a:pt x="61" y="36"/>
                  </a:lnTo>
                  <a:lnTo>
                    <a:pt x="44" y="70"/>
                  </a:lnTo>
                  <a:lnTo>
                    <a:pt x="2" y="61"/>
                  </a:lnTo>
                  <a:lnTo>
                    <a:pt x="2" y="61"/>
                  </a:lnTo>
                  <a:close/>
                </a:path>
              </a:pathLst>
            </a:custGeom>
            <a:solidFill>
              <a:srgbClr val="87BD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33" name="Freeform 21"/>
            <p:cNvSpPr>
              <a:spLocks/>
            </p:cNvSpPr>
            <p:nvPr/>
          </p:nvSpPr>
          <p:spPr bwMode="auto">
            <a:xfrm>
              <a:off x="3251" y="2194"/>
              <a:ext cx="28" cy="33"/>
            </a:xfrm>
            <a:custGeom>
              <a:avLst/>
              <a:gdLst>
                <a:gd name="T0" fmla="*/ 38 w 57"/>
                <a:gd name="T1" fmla="*/ 66 h 66"/>
                <a:gd name="T2" fmla="*/ 33 w 57"/>
                <a:gd name="T3" fmla="*/ 64 h 66"/>
                <a:gd name="T4" fmla="*/ 29 w 57"/>
                <a:gd name="T5" fmla="*/ 62 h 66"/>
                <a:gd name="T6" fmla="*/ 21 w 57"/>
                <a:gd name="T7" fmla="*/ 59 h 66"/>
                <a:gd name="T8" fmla="*/ 16 w 57"/>
                <a:gd name="T9" fmla="*/ 57 h 66"/>
                <a:gd name="T10" fmla="*/ 10 w 57"/>
                <a:gd name="T11" fmla="*/ 55 h 66"/>
                <a:gd name="T12" fmla="*/ 4 w 57"/>
                <a:gd name="T13" fmla="*/ 51 h 66"/>
                <a:gd name="T14" fmla="*/ 0 w 57"/>
                <a:gd name="T15" fmla="*/ 47 h 66"/>
                <a:gd name="T16" fmla="*/ 0 w 57"/>
                <a:gd name="T17" fmla="*/ 43 h 66"/>
                <a:gd name="T18" fmla="*/ 0 w 57"/>
                <a:gd name="T19" fmla="*/ 40 h 66"/>
                <a:gd name="T20" fmla="*/ 0 w 57"/>
                <a:gd name="T21" fmla="*/ 32 h 66"/>
                <a:gd name="T22" fmla="*/ 0 w 57"/>
                <a:gd name="T23" fmla="*/ 24 h 66"/>
                <a:gd name="T24" fmla="*/ 0 w 57"/>
                <a:gd name="T25" fmla="*/ 17 h 66"/>
                <a:gd name="T26" fmla="*/ 0 w 57"/>
                <a:gd name="T27" fmla="*/ 11 h 66"/>
                <a:gd name="T28" fmla="*/ 0 w 57"/>
                <a:gd name="T29" fmla="*/ 7 h 66"/>
                <a:gd name="T30" fmla="*/ 0 w 57"/>
                <a:gd name="T31" fmla="*/ 7 h 66"/>
                <a:gd name="T32" fmla="*/ 4 w 57"/>
                <a:gd name="T33" fmla="*/ 3 h 66"/>
                <a:gd name="T34" fmla="*/ 14 w 57"/>
                <a:gd name="T35" fmla="*/ 1 h 66"/>
                <a:gd name="T36" fmla="*/ 19 w 57"/>
                <a:gd name="T37" fmla="*/ 0 h 66"/>
                <a:gd name="T38" fmla="*/ 25 w 57"/>
                <a:gd name="T39" fmla="*/ 0 h 66"/>
                <a:gd name="T40" fmla="*/ 29 w 57"/>
                <a:gd name="T41" fmla="*/ 0 h 66"/>
                <a:gd name="T42" fmla="*/ 33 w 57"/>
                <a:gd name="T43" fmla="*/ 0 h 66"/>
                <a:gd name="T44" fmla="*/ 36 w 57"/>
                <a:gd name="T45" fmla="*/ 3 h 66"/>
                <a:gd name="T46" fmla="*/ 46 w 57"/>
                <a:gd name="T47" fmla="*/ 15 h 66"/>
                <a:gd name="T48" fmla="*/ 54 w 57"/>
                <a:gd name="T49" fmla="*/ 24 h 66"/>
                <a:gd name="T50" fmla="*/ 57 w 57"/>
                <a:gd name="T51" fmla="*/ 30 h 66"/>
                <a:gd name="T52" fmla="*/ 38 w 57"/>
                <a:gd name="T53" fmla="*/ 66 h 66"/>
                <a:gd name="T54" fmla="*/ 38 w 57"/>
                <a:gd name="T55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7" h="66">
                  <a:moveTo>
                    <a:pt x="38" y="66"/>
                  </a:moveTo>
                  <a:lnTo>
                    <a:pt x="33" y="64"/>
                  </a:lnTo>
                  <a:lnTo>
                    <a:pt x="29" y="62"/>
                  </a:lnTo>
                  <a:lnTo>
                    <a:pt x="21" y="59"/>
                  </a:lnTo>
                  <a:lnTo>
                    <a:pt x="16" y="57"/>
                  </a:lnTo>
                  <a:lnTo>
                    <a:pt x="10" y="55"/>
                  </a:lnTo>
                  <a:lnTo>
                    <a:pt x="4" y="51"/>
                  </a:lnTo>
                  <a:lnTo>
                    <a:pt x="0" y="47"/>
                  </a:lnTo>
                  <a:lnTo>
                    <a:pt x="0" y="43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7"/>
                  </a:lnTo>
                  <a:lnTo>
                    <a:pt x="4" y="3"/>
                  </a:lnTo>
                  <a:lnTo>
                    <a:pt x="14" y="1"/>
                  </a:lnTo>
                  <a:lnTo>
                    <a:pt x="19" y="0"/>
                  </a:lnTo>
                  <a:lnTo>
                    <a:pt x="25" y="0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6" y="3"/>
                  </a:lnTo>
                  <a:lnTo>
                    <a:pt x="46" y="15"/>
                  </a:lnTo>
                  <a:lnTo>
                    <a:pt x="54" y="24"/>
                  </a:lnTo>
                  <a:lnTo>
                    <a:pt x="57" y="30"/>
                  </a:lnTo>
                  <a:lnTo>
                    <a:pt x="38" y="66"/>
                  </a:lnTo>
                  <a:lnTo>
                    <a:pt x="38" y="66"/>
                  </a:lnTo>
                  <a:close/>
                </a:path>
              </a:pathLst>
            </a:custGeom>
            <a:solidFill>
              <a:srgbClr val="87BD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34" name="Freeform 22"/>
            <p:cNvSpPr>
              <a:spLocks/>
            </p:cNvSpPr>
            <p:nvPr/>
          </p:nvSpPr>
          <p:spPr bwMode="auto">
            <a:xfrm>
              <a:off x="2635" y="1608"/>
              <a:ext cx="201" cy="117"/>
            </a:xfrm>
            <a:custGeom>
              <a:avLst/>
              <a:gdLst>
                <a:gd name="T0" fmla="*/ 74 w 403"/>
                <a:gd name="T1" fmla="*/ 36 h 234"/>
                <a:gd name="T2" fmla="*/ 146 w 403"/>
                <a:gd name="T3" fmla="*/ 48 h 234"/>
                <a:gd name="T4" fmla="*/ 222 w 403"/>
                <a:gd name="T5" fmla="*/ 0 h 234"/>
                <a:gd name="T6" fmla="*/ 332 w 403"/>
                <a:gd name="T7" fmla="*/ 80 h 234"/>
                <a:gd name="T8" fmla="*/ 349 w 403"/>
                <a:gd name="T9" fmla="*/ 131 h 234"/>
                <a:gd name="T10" fmla="*/ 403 w 403"/>
                <a:gd name="T11" fmla="*/ 152 h 234"/>
                <a:gd name="T12" fmla="*/ 19 w 403"/>
                <a:gd name="T13" fmla="*/ 234 h 234"/>
                <a:gd name="T14" fmla="*/ 22 w 403"/>
                <a:gd name="T15" fmla="*/ 187 h 234"/>
                <a:gd name="T16" fmla="*/ 0 w 403"/>
                <a:gd name="T17" fmla="*/ 149 h 234"/>
                <a:gd name="T18" fmla="*/ 74 w 403"/>
                <a:gd name="T19" fmla="*/ 36 h 234"/>
                <a:gd name="T20" fmla="*/ 74 w 403"/>
                <a:gd name="T21" fmla="*/ 36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3" h="234">
                  <a:moveTo>
                    <a:pt x="74" y="36"/>
                  </a:moveTo>
                  <a:lnTo>
                    <a:pt x="146" y="48"/>
                  </a:lnTo>
                  <a:lnTo>
                    <a:pt x="222" y="0"/>
                  </a:lnTo>
                  <a:lnTo>
                    <a:pt x="332" y="80"/>
                  </a:lnTo>
                  <a:lnTo>
                    <a:pt x="349" y="131"/>
                  </a:lnTo>
                  <a:lnTo>
                    <a:pt x="403" y="152"/>
                  </a:lnTo>
                  <a:lnTo>
                    <a:pt x="19" y="234"/>
                  </a:lnTo>
                  <a:lnTo>
                    <a:pt x="22" y="187"/>
                  </a:lnTo>
                  <a:lnTo>
                    <a:pt x="0" y="149"/>
                  </a:lnTo>
                  <a:lnTo>
                    <a:pt x="74" y="36"/>
                  </a:lnTo>
                  <a:lnTo>
                    <a:pt x="74" y="36"/>
                  </a:lnTo>
                  <a:close/>
                </a:path>
              </a:pathLst>
            </a:custGeom>
            <a:solidFill>
              <a:srgbClr val="C4B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35" name="Freeform 23"/>
            <p:cNvSpPr>
              <a:spLocks/>
            </p:cNvSpPr>
            <p:nvPr/>
          </p:nvSpPr>
          <p:spPr bwMode="auto">
            <a:xfrm>
              <a:off x="2182" y="2210"/>
              <a:ext cx="327" cy="194"/>
            </a:xfrm>
            <a:custGeom>
              <a:avLst/>
              <a:gdLst>
                <a:gd name="T0" fmla="*/ 125 w 654"/>
                <a:gd name="T1" fmla="*/ 160 h 388"/>
                <a:gd name="T2" fmla="*/ 178 w 654"/>
                <a:gd name="T3" fmla="*/ 131 h 388"/>
                <a:gd name="T4" fmla="*/ 205 w 654"/>
                <a:gd name="T5" fmla="*/ 87 h 388"/>
                <a:gd name="T6" fmla="*/ 201 w 654"/>
                <a:gd name="T7" fmla="*/ 44 h 388"/>
                <a:gd name="T8" fmla="*/ 163 w 654"/>
                <a:gd name="T9" fmla="*/ 25 h 388"/>
                <a:gd name="T10" fmla="*/ 125 w 654"/>
                <a:gd name="T11" fmla="*/ 28 h 388"/>
                <a:gd name="T12" fmla="*/ 83 w 654"/>
                <a:gd name="T13" fmla="*/ 49 h 388"/>
                <a:gd name="T14" fmla="*/ 53 w 654"/>
                <a:gd name="T15" fmla="*/ 85 h 388"/>
                <a:gd name="T16" fmla="*/ 32 w 654"/>
                <a:gd name="T17" fmla="*/ 122 h 388"/>
                <a:gd name="T18" fmla="*/ 19 w 654"/>
                <a:gd name="T19" fmla="*/ 167 h 388"/>
                <a:gd name="T20" fmla="*/ 23 w 654"/>
                <a:gd name="T21" fmla="*/ 215 h 388"/>
                <a:gd name="T22" fmla="*/ 42 w 654"/>
                <a:gd name="T23" fmla="*/ 262 h 388"/>
                <a:gd name="T24" fmla="*/ 76 w 654"/>
                <a:gd name="T25" fmla="*/ 302 h 388"/>
                <a:gd name="T26" fmla="*/ 119 w 654"/>
                <a:gd name="T27" fmla="*/ 335 h 388"/>
                <a:gd name="T28" fmla="*/ 171 w 654"/>
                <a:gd name="T29" fmla="*/ 355 h 388"/>
                <a:gd name="T30" fmla="*/ 228 w 654"/>
                <a:gd name="T31" fmla="*/ 365 h 388"/>
                <a:gd name="T32" fmla="*/ 270 w 654"/>
                <a:gd name="T33" fmla="*/ 363 h 388"/>
                <a:gd name="T34" fmla="*/ 311 w 654"/>
                <a:gd name="T35" fmla="*/ 355 h 388"/>
                <a:gd name="T36" fmla="*/ 367 w 654"/>
                <a:gd name="T37" fmla="*/ 340 h 388"/>
                <a:gd name="T38" fmla="*/ 429 w 654"/>
                <a:gd name="T39" fmla="*/ 308 h 388"/>
                <a:gd name="T40" fmla="*/ 492 w 654"/>
                <a:gd name="T41" fmla="*/ 259 h 388"/>
                <a:gd name="T42" fmla="*/ 521 w 654"/>
                <a:gd name="T43" fmla="*/ 232 h 388"/>
                <a:gd name="T44" fmla="*/ 564 w 654"/>
                <a:gd name="T45" fmla="*/ 188 h 388"/>
                <a:gd name="T46" fmla="*/ 599 w 654"/>
                <a:gd name="T47" fmla="*/ 154 h 388"/>
                <a:gd name="T48" fmla="*/ 644 w 654"/>
                <a:gd name="T49" fmla="*/ 116 h 388"/>
                <a:gd name="T50" fmla="*/ 625 w 654"/>
                <a:gd name="T51" fmla="*/ 165 h 388"/>
                <a:gd name="T52" fmla="*/ 568 w 654"/>
                <a:gd name="T53" fmla="*/ 220 h 388"/>
                <a:gd name="T54" fmla="*/ 524 w 654"/>
                <a:gd name="T55" fmla="*/ 266 h 388"/>
                <a:gd name="T56" fmla="*/ 486 w 654"/>
                <a:gd name="T57" fmla="*/ 300 h 388"/>
                <a:gd name="T58" fmla="*/ 437 w 654"/>
                <a:gd name="T59" fmla="*/ 335 h 388"/>
                <a:gd name="T60" fmla="*/ 370 w 654"/>
                <a:gd name="T61" fmla="*/ 367 h 388"/>
                <a:gd name="T62" fmla="*/ 330 w 654"/>
                <a:gd name="T63" fmla="*/ 378 h 388"/>
                <a:gd name="T64" fmla="*/ 289 w 654"/>
                <a:gd name="T65" fmla="*/ 386 h 388"/>
                <a:gd name="T66" fmla="*/ 243 w 654"/>
                <a:gd name="T67" fmla="*/ 388 h 388"/>
                <a:gd name="T68" fmla="*/ 201 w 654"/>
                <a:gd name="T69" fmla="*/ 382 h 388"/>
                <a:gd name="T70" fmla="*/ 163 w 654"/>
                <a:gd name="T71" fmla="*/ 375 h 388"/>
                <a:gd name="T72" fmla="*/ 110 w 654"/>
                <a:gd name="T73" fmla="*/ 354 h 388"/>
                <a:gd name="T74" fmla="*/ 61 w 654"/>
                <a:gd name="T75" fmla="*/ 321 h 388"/>
                <a:gd name="T76" fmla="*/ 28 w 654"/>
                <a:gd name="T77" fmla="*/ 281 h 388"/>
                <a:gd name="T78" fmla="*/ 7 w 654"/>
                <a:gd name="T79" fmla="*/ 241 h 388"/>
                <a:gd name="T80" fmla="*/ 0 w 654"/>
                <a:gd name="T81" fmla="*/ 203 h 388"/>
                <a:gd name="T82" fmla="*/ 0 w 654"/>
                <a:gd name="T83" fmla="*/ 162 h 388"/>
                <a:gd name="T84" fmla="*/ 11 w 654"/>
                <a:gd name="T85" fmla="*/ 122 h 388"/>
                <a:gd name="T86" fmla="*/ 30 w 654"/>
                <a:gd name="T87" fmla="*/ 78 h 388"/>
                <a:gd name="T88" fmla="*/ 61 w 654"/>
                <a:gd name="T89" fmla="*/ 42 h 388"/>
                <a:gd name="T90" fmla="*/ 104 w 654"/>
                <a:gd name="T91" fmla="*/ 11 h 388"/>
                <a:gd name="T92" fmla="*/ 146 w 654"/>
                <a:gd name="T93" fmla="*/ 0 h 388"/>
                <a:gd name="T94" fmla="*/ 182 w 654"/>
                <a:gd name="T95" fmla="*/ 4 h 388"/>
                <a:gd name="T96" fmla="*/ 224 w 654"/>
                <a:gd name="T97" fmla="*/ 34 h 388"/>
                <a:gd name="T98" fmla="*/ 232 w 654"/>
                <a:gd name="T99" fmla="*/ 95 h 388"/>
                <a:gd name="T100" fmla="*/ 201 w 654"/>
                <a:gd name="T101" fmla="*/ 150 h 388"/>
                <a:gd name="T102" fmla="*/ 148 w 654"/>
                <a:gd name="T103" fmla="*/ 179 h 388"/>
                <a:gd name="T104" fmla="*/ 104 w 654"/>
                <a:gd name="T105" fmla="*/ 186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54" h="388">
                  <a:moveTo>
                    <a:pt x="102" y="163"/>
                  </a:moveTo>
                  <a:lnTo>
                    <a:pt x="104" y="162"/>
                  </a:lnTo>
                  <a:lnTo>
                    <a:pt x="106" y="162"/>
                  </a:lnTo>
                  <a:lnTo>
                    <a:pt x="112" y="162"/>
                  </a:lnTo>
                  <a:lnTo>
                    <a:pt x="119" y="162"/>
                  </a:lnTo>
                  <a:lnTo>
                    <a:pt x="125" y="160"/>
                  </a:lnTo>
                  <a:lnTo>
                    <a:pt x="135" y="160"/>
                  </a:lnTo>
                  <a:lnTo>
                    <a:pt x="144" y="156"/>
                  </a:lnTo>
                  <a:lnTo>
                    <a:pt x="154" y="152"/>
                  </a:lnTo>
                  <a:lnTo>
                    <a:pt x="161" y="146"/>
                  </a:lnTo>
                  <a:lnTo>
                    <a:pt x="171" y="141"/>
                  </a:lnTo>
                  <a:lnTo>
                    <a:pt x="178" y="131"/>
                  </a:lnTo>
                  <a:lnTo>
                    <a:pt x="188" y="122"/>
                  </a:lnTo>
                  <a:lnTo>
                    <a:pt x="192" y="116"/>
                  </a:lnTo>
                  <a:lnTo>
                    <a:pt x="196" y="108"/>
                  </a:lnTo>
                  <a:lnTo>
                    <a:pt x="199" y="103"/>
                  </a:lnTo>
                  <a:lnTo>
                    <a:pt x="203" y="97"/>
                  </a:lnTo>
                  <a:lnTo>
                    <a:pt x="205" y="87"/>
                  </a:lnTo>
                  <a:lnTo>
                    <a:pt x="209" y="80"/>
                  </a:lnTo>
                  <a:lnTo>
                    <a:pt x="211" y="70"/>
                  </a:lnTo>
                  <a:lnTo>
                    <a:pt x="213" y="63"/>
                  </a:lnTo>
                  <a:lnTo>
                    <a:pt x="211" y="57"/>
                  </a:lnTo>
                  <a:lnTo>
                    <a:pt x="207" y="49"/>
                  </a:lnTo>
                  <a:lnTo>
                    <a:pt x="201" y="44"/>
                  </a:lnTo>
                  <a:lnTo>
                    <a:pt x="199" y="40"/>
                  </a:lnTo>
                  <a:lnTo>
                    <a:pt x="192" y="34"/>
                  </a:lnTo>
                  <a:lnTo>
                    <a:pt x="186" y="32"/>
                  </a:lnTo>
                  <a:lnTo>
                    <a:pt x="178" y="27"/>
                  </a:lnTo>
                  <a:lnTo>
                    <a:pt x="169" y="25"/>
                  </a:lnTo>
                  <a:lnTo>
                    <a:pt x="163" y="25"/>
                  </a:lnTo>
                  <a:lnTo>
                    <a:pt x="159" y="23"/>
                  </a:lnTo>
                  <a:lnTo>
                    <a:pt x="152" y="23"/>
                  </a:lnTo>
                  <a:lnTo>
                    <a:pt x="146" y="25"/>
                  </a:lnTo>
                  <a:lnTo>
                    <a:pt x="138" y="25"/>
                  </a:lnTo>
                  <a:lnTo>
                    <a:pt x="133" y="27"/>
                  </a:lnTo>
                  <a:lnTo>
                    <a:pt x="125" y="28"/>
                  </a:lnTo>
                  <a:lnTo>
                    <a:pt x="119" y="32"/>
                  </a:lnTo>
                  <a:lnTo>
                    <a:pt x="110" y="34"/>
                  </a:lnTo>
                  <a:lnTo>
                    <a:pt x="102" y="40"/>
                  </a:lnTo>
                  <a:lnTo>
                    <a:pt x="95" y="44"/>
                  </a:lnTo>
                  <a:lnTo>
                    <a:pt x="85" y="49"/>
                  </a:lnTo>
                  <a:lnTo>
                    <a:pt x="83" y="49"/>
                  </a:lnTo>
                  <a:lnTo>
                    <a:pt x="81" y="53"/>
                  </a:lnTo>
                  <a:lnTo>
                    <a:pt x="76" y="57"/>
                  </a:lnTo>
                  <a:lnTo>
                    <a:pt x="72" y="65"/>
                  </a:lnTo>
                  <a:lnTo>
                    <a:pt x="64" y="72"/>
                  </a:lnTo>
                  <a:lnTo>
                    <a:pt x="57" y="82"/>
                  </a:lnTo>
                  <a:lnTo>
                    <a:pt x="53" y="85"/>
                  </a:lnTo>
                  <a:lnTo>
                    <a:pt x="49" y="91"/>
                  </a:lnTo>
                  <a:lnTo>
                    <a:pt x="47" y="97"/>
                  </a:lnTo>
                  <a:lnTo>
                    <a:pt x="43" y="104"/>
                  </a:lnTo>
                  <a:lnTo>
                    <a:pt x="40" y="108"/>
                  </a:lnTo>
                  <a:lnTo>
                    <a:pt x="36" y="116"/>
                  </a:lnTo>
                  <a:lnTo>
                    <a:pt x="32" y="122"/>
                  </a:lnTo>
                  <a:lnTo>
                    <a:pt x="30" y="129"/>
                  </a:lnTo>
                  <a:lnTo>
                    <a:pt x="26" y="137"/>
                  </a:lnTo>
                  <a:lnTo>
                    <a:pt x="24" y="143"/>
                  </a:lnTo>
                  <a:lnTo>
                    <a:pt x="23" y="150"/>
                  </a:lnTo>
                  <a:lnTo>
                    <a:pt x="21" y="160"/>
                  </a:lnTo>
                  <a:lnTo>
                    <a:pt x="19" y="167"/>
                  </a:lnTo>
                  <a:lnTo>
                    <a:pt x="17" y="175"/>
                  </a:lnTo>
                  <a:lnTo>
                    <a:pt x="17" y="182"/>
                  </a:lnTo>
                  <a:lnTo>
                    <a:pt x="19" y="192"/>
                  </a:lnTo>
                  <a:lnTo>
                    <a:pt x="19" y="200"/>
                  </a:lnTo>
                  <a:lnTo>
                    <a:pt x="21" y="207"/>
                  </a:lnTo>
                  <a:lnTo>
                    <a:pt x="23" y="215"/>
                  </a:lnTo>
                  <a:lnTo>
                    <a:pt x="24" y="224"/>
                  </a:lnTo>
                  <a:lnTo>
                    <a:pt x="28" y="232"/>
                  </a:lnTo>
                  <a:lnTo>
                    <a:pt x="30" y="240"/>
                  </a:lnTo>
                  <a:lnTo>
                    <a:pt x="34" y="247"/>
                  </a:lnTo>
                  <a:lnTo>
                    <a:pt x="38" y="257"/>
                  </a:lnTo>
                  <a:lnTo>
                    <a:pt x="42" y="262"/>
                  </a:lnTo>
                  <a:lnTo>
                    <a:pt x="47" y="270"/>
                  </a:lnTo>
                  <a:lnTo>
                    <a:pt x="53" y="278"/>
                  </a:lnTo>
                  <a:lnTo>
                    <a:pt x="59" y="285"/>
                  </a:lnTo>
                  <a:lnTo>
                    <a:pt x="64" y="291"/>
                  </a:lnTo>
                  <a:lnTo>
                    <a:pt x="70" y="297"/>
                  </a:lnTo>
                  <a:lnTo>
                    <a:pt x="76" y="302"/>
                  </a:lnTo>
                  <a:lnTo>
                    <a:pt x="83" y="310"/>
                  </a:lnTo>
                  <a:lnTo>
                    <a:pt x="89" y="316"/>
                  </a:lnTo>
                  <a:lnTo>
                    <a:pt x="97" y="321"/>
                  </a:lnTo>
                  <a:lnTo>
                    <a:pt x="104" y="325"/>
                  </a:lnTo>
                  <a:lnTo>
                    <a:pt x="114" y="331"/>
                  </a:lnTo>
                  <a:lnTo>
                    <a:pt x="119" y="335"/>
                  </a:lnTo>
                  <a:lnTo>
                    <a:pt x="129" y="340"/>
                  </a:lnTo>
                  <a:lnTo>
                    <a:pt x="137" y="342"/>
                  </a:lnTo>
                  <a:lnTo>
                    <a:pt x="146" y="348"/>
                  </a:lnTo>
                  <a:lnTo>
                    <a:pt x="154" y="350"/>
                  </a:lnTo>
                  <a:lnTo>
                    <a:pt x="163" y="354"/>
                  </a:lnTo>
                  <a:lnTo>
                    <a:pt x="171" y="355"/>
                  </a:lnTo>
                  <a:lnTo>
                    <a:pt x="182" y="359"/>
                  </a:lnTo>
                  <a:lnTo>
                    <a:pt x="190" y="361"/>
                  </a:lnTo>
                  <a:lnTo>
                    <a:pt x="199" y="361"/>
                  </a:lnTo>
                  <a:lnTo>
                    <a:pt x="209" y="363"/>
                  </a:lnTo>
                  <a:lnTo>
                    <a:pt x="218" y="365"/>
                  </a:lnTo>
                  <a:lnTo>
                    <a:pt x="228" y="365"/>
                  </a:lnTo>
                  <a:lnTo>
                    <a:pt x="239" y="365"/>
                  </a:lnTo>
                  <a:lnTo>
                    <a:pt x="249" y="365"/>
                  </a:lnTo>
                  <a:lnTo>
                    <a:pt x="258" y="365"/>
                  </a:lnTo>
                  <a:lnTo>
                    <a:pt x="258" y="363"/>
                  </a:lnTo>
                  <a:lnTo>
                    <a:pt x="264" y="363"/>
                  </a:lnTo>
                  <a:lnTo>
                    <a:pt x="270" y="363"/>
                  </a:lnTo>
                  <a:lnTo>
                    <a:pt x="279" y="363"/>
                  </a:lnTo>
                  <a:lnTo>
                    <a:pt x="283" y="361"/>
                  </a:lnTo>
                  <a:lnTo>
                    <a:pt x="291" y="361"/>
                  </a:lnTo>
                  <a:lnTo>
                    <a:pt x="296" y="359"/>
                  </a:lnTo>
                  <a:lnTo>
                    <a:pt x="304" y="357"/>
                  </a:lnTo>
                  <a:lnTo>
                    <a:pt x="311" y="355"/>
                  </a:lnTo>
                  <a:lnTo>
                    <a:pt x="321" y="355"/>
                  </a:lnTo>
                  <a:lnTo>
                    <a:pt x="329" y="354"/>
                  </a:lnTo>
                  <a:lnTo>
                    <a:pt x="338" y="352"/>
                  </a:lnTo>
                  <a:lnTo>
                    <a:pt x="348" y="348"/>
                  </a:lnTo>
                  <a:lnTo>
                    <a:pt x="357" y="344"/>
                  </a:lnTo>
                  <a:lnTo>
                    <a:pt x="367" y="340"/>
                  </a:lnTo>
                  <a:lnTo>
                    <a:pt x="376" y="336"/>
                  </a:lnTo>
                  <a:lnTo>
                    <a:pt x="386" y="331"/>
                  </a:lnTo>
                  <a:lnTo>
                    <a:pt x="397" y="327"/>
                  </a:lnTo>
                  <a:lnTo>
                    <a:pt x="407" y="321"/>
                  </a:lnTo>
                  <a:lnTo>
                    <a:pt x="420" y="316"/>
                  </a:lnTo>
                  <a:lnTo>
                    <a:pt x="429" y="308"/>
                  </a:lnTo>
                  <a:lnTo>
                    <a:pt x="443" y="300"/>
                  </a:lnTo>
                  <a:lnTo>
                    <a:pt x="452" y="293"/>
                  </a:lnTo>
                  <a:lnTo>
                    <a:pt x="464" y="285"/>
                  </a:lnTo>
                  <a:lnTo>
                    <a:pt x="475" y="276"/>
                  </a:lnTo>
                  <a:lnTo>
                    <a:pt x="486" y="266"/>
                  </a:lnTo>
                  <a:lnTo>
                    <a:pt x="492" y="259"/>
                  </a:lnTo>
                  <a:lnTo>
                    <a:pt x="500" y="255"/>
                  </a:lnTo>
                  <a:lnTo>
                    <a:pt x="503" y="249"/>
                  </a:lnTo>
                  <a:lnTo>
                    <a:pt x="511" y="243"/>
                  </a:lnTo>
                  <a:lnTo>
                    <a:pt x="511" y="241"/>
                  </a:lnTo>
                  <a:lnTo>
                    <a:pt x="515" y="238"/>
                  </a:lnTo>
                  <a:lnTo>
                    <a:pt x="521" y="232"/>
                  </a:lnTo>
                  <a:lnTo>
                    <a:pt x="528" y="224"/>
                  </a:lnTo>
                  <a:lnTo>
                    <a:pt x="536" y="215"/>
                  </a:lnTo>
                  <a:lnTo>
                    <a:pt x="545" y="205"/>
                  </a:lnTo>
                  <a:lnTo>
                    <a:pt x="551" y="200"/>
                  </a:lnTo>
                  <a:lnTo>
                    <a:pt x="557" y="194"/>
                  </a:lnTo>
                  <a:lnTo>
                    <a:pt x="564" y="188"/>
                  </a:lnTo>
                  <a:lnTo>
                    <a:pt x="570" y="184"/>
                  </a:lnTo>
                  <a:lnTo>
                    <a:pt x="576" y="177"/>
                  </a:lnTo>
                  <a:lnTo>
                    <a:pt x="581" y="171"/>
                  </a:lnTo>
                  <a:lnTo>
                    <a:pt x="587" y="165"/>
                  </a:lnTo>
                  <a:lnTo>
                    <a:pt x="593" y="160"/>
                  </a:lnTo>
                  <a:lnTo>
                    <a:pt x="599" y="154"/>
                  </a:lnTo>
                  <a:lnTo>
                    <a:pt x="606" y="148"/>
                  </a:lnTo>
                  <a:lnTo>
                    <a:pt x="610" y="144"/>
                  </a:lnTo>
                  <a:lnTo>
                    <a:pt x="618" y="139"/>
                  </a:lnTo>
                  <a:lnTo>
                    <a:pt x="627" y="129"/>
                  </a:lnTo>
                  <a:lnTo>
                    <a:pt x="637" y="122"/>
                  </a:lnTo>
                  <a:lnTo>
                    <a:pt x="644" y="116"/>
                  </a:lnTo>
                  <a:lnTo>
                    <a:pt x="652" y="114"/>
                  </a:lnTo>
                  <a:lnTo>
                    <a:pt x="654" y="143"/>
                  </a:lnTo>
                  <a:lnTo>
                    <a:pt x="648" y="144"/>
                  </a:lnTo>
                  <a:lnTo>
                    <a:pt x="640" y="154"/>
                  </a:lnTo>
                  <a:lnTo>
                    <a:pt x="633" y="160"/>
                  </a:lnTo>
                  <a:lnTo>
                    <a:pt x="625" y="165"/>
                  </a:lnTo>
                  <a:lnTo>
                    <a:pt x="618" y="173"/>
                  </a:lnTo>
                  <a:lnTo>
                    <a:pt x="610" y="182"/>
                  </a:lnTo>
                  <a:lnTo>
                    <a:pt x="599" y="190"/>
                  </a:lnTo>
                  <a:lnTo>
                    <a:pt x="589" y="200"/>
                  </a:lnTo>
                  <a:lnTo>
                    <a:pt x="578" y="209"/>
                  </a:lnTo>
                  <a:lnTo>
                    <a:pt x="568" y="220"/>
                  </a:lnTo>
                  <a:lnTo>
                    <a:pt x="559" y="230"/>
                  </a:lnTo>
                  <a:lnTo>
                    <a:pt x="547" y="241"/>
                  </a:lnTo>
                  <a:lnTo>
                    <a:pt x="538" y="251"/>
                  </a:lnTo>
                  <a:lnTo>
                    <a:pt x="528" y="262"/>
                  </a:lnTo>
                  <a:lnTo>
                    <a:pt x="526" y="262"/>
                  </a:lnTo>
                  <a:lnTo>
                    <a:pt x="524" y="266"/>
                  </a:lnTo>
                  <a:lnTo>
                    <a:pt x="517" y="272"/>
                  </a:lnTo>
                  <a:lnTo>
                    <a:pt x="509" y="281"/>
                  </a:lnTo>
                  <a:lnTo>
                    <a:pt x="503" y="283"/>
                  </a:lnTo>
                  <a:lnTo>
                    <a:pt x="498" y="289"/>
                  </a:lnTo>
                  <a:lnTo>
                    <a:pt x="492" y="293"/>
                  </a:lnTo>
                  <a:lnTo>
                    <a:pt x="486" y="300"/>
                  </a:lnTo>
                  <a:lnTo>
                    <a:pt x="479" y="306"/>
                  </a:lnTo>
                  <a:lnTo>
                    <a:pt x="471" y="310"/>
                  </a:lnTo>
                  <a:lnTo>
                    <a:pt x="464" y="317"/>
                  </a:lnTo>
                  <a:lnTo>
                    <a:pt x="456" y="323"/>
                  </a:lnTo>
                  <a:lnTo>
                    <a:pt x="446" y="329"/>
                  </a:lnTo>
                  <a:lnTo>
                    <a:pt x="437" y="335"/>
                  </a:lnTo>
                  <a:lnTo>
                    <a:pt x="426" y="340"/>
                  </a:lnTo>
                  <a:lnTo>
                    <a:pt x="416" y="346"/>
                  </a:lnTo>
                  <a:lnTo>
                    <a:pt x="405" y="350"/>
                  </a:lnTo>
                  <a:lnTo>
                    <a:pt x="393" y="355"/>
                  </a:lnTo>
                  <a:lnTo>
                    <a:pt x="382" y="361"/>
                  </a:lnTo>
                  <a:lnTo>
                    <a:pt x="370" y="367"/>
                  </a:lnTo>
                  <a:lnTo>
                    <a:pt x="363" y="369"/>
                  </a:lnTo>
                  <a:lnTo>
                    <a:pt x="357" y="371"/>
                  </a:lnTo>
                  <a:lnTo>
                    <a:pt x="349" y="373"/>
                  </a:lnTo>
                  <a:lnTo>
                    <a:pt x="344" y="375"/>
                  </a:lnTo>
                  <a:lnTo>
                    <a:pt x="338" y="376"/>
                  </a:lnTo>
                  <a:lnTo>
                    <a:pt x="330" y="378"/>
                  </a:lnTo>
                  <a:lnTo>
                    <a:pt x="325" y="378"/>
                  </a:lnTo>
                  <a:lnTo>
                    <a:pt x="317" y="380"/>
                  </a:lnTo>
                  <a:lnTo>
                    <a:pt x="310" y="382"/>
                  </a:lnTo>
                  <a:lnTo>
                    <a:pt x="302" y="382"/>
                  </a:lnTo>
                  <a:lnTo>
                    <a:pt x="296" y="384"/>
                  </a:lnTo>
                  <a:lnTo>
                    <a:pt x="289" y="386"/>
                  </a:lnTo>
                  <a:lnTo>
                    <a:pt x="281" y="386"/>
                  </a:lnTo>
                  <a:lnTo>
                    <a:pt x="273" y="386"/>
                  </a:lnTo>
                  <a:lnTo>
                    <a:pt x="266" y="388"/>
                  </a:lnTo>
                  <a:lnTo>
                    <a:pt x="260" y="388"/>
                  </a:lnTo>
                  <a:lnTo>
                    <a:pt x="251" y="388"/>
                  </a:lnTo>
                  <a:lnTo>
                    <a:pt x="243" y="388"/>
                  </a:lnTo>
                  <a:lnTo>
                    <a:pt x="235" y="386"/>
                  </a:lnTo>
                  <a:lnTo>
                    <a:pt x="230" y="386"/>
                  </a:lnTo>
                  <a:lnTo>
                    <a:pt x="222" y="386"/>
                  </a:lnTo>
                  <a:lnTo>
                    <a:pt x="215" y="384"/>
                  </a:lnTo>
                  <a:lnTo>
                    <a:pt x="209" y="382"/>
                  </a:lnTo>
                  <a:lnTo>
                    <a:pt x="201" y="382"/>
                  </a:lnTo>
                  <a:lnTo>
                    <a:pt x="196" y="380"/>
                  </a:lnTo>
                  <a:lnTo>
                    <a:pt x="188" y="380"/>
                  </a:lnTo>
                  <a:lnTo>
                    <a:pt x="182" y="378"/>
                  </a:lnTo>
                  <a:lnTo>
                    <a:pt x="176" y="378"/>
                  </a:lnTo>
                  <a:lnTo>
                    <a:pt x="169" y="376"/>
                  </a:lnTo>
                  <a:lnTo>
                    <a:pt x="163" y="375"/>
                  </a:lnTo>
                  <a:lnTo>
                    <a:pt x="157" y="373"/>
                  </a:lnTo>
                  <a:lnTo>
                    <a:pt x="152" y="373"/>
                  </a:lnTo>
                  <a:lnTo>
                    <a:pt x="140" y="369"/>
                  </a:lnTo>
                  <a:lnTo>
                    <a:pt x="129" y="363"/>
                  </a:lnTo>
                  <a:lnTo>
                    <a:pt x="119" y="357"/>
                  </a:lnTo>
                  <a:lnTo>
                    <a:pt x="110" y="354"/>
                  </a:lnTo>
                  <a:lnTo>
                    <a:pt x="100" y="348"/>
                  </a:lnTo>
                  <a:lnTo>
                    <a:pt x="91" y="342"/>
                  </a:lnTo>
                  <a:lnTo>
                    <a:pt x="81" y="338"/>
                  </a:lnTo>
                  <a:lnTo>
                    <a:pt x="76" y="333"/>
                  </a:lnTo>
                  <a:lnTo>
                    <a:pt x="68" y="327"/>
                  </a:lnTo>
                  <a:lnTo>
                    <a:pt x="61" y="321"/>
                  </a:lnTo>
                  <a:lnTo>
                    <a:pt x="55" y="314"/>
                  </a:lnTo>
                  <a:lnTo>
                    <a:pt x="47" y="308"/>
                  </a:lnTo>
                  <a:lnTo>
                    <a:pt x="42" y="300"/>
                  </a:lnTo>
                  <a:lnTo>
                    <a:pt x="36" y="293"/>
                  </a:lnTo>
                  <a:lnTo>
                    <a:pt x="30" y="287"/>
                  </a:lnTo>
                  <a:lnTo>
                    <a:pt x="28" y="281"/>
                  </a:lnTo>
                  <a:lnTo>
                    <a:pt x="23" y="274"/>
                  </a:lnTo>
                  <a:lnTo>
                    <a:pt x="19" y="266"/>
                  </a:lnTo>
                  <a:lnTo>
                    <a:pt x="15" y="260"/>
                  </a:lnTo>
                  <a:lnTo>
                    <a:pt x="13" y="253"/>
                  </a:lnTo>
                  <a:lnTo>
                    <a:pt x="11" y="247"/>
                  </a:lnTo>
                  <a:lnTo>
                    <a:pt x="7" y="241"/>
                  </a:lnTo>
                  <a:lnTo>
                    <a:pt x="5" y="236"/>
                  </a:lnTo>
                  <a:lnTo>
                    <a:pt x="5" y="230"/>
                  </a:lnTo>
                  <a:lnTo>
                    <a:pt x="4" y="224"/>
                  </a:lnTo>
                  <a:lnTo>
                    <a:pt x="4" y="217"/>
                  </a:lnTo>
                  <a:lnTo>
                    <a:pt x="0" y="211"/>
                  </a:lnTo>
                  <a:lnTo>
                    <a:pt x="0" y="203"/>
                  </a:lnTo>
                  <a:lnTo>
                    <a:pt x="0" y="196"/>
                  </a:lnTo>
                  <a:lnTo>
                    <a:pt x="0" y="190"/>
                  </a:lnTo>
                  <a:lnTo>
                    <a:pt x="0" y="184"/>
                  </a:lnTo>
                  <a:lnTo>
                    <a:pt x="0" y="177"/>
                  </a:lnTo>
                  <a:lnTo>
                    <a:pt x="0" y="169"/>
                  </a:lnTo>
                  <a:lnTo>
                    <a:pt x="0" y="162"/>
                  </a:lnTo>
                  <a:lnTo>
                    <a:pt x="0" y="156"/>
                  </a:lnTo>
                  <a:lnTo>
                    <a:pt x="4" y="148"/>
                  </a:lnTo>
                  <a:lnTo>
                    <a:pt x="4" y="141"/>
                  </a:lnTo>
                  <a:lnTo>
                    <a:pt x="5" y="133"/>
                  </a:lnTo>
                  <a:lnTo>
                    <a:pt x="7" y="127"/>
                  </a:lnTo>
                  <a:lnTo>
                    <a:pt x="11" y="122"/>
                  </a:lnTo>
                  <a:lnTo>
                    <a:pt x="13" y="114"/>
                  </a:lnTo>
                  <a:lnTo>
                    <a:pt x="15" y="106"/>
                  </a:lnTo>
                  <a:lnTo>
                    <a:pt x="17" y="99"/>
                  </a:lnTo>
                  <a:lnTo>
                    <a:pt x="23" y="91"/>
                  </a:lnTo>
                  <a:lnTo>
                    <a:pt x="24" y="84"/>
                  </a:lnTo>
                  <a:lnTo>
                    <a:pt x="30" y="78"/>
                  </a:lnTo>
                  <a:lnTo>
                    <a:pt x="34" y="72"/>
                  </a:lnTo>
                  <a:lnTo>
                    <a:pt x="40" y="66"/>
                  </a:lnTo>
                  <a:lnTo>
                    <a:pt x="43" y="59"/>
                  </a:lnTo>
                  <a:lnTo>
                    <a:pt x="49" y="53"/>
                  </a:lnTo>
                  <a:lnTo>
                    <a:pt x="55" y="47"/>
                  </a:lnTo>
                  <a:lnTo>
                    <a:pt x="61" y="42"/>
                  </a:lnTo>
                  <a:lnTo>
                    <a:pt x="68" y="34"/>
                  </a:lnTo>
                  <a:lnTo>
                    <a:pt x="74" y="30"/>
                  </a:lnTo>
                  <a:lnTo>
                    <a:pt x="81" y="25"/>
                  </a:lnTo>
                  <a:lnTo>
                    <a:pt x="89" y="23"/>
                  </a:lnTo>
                  <a:lnTo>
                    <a:pt x="97" y="17"/>
                  </a:lnTo>
                  <a:lnTo>
                    <a:pt x="104" y="11"/>
                  </a:lnTo>
                  <a:lnTo>
                    <a:pt x="110" y="9"/>
                  </a:lnTo>
                  <a:lnTo>
                    <a:pt x="118" y="8"/>
                  </a:lnTo>
                  <a:lnTo>
                    <a:pt x="125" y="4"/>
                  </a:lnTo>
                  <a:lnTo>
                    <a:pt x="131" y="2"/>
                  </a:lnTo>
                  <a:lnTo>
                    <a:pt x="138" y="0"/>
                  </a:lnTo>
                  <a:lnTo>
                    <a:pt x="146" y="0"/>
                  </a:lnTo>
                  <a:lnTo>
                    <a:pt x="152" y="0"/>
                  </a:lnTo>
                  <a:lnTo>
                    <a:pt x="157" y="0"/>
                  </a:lnTo>
                  <a:lnTo>
                    <a:pt x="163" y="0"/>
                  </a:lnTo>
                  <a:lnTo>
                    <a:pt x="171" y="2"/>
                  </a:lnTo>
                  <a:lnTo>
                    <a:pt x="176" y="2"/>
                  </a:lnTo>
                  <a:lnTo>
                    <a:pt x="182" y="4"/>
                  </a:lnTo>
                  <a:lnTo>
                    <a:pt x="188" y="6"/>
                  </a:lnTo>
                  <a:lnTo>
                    <a:pt x="194" y="9"/>
                  </a:lnTo>
                  <a:lnTo>
                    <a:pt x="201" y="13"/>
                  </a:lnTo>
                  <a:lnTo>
                    <a:pt x="211" y="19"/>
                  </a:lnTo>
                  <a:lnTo>
                    <a:pt x="216" y="27"/>
                  </a:lnTo>
                  <a:lnTo>
                    <a:pt x="224" y="34"/>
                  </a:lnTo>
                  <a:lnTo>
                    <a:pt x="228" y="44"/>
                  </a:lnTo>
                  <a:lnTo>
                    <a:pt x="232" y="53"/>
                  </a:lnTo>
                  <a:lnTo>
                    <a:pt x="234" y="65"/>
                  </a:lnTo>
                  <a:lnTo>
                    <a:pt x="235" y="74"/>
                  </a:lnTo>
                  <a:lnTo>
                    <a:pt x="234" y="84"/>
                  </a:lnTo>
                  <a:lnTo>
                    <a:pt x="232" y="95"/>
                  </a:lnTo>
                  <a:lnTo>
                    <a:pt x="228" y="104"/>
                  </a:lnTo>
                  <a:lnTo>
                    <a:pt x="226" y="114"/>
                  </a:lnTo>
                  <a:lnTo>
                    <a:pt x="220" y="122"/>
                  </a:lnTo>
                  <a:lnTo>
                    <a:pt x="215" y="131"/>
                  </a:lnTo>
                  <a:lnTo>
                    <a:pt x="209" y="141"/>
                  </a:lnTo>
                  <a:lnTo>
                    <a:pt x="201" y="150"/>
                  </a:lnTo>
                  <a:lnTo>
                    <a:pt x="192" y="156"/>
                  </a:lnTo>
                  <a:lnTo>
                    <a:pt x="184" y="163"/>
                  </a:lnTo>
                  <a:lnTo>
                    <a:pt x="173" y="169"/>
                  </a:lnTo>
                  <a:lnTo>
                    <a:pt x="161" y="175"/>
                  </a:lnTo>
                  <a:lnTo>
                    <a:pt x="154" y="177"/>
                  </a:lnTo>
                  <a:lnTo>
                    <a:pt x="148" y="179"/>
                  </a:lnTo>
                  <a:lnTo>
                    <a:pt x="142" y="181"/>
                  </a:lnTo>
                  <a:lnTo>
                    <a:pt x="135" y="182"/>
                  </a:lnTo>
                  <a:lnTo>
                    <a:pt x="127" y="184"/>
                  </a:lnTo>
                  <a:lnTo>
                    <a:pt x="119" y="184"/>
                  </a:lnTo>
                  <a:lnTo>
                    <a:pt x="112" y="184"/>
                  </a:lnTo>
                  <a:lnTo>
                    <a:pt x="104" y="186"/>
                  </a:lnTo>
                  <a:lnTo>
                    <a:pt x="102" y="181"/>
                  </a:lnTo>
                  <a:lnTo>
                    <a:pt x="102" y="173"/>
                  </a:lnTo>
                  <a:lnTo>
                    <a:pt x="102" y="167"/>
                  </a:lnTo>
                  <a:lnTo>
                    <a:pt x="102" y="163"/>
                  </a:lnTo>
                  <a:lnTo>
                    <a:pt x="102" y="1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36" name="Freeform 24"/>
            <p:cNvSpPr>
              <a:spLocks/>
            </p:cNvSpPr>
            <p:nvPr/>
          </p:nvSpPr>
          <p:spPr bwMode="auto">
            <a:xfrm>
              <a:off x="2499" y="1549"/>
              <a:ext cx="463" cy="421"/>
            </a:xfrm>
            <a:custGeom>
              <a:avLst/>
              <a:gdLst>
                <a:gd name="T0" fmla="*/ 450 w 925"/>
                <a:gd name="T1" fmla="*/ 529 h 843"/>
                <a:gd name="T2" fmla="*/ 165 w 925"/>
                <a:gd name="T3" fmla="*/ 561 h 843"/>
                <a:gd name="T4" fmla="*/ 0 w 925"/>
                <a:gd name="T5" fmla="*/ 297 h 843"/>
                <a:gd name="T6" fmla="*/ 2 w 925"/>
                <a:gd name="T7" fmla="*/ 291 h 843"/>
                <a:gd name="T8" fmla="*/ 5 w 925"/>
                <a:gd name="T9" fmla="*/ 276 h 843"/>
                <a:gd name="T10" fmla="*/ 11 w 925"/>
                <a:gd name="T11" fmla="*/ 255 h 843"/>
                <a:gd name="T12" fmla="*/ 19 w 925"/>
                <a:gd name="T13" fmla="*/ 234 h 843"/>
                <a:gd name="T14" fmla="*/ 23 w 925"/>
                <a:gd name="T15" fmla="*/ 221 h 843"/>
                <a:gd name="T16" fmla="*/ 24 w 925"/>
                <a:gd name="T17" fmla="*/ 210 h 843"/>
                <a:gd name="T18" fmla="*/ 32 w 925"/>
                <a:gd name="T19" fmla="*/ 189 h 843"/>
                <a:gd name="T20" fmla="*/ 40 w 925"/>
                <a:gd name="T21" fmla="*/ 171 h 843"/>
                <a:gd name="T22" fmla="*/ 45 w 925"/>
                <a:gd name="T23" fmla="*/ 166 h 843"/>
                <a:gd name="T24" fmla="*/ 49 w 925"/>
                <a:gd name="T25" fmla="*/ 158 h 843"/>
                <a:gd name="T26" fmla="*/ 64 w 925"/>
                <a:gd name="T27" fmla="*/ 151 h 843"/>
                <a:gd name="T28" fmla="*/ 80 w 925"/>
                <a:gd name="T29" fmla="*/ 139 h 843"/>
                <a:gd name="T30" fmla="*/ 100 w 925"/>
                <a:gd name="T31" fmla="*/ 126 h 843"/>
                <a:gd name="T32" fmla="*/ 119 w 925"/>
                <a:gd name="T33" fmla="*/ 113 h 843"/>
                <a:gd name="T34" fmla="*/ 137 w 925"/>
                <a:gd name="T35" fmla="*/ 101 h 843"/>
                <a:gd name="T36" fmla="*/ 148 w 925"/>
                <a:gd name="T37" fmla="*/ 94 h 843"/>
                <a:gd name="T38" fmla="*/ 154 w 925"/>
                <a:gd name="T39" fmla="*/ 92 h 843"/>
                <a:gd name="T40" fmla="*/ 363 w 925"/>
                <a:gd name="T41" fmla="*/ 170 h 843"/>
                <a:gd name="T42" fmla="*/ 203 w 925"/>
                <a:gd name="T43" fmla="*/ 268 h 843"/>
                <a:gd name="T44" fmla="*/ 235 w 925"/>
                <a:gd name="T45" fmla="*/ 371 h 843"/>
                <a:gd name="T46" fmla="*/ 652 w 925"/>
                <a:gd name="T47" fmla="*/ 267 h 843"/>
                <a:gd name="T48" fmla="*/ 703 w 925"/>
                <a:gd name="T49" fmla="*/ 162 h 843"/>
                <a:gd name="T50" fmla="*/ 602 w 925"/>
                <a:gd name="T51" fmla="*/ 229 h 843"/>
                <a:gd name="T52" fmla="*/ 561 w 925"/>
                <a:gd name="T53" fmla="*/ 44 h 843"/>
                <a:gd name="T54" fmla="*/ 804 w 925"/>
                <a:gd name="T55" fmla="*/ 19 h 843"/>
                <a:gd name="T56" fmla="*/ 925 w 925"/>
                <a:gd name="T57" fmla="*/ 223 h 843"/>
                <a:gd name="T58" fmla="*/ 827 w 925"/>
                <a:gd name="T59" fmla="*/ 405 h 843"/>
                <a:gd name="T60" fmla="*/ 599 w 925"/>
                <a:gd name="T61" fmla="*/ 485 h 843"/>
                <a:gd name="T62" fmla="*/ 507 w 925"/>
                <a:gd name="T63" fmla="*/ 843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5" h="843">
                  <a:moveTo>
                    <a:pt x="507" y="843"/>
                  </a:moveTo>
                  <a:lnTo>
                    <a:pt x="450" y="529"/>
                  </a:lnTo>
                  <a:lnTo>
                    <a:pt x="304" y="569"/>
                  </a:lnTo>
                  <a:lnTo>
                    <a:pt x="165" y="561"/>
                  </a:lnTo>
                  <a:lnTo>
                    <a:pt x="45" y="485"/>
                  </a:lnTo>
                  <a:lnTo>
                    <a:pt x="0" y="297"/>
                  </a:lnTo>
                  <a:lnTo>
                    <a:pt x="0" y="295"/>
                  </a:lnTo>
                  <a:lnTo>
                    <a:pt x="2" y="291"/>
                  </a:lnTo>
                  <a:lnTo>
                    <a:pt x="2" y="284"/>
                  </a:lnTo>
                  <a:lnTo>
                    <a:pt x="5" y="276"/>
                  </a:lnTo>
                  <a:lnTo>
                    <a:pt x="7" y="267"/>
                  </a:lnTo>
                  <a:lnTo>
                    <a:pt x="11" y="255"/>
                  </a:lnTo>
                  <a:lnTo>
                    <a:pt x="15" y="244"/>
                  </a:lnTo>
                  <a:lnTo>
                    <a:pt x="19" y="234"/>
                  </a:lnTo>
                  <a:lnTo>
                    <a:pt x="21" y="227"/>
                  </a:lnTo>
                  <a:lnTo>
                    <a:pt x="23" y="221"/>
                  </a:lnTo>
                  <a:lnTo>
                    <a:pt x="23" y="213"/>
                  </a:lnTo>
                  <a:lnTo>
                    <a:pt x="24" y="210"/>
                  </a:lnTo>
                  <a:lnTo>
                    <a:pt x="28" y="198"/>
                  </a:lnTo>
                  <a:lnTo>
                    <a:pt x="32" y="189"/>
                  </a:lnTo>
                  <a:lnTo>
                    <a:pt x="36" y="179"/>
                  </a:lnTo>
                  <a:lnTo>
                    <a:pt x="40" y="171"/>
                  </a:lnTo>
                  <a:lnTo>
                    <a:pt x="42" y="166"/>
                  </a:lnTo>
                  <a:lnTo>
                    <a:pt x="45" y="166"/>
                  </a:lnTo>
                  <a:lnTo>
                    <a:pt x="45" y="162"/>
                  </a:lnTo>
                  <a:lnTo>
                    <a:pt x="49" y="158"/>
                  </a:lnTo>
                  <a:lnTo>
                    <a:pt x="55" y="154"/>
                  </a:lnTo>
                  <a:lnTo>
                    <a:pt x="64" y="151"/>
                  </a:lnTo>
                  <a:lnTo>
                    <a:pt x="72" y="145"/>
                  </a:lnTo>
                  <a:lnTo>
                    <a:pt x="80" y="139"/>
                  </a:lnTo>
                  <a:lnTo>
                    <a:pt x="89" y="132"/>
                  </a:lnTo>
                  <a:lnTo>
                    <a:pt x="100" y="126"/>
                  </a:lnTo>
                  <a:lnTo>
                    <a:pt x="110" y="120"/>
                  </a:lnTo>
                  <a:lnTo>
                    <a:pt x="119" y="113"/>
                  </a:lnTo>
                  <a:lnTo>
                    <a:pt x="127" y="107"/>
                  </a:lnTo>
                  <a:lnTo>
                    <a:pt x="137" y="101"/>
                  </a:lnTo>
                  <a:lnTo>
                    <a:pt x="142" y="97"/>
                  </a:lnTo>
                  <a:lnTo>
                    <a:pt x="148" y="94"/>
                  </a:lnTo>
                  <a:lnTo>
                    <a:pt x="152" y="92"/>
                  </a:lnTo>
                  <a:lnTo>
                    <a:pt x="154" y="92"/>
                  </a:lnTo>
                  <a:lnTo>
                    <a:pt x="272" y="105"/>
                  </a:lnTo>
                  <a:lnTo>
                    <a:pt x="363" y="170"/>
                  </a:lnTo>
                  <a:lnTo>
                    <a:pt x="289" y="274"/>
                  </a:lnTo>
                  <a:lnTo>
                    <a:pt x="203" y="268"/>
                  </a:lnTo>
                  <a:lnTo>
                    <a:pt x="184" y="337"/>
                  </a:lnTo>
                  <a:lnTo>
                    <a:pt x="235" y="371"/>
                  </a:lnTo>
                  <a:lnTo>
                    <a:pt x="294" y="339"/>
                  </a:lnTo>
                  <a:lnTo>
                    <a:pt x="652" y="267"/>
                  </a:lnTo>
                  <a:lnTo>
                    <a:pt x="720" y="232"/>
                  </a:lnTo>
                  <a:lnTo>
                    <a:pt x="703" y="162"/>
                  </a:lnTo>
                  <a:lnTo>
                    <a:pt x="621" y="156"/>
                  </a:lnTo>
                  <a:lnTo>
                    <a:pt x="602" y="229"/>
                  </a:lnTo>
                  <a:lnTo>
                    <a:pt x="477" y="135"/>
                  </a:lnTo>
                  <a:lnTo>
                    <a:pt x="561" y="44"/>
                  </a:lnTo>
                  <a:lnTo>
                    <a:pt x="680" y="0"/>
                  </a:lnTo>
                  <a:lnTo>
                    <a:pt x="804" y="19"/>
                  </a:lnTo>
                  <a:lnTo>
                    <a:pt x="899" y="92"/>
                  </a:lnTo>
                  <a:lnTo>
                    <a:pt x="925" y="223"/>
                  </a:lnTo>
                  <a:lnTo>
                    <a:pt x="908" y="324"/>
                  </a:lnTo>
                  <a:lnTo>
                    <a:pt x="827" y="405"/>
                  </a:lnTo>
                  <a:lnTo>
                    <a:pt x="699" y="457"/>
                  </a:lnTo>
                  <a:lnTo>
                    <a:pt x="599" y="485"/>
                  </a:lnTo>
                  <a:lnTo>
                    <a:pt x="673" y="816"/>
                  </a:lnTo>
                  <a:lnTo>
                    <a:pt x="507" y="843"/>
                  </a:lnTo>
                  <a:lnTo>
                    <a:pt x="507" y="843"/>
                  </a:lnTo>
                  <a:close/>
                </a:path>
              </a:pathLst>
            </a:custGeom>
            <a:solidFill>
              <a:srgbClr val="C4B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37" name="Freeform 25"/>
            <p:cNvSpPr>
              <a:spLocks/>
            </p:cNvSpPr>
            <p:nvPr/>
          </p:nvSpPr>
          <p:spPr bwMode="auto">
            <a:xfrm>
              <a:off x="2591" y="1672"/>
              <a:ext cx="74" cy="74"/>
            </a:xfrm>
            <a:custGeom>
              <a:avLst/>
              <a:gdLst>
                <a:gd name="T0" fmla="*/ 82 w 148"/>
                <a:gd name="T1" fmla="*/ 114 h 148"/>
                <a:gd name="T2" fmla="*/ 97 w 148"/>
                <a:gd name="T3" fmla="*/ 106 h 148"/>
                <a:gd name="T4" fmla="*/ 108 w 148"/>
                <a:gd name="T5" fmla="*/ 97 h 148"/>
                <a:gd name="T6" fmla="*/ 114 w 148"/>
                <a:gd name="T7" fmla="*/ 83 h 148"/>
                <a:gd name="T8" fmla="*/ 116 w 148"/>
                <a:gd name="T9" fmla="*/ 64 h 148"/>
                <a:gd name="T10" fmla="*/ 108 w 148"/>
                <a:gd name="T11" fmla="*/ 51 h 148"/>
                <a:gd name="T12" fmla="*/ 99 w 148"/>
                <a:gd name="T13" fmla="*/ 40 h 148"/>
                <a:gd name="T14" fmla="*/ 88 w 148"/>
                <a:gd name="T15" fmla="*/ 34 h 148"/>
                <a:gd name="T16" fmla="*/ 82 w 148"/>
                <a:gd name="T17" fmla="*/ 24 h 148"/>
                <a:gd name="T18" fmla="*/ 82 w 148"/>
                <a:gd name="T19" fmla="*/ 7 h 148"/>
                <a:gd name="T20" fmla="*/ 88 w 148"/>
                <a:gd name="T21" fmla="*/ 0 h 148"/>
                <a:gd name="T22" fmla="*/ 99 w 148"/>
                <a:gd name="T23" fmla="*/ 5 h 148"/>
                <a:gd name="T24" fmla="*/ 110 w 148"/>
                <a:gd name="T25" fmla="*/ 11 h 148"/>
                <a:gd name="T26" fmla="*/ 122 w 148"/>
                <a:gd name="T27" fmla="*/ 19 h 148"/>
                <a:gd name="T28" fmla="*/ 135 w 148"/>
                <a:gd name="T29" fmla="*/ 34 h 148"/>
                <a:gd name="T30" fmla="*/ 145 w 148"/>
                <a:gd name="T31" fmla="*/ 53 h 148"/>
                <a:gd name="T32" fmla="*/ 146 w 148"/>
                <a:gd name="T33" fmla="*/ 66 h 148"/>
                <a:gd name="T34" fmla="*/ 146 w 148"/>
                <a:gd name="T35" fmla="*/ 80 h 148"/>
                <a:gd name="T36" fmla="*/ 145 w 148"/>
                <a:gd name="T37" fmla="*/ 95 h 148"/>
                <a:gd name="T38" fmla="*/ 137 w 148"/>
                <a:gd name="T39" fmla="*/ 106 h 148"/>
                <a:gd name="T40" fmla="*/ 129 w 148"/>
                <a:gd name="T41" fmla="*/ 119 h 148"/>
                <a:gd name="T42" fmla="*/ 118 w 148"/>
                <a:gd name="T43" fmla="*/ 129 h 148"/>
                <a:gd name="T44" fmla="*/ 107 w 148"/>
                <a:gd name="T45" fmla="*/ 137 h 148"/>
                <a:gd name="T46" fmla="*/ 93 w 148"/>
                <a:gd name="T47" fmla="*/ 142 h 148"/>
                <a:gd name="T48" fmla="*/ 80 w 148"/>
                <a:gd name="T49" fmla="*/ 146 h 148"/>
                <a:gd name="T50" fmla="*/ 65 w 148"/>
                <a:gd name="T51" fmla="*/ 146 h 148"/>
                <a:gd name="T52" fmla="*/ 51 w 148"/>
                <a:gd name="T53" fmla="*/ 142 h 148"/>
                <a:gd name="T54" fmla="*/ 38 w 148"/>
                <a:gd name="T55" fmla="*/ 137 h 148"/>
                <a:gd name="T56" fmla="*/ 27 w 148"/>
                <a:gd name="T57" fmla="*/ 129 h 148"/>
                <a:gd name="T58" fmla="*/ 15 w 148"/>
                <a:gd name="T59" fmla="*/ 119 h 148"/>
                <a:gd name="T60" fmla="*/ 8 w 148"/>
                <a:gd name="T61" fmla="*/ 106 h 148"/>
                <a:gd name="T62" fmla="*/ 2 w 148"/>
                <a:gd name="T63" fmla="*/ 95 h 148"/>
                <a:gd name="T64" fmla="*/ 0 w 148"/>
                <a:gd name="T65" fmla="*/ 80 h 148"/>
                <a:gd name="T66" fmla="*/ 0 w 148"/>
                <a:gd name="T67" fmla="*/ 66 h 148"/>
                <a:gd name="T68" fmla="*/ 2 w 148"/>
                <a:gd name="T69" fmla="*/ 53 h 148"/>
                <a:gd name="T70" fmla="*/ 8 w 148"/>
                <a:gd name="T71" fmla="*/ 41 h 148"/>
                <a:gd name="T72" fmla="*/ 13 w 148"/>
                <a:gd name="T73" fmla="*/ 30 h 148"/>
                <a:gd name="T74" fmla="*/ 27 w 148"/>
                <a:gd name="T75" fmla="*/ 17 h 148"/>
                <a:gd name="T76" fmla="*/ 44 w 148"/>
                <a:gd name="T77" fmla="*/ 5 h 148"/>
                <a:gd name="T78" fmla="*/ 57 w 148"/>
                <a:gd name="T79" fmla="*/ 2 h 148"/>
                <a:gd name="T80" fmla="*/ 63 w 148"/>
                <a:gd name="T81" fmla="*/ 7 h 148"/>
                <a:gd name="T82" fmla="*/ 63 w 148"/>
                <a:gd name="T83" fmla="*/ 26 h 148"/>
                <a:gd name="T84" fmla="*/ 57 w 148"/>
                <a:gd name="T85" fmla="*/ 36 h 148"/>
                <a:gd name="T86" fmla="*/ 44 w 148"/>
                <a:gd name="T87" fmla="*/ 43 h 148"/>
                <a:gd name="T88" fmla="*/ 36 w 148"/>
                <a:gd name="T89" fmla="*/ 53 h 148"/>
                <a:gd name="T90" fmla="*/ 32 w 148"/>
                <a:gd name="T91" fmla="*/ 68 h 148"/>
                <a:gd name="T92" fmla="*/ 32 w 148"/>
                <a:gd name="T93" fmla="*/ 83 h 148"/>
                <a:gd name="T94" fmla="*/ 36 w 148"/>
                <a:gd name="T95" fmla="*/ 97 h 148"/>
                <a:gd name="T96" fmla="*/ 50 w 148"/>
                <a:gd name="T97" fmla="*/ 106 h 148"/>
                <a:gd name="T98" fmla="*/ 65 w 148"/>
                <a:gd name="T99" fmla="*/ 114 h 148"/>
                <a:gd name="T100" fmla="*/ 74 w 148"/>
                <a:gd name="T101" fmla="*/ 11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8" h="148">
                  <a:moveTo>
                    <a:pt x="74" y="114"/>
                  </a:moveTo>
                  <a:lnTo>
                    <a:pt x="82" y="114"/>
                  </a:lnTo>
                  <a:lnTo>
                    <a:pt x="89" y="112"/>
                  </a:lnTo>
                  <a:lnTo>
                    <a:pt x="97" y="106"/>
                  </a:lnTo>
                  <a:lnTo>
                    <a:pt x="103" y="102"/>
                  </a:lnTo>
                  <a:lnTo>
                    <a:pt x="108" y="97"/>
                  </a:lnTo>
                  <a:lnTo>
                    <a:pt x="112" y="91"/>
                  </a:lnTo>
                  <a:lnTo>
                    <a:pt x="114" y="83"/>
                  </a:lnTo>
                  <a:lnTo>
                    <a:pt x="116" y="76"/>
                  </a:lnTo>
                  <a:lnTo>
                    <a:pt x="116" y="64"/>
                  </a:lnTo>
                  <a:lnTo>
                    <a:pt x="114" y="59"/>
                  </a:lnTo>
                  <a:lnTo>
                    <a:pt x="108" y="51"/>
                  </a:lnTo>
                  <a:lnTo>
                    <a:pt x="107" y="45"/>
                  </a:lnTo>
                  <a:lnTo>
                    <a:pt x="99" y="40"/>
                  </a:lnTo>
                  <a:lnTo>
                    <a:pt x="93" y="38"/>
                  </a:lnTo>
                  <a:lnTo>
                    <a:pt x="88" y="34"/>
                  </a:lnTo>
                  <a:lnTo>
                    <a:pt x="82" y="32"/>
                  </a:lnTo>
                  <a:lnTo>
                    <a:pt x="82" y="24"/>
                  </a:lnTo>
                  <a:lnTo>
                    <a:pt x="82" y="15"/>
                  </a:lnTo>
                  <a:lnTo>
                    <a:pt x="82" y="7"/>
                  </a:lnTo>
                  <a:lnTo>
                    <a:pt x="82" y="0"/>
                  </a:lnTo>
                  <a:lnTo>
                    <a:pt x="88" y="0"/>
                  </a:lnTo>
                  <a:lnTo>
                    <a:pt x="93" y="3"/>
                  </a:lnTo>
                  <a:lnTo>
                    <a:pt x="99" y="5"/>
                  </a:lnTo>
                  <a:lnTo>
                    <a:pt x="107" y="7"/>
                  </a:lnTo>
                  <a:lnTo>
                    <a:pt x="110" y="11"/>
                  </a:lnTo>
                  <a:lnTo>
                    <a:pt x="116" y="15"/>
                  </a:lnTo>
                  <a:lnTo>
                    <a:pt x="122" y="19"/>
                  </a:lnTo>
                  <a:lnTo>
                    <a:pt x="127" y="24"/>
                  </a:lnTo>
                  <a:lnTo>
                    <a:pt x="135" y="34"/>
                  </a:lnTo>
                  <a:lnTo>
                    <a:pt x="143" y="45"/>
                  </a:lnTo>
                  <a:lnTo>
                    <a:pt x="145" y="53"/>
                  </a:lnTo>
                  <a:lnTo>
                    <a:pt x="146" y="59"/>
                  </a:lnTo>
                  <a:lnTo>
                    <a:pt x="146" y="66"/>
                  </a:lnTo>
                  <a:lnTo>
                    <a:pt x="148" y="74"/>
                  </a:lnTo>
                  <a:lnTo>
                    <a:pt x="146" y="80"/>
                  </a:lnTo>
                  <a:lnTo>
                    <a:pt x="146" y="87"/>
                  </a:lnTo>
                  <a:lnTo>
                    <a:pt x="145" y="95"/>
                  </a:lnTo>
                  <a:lnTo>
                    <a:pt x="141" y="102"/>
                  </a:lnTo>
                  <a:lnTo>
                    <a:pt x="137" y="106"/>
                  </a:lnTo>
                  <a:lnTo>
                    <a:pt x="133" y="114"/>
                  </a:lnTo>
                  <a:lnTo>
                    <a:pt x="129" y="119"/>
                  </a:lnTo>
                  <a:lnTo>
                    <a:pt x="126" y="125"/>
                  </a:lnTo>
                  <a:lnTo>
                    <a:pt x="118" y="129"/>
                  </a:lnTo>
                  <a:lnTo>
                    <a:pt x="114" y="135"/>
                  </a:lnTo>
                  <a:lnTo>
                    <a:pt x="107" y="137"/>
                  </a:lnTo>
                  <a:lnTo>
                    <a:pt x="101" y="140"/>
                  </a:lnTo>
                  <a:lnTo>
                    <a:pt x="93" y="142"/>
                  </a:lnTo>
                  <a:lnTo>
                    <a:pt x="88" y="144"/>
                  </a:lnTo>
                  <a:lnTo>
                    <a:pt x="80" y="146"/>
                  </a:lnTo>
                  <a:lnTo>
                    <a:pt x="74" y="148"/>
                  </a:lnTo>
                  <a:lnTo>
                    <a:pt x="65" y="146"/>
                  </a:lnTo>
                  <a:lnTo>
                    <a:pt x="57" y="144"/>
                  </a:lnTo>
                  <a:lnTo>
                    <a:pt x="51" y="142"/>
                  </a:lnTo>
                  <a:lnTo>
                    <a:pt x="44" y="140"/>
                  </a:lnTo>
                  <a:lnTo>
                    <a:pt x="38" y="137"/>
                  </a:lnTo>
                  <a:lnTo>
                    <a:pt x="32" y="135"/>
                  </a:lnTo>
                  <a:lnTo>
                    <a:pt x="27" y="129"/>
                  </a:lnTo>
                  <a:lnTo>
                    <a:pt x="23" y="125"/>
                  </a:lnTo>
                  <a:lnTo>
                    <a:pt x="15" y="119"/>
                  </a:lnTo>
                  <a:lnTo>
                    <a:pt x="12" y="114"/>
                  </a:lnTo>
                  <a:lnTo>
                    <a:pt x="8" y="106"/>
                  </a:lnTo>
                  <a:lnTo>
                    <a:pt x="6" y="102"/>
                  </a:lnTo>
                  <a:lnTo>
                    <a:pt x="2" y="95"/>
                  </a:lnTo>
                  <a:lnTo>
                    <a:pt x="2" y="87"/>
                  </a:lnTo>
                  <a:lnTo>
                    <a:pt x="0" y="80"/>
                  </a:lnTo>
                  <a:lnTo>
                    <a:pt x="0" y="74"/>
                  </a:lnTo>
                  <a:lnTo>
                    <a:pt x="0" y="66"/>
                  </a:lnTo>
                  <a:lnTo>
                    <a:pt x="0" y="60"/>
                  </a:lnTo>
                  <a:lnTo>
                    <a:pt x="2" y="53"/>
                  </a:lnTo>
                  <a:lnTo>
                    <a:pt x="4" y="47"/>
                  </a:lnTo>
                  <a:lnTo>
                    <a:pt x="8" y="41"/>
                  </a:lnTo>
                  <a:lnTo>
                    <a:pt x="10" y="36"/>
                  </a:lnTo>
                  <a:lnTo>
                    <a:pt x="13" y="30"/>
                  </a:lnTo>
                  <a:lnTo>
                    <a:pt x="19" y="26"/>
                  </a:lnTo>
                  <a:lnTo>
                    <a:pt x="27" y="17"/>
                  </a:lnTo>
                  <a:lnTo>
                    <a:pt x="38" y="9"/>
                  </a:lnTo>
                  <a:lnTo>
                    <a:pt x="44" y="5"/>
                  </a:lnTo>
                  <a:lnTo>
                    <a:pt x="50" y="3"/>
                  </a:lnTo>
                  <a:lnTo>
                    <a:pt x="57" y="2"/>
                  </a:lnTo>
                  <a:lnTo>
                    <a:pt x="63" y="2"/>
                  </a:lnTo>
                  <a:lnTo>
                    <a:pt x="63" y="7"/>
                  </a:lnTo>
                  <a:lnTo>
                    <a:pt x="63" y="17"/>
                  </a:lnTo>
                  <a:lnTo>
                    <a:pt x="63" y="26"/>
                  </a:lnTo>
                  <a:lnTo>
                    <a:pt x="65" y="34"/>
                  </a:lnTo>
                  <a:lnTo>
                    <a:pt x="57" y="36"/>
                  </a:lnTo>
                  <a:lnTo>
                    <a:pt x="51" y="40"/>
                  </a:lnTo>
                  <a:lnTo>
                    <a:pt x="44" y="43"/>
                  </a:lnTo>
                  <a:lnTo>
                    <a:pt x="42" y="49"/>
                  </a:lnTo>
                  <a:lnTo>
                    <a:pt x="36" y="53"/>
                  </a:lnTo>
                  <a:lnTo>
                    <a:pt x="34" y="60"/>
                  </a:lnTo>
                  <a:lnTo>
                    <a:pt x="32" y="68"/>
                  </a:lnTo>
                  <a:lnTo>
                    <a:pt x="32" y="76"/>
                  </a:lnTo>
                  <a:lnTo>
                    <a:pt x="32" y="83"/>
                  </a:lnTo>
                  <a:lnTo>
                    <a:pt x="34" y="91"/>
                  </a:lnTo>
                  <a:lnTo>
                    <a:pt x="36" y="97"/>
                  </a:lnTo>
                  <a:lnTo>
                    <a:pt x="44" y="104"/>
                  </a:lnTo>
                  <a:lnTo>
                    <a:pt x="50" y="106"/>
                  </a:lnTo>
                  <a:lnTo>
                    <a:pt x="57" y="112"/>
                  </a:lnTo>
                  <a:lnTo>
                    <a:pt x="65" y="114"/>
                  </a:lnTo>
                  <a:lnTo>
                    <a:pt x="74" y="114"/>
                  </a:lnTo>
                  <a:lnTo>
                    <a:pt x="74" y="1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38" name="Freeform 26"/>
            <p:cNvSpPr>
              <a:spLocks/>
            </p:cNvSpPr>
            <p:nvPr/>
          </p:nvSpPr>
          <p:spPr bwMode="auto">
            <a:xfrm>
              <a:off x="2606" y="1671"/>
              <a:ext cx="25" cy="16"/>
            </a:xfrm>
            <a:custGeom>
              <a:avLst/>
              <a:gdLst>
                <a:gd name="T0" fmla="*/ 15 w 49"/>
                <a:gd name="T1" fmla="*/ 0 h 32"/>
                <a:gd name="T2" fmla="*/ 34 w 49"/>
                <a:gd name="T3" fmla="*/ 0 h 32"/>
                <a:gd name="T4" fmla="*/ 49 w 49"/>
                <a:gd name="T5" fmla="*/ 23 h 32"/>
                <a:gd name="T6" fmla="*/ 32 w 49"/>
                <a:gd name="T7" fmla="*/ 32 h 32"/>
                <a:gd name="T8" fmla="*/ 17 w 49"/>
                <a:gd name="T9" fmla="*/ 32 h 32"/>
                <a:gd name="T10" fmla="*/ 0 w 49"/>
                <a:gd name="T11" fmla="*/ 19 h 32"/>
                <a:gd name="T12" fmla="*/ 15 w 49"/>
                <a:gd name="T13" fmla="*/ 0 h 32"/>
                <a:gd name="T14" fmla="*/ 15 w 49"/>
                <a:gd name="T1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2">
                  <a:moveTo>
                    <a:pt x="15" y="0"/>
                  </a:moveTo>
                  <a:lnTo>
                    <a:pt x="34" y="0"/>
                  </a:lnTo>
                  <a:lnTo>
                    <a:pt x="49" y="23"/>
                  </a:lnTo>
                  <a:lnTo>
                    <a:pt x="32" y="32"/>
                  </a:lnTo>
                  <a:lnTo>
                    <a:pt x="17" y="32"/>
                  </a:lnTo>
                  <a:lnTo>
                    <a:pt x="0" y="19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39" name="Freeform 27"/>
            <p:cNvSpPr>
              <a:spLocks/>
            </p:cNvSpPr>
            <p:nvPr/>
          </p:nvSpPr>
          <p:spPr bwMode="auto">
            <a:xfrm>
              <a:off x="2687" y="1938"/>
              <a:ext cx="206" cy="50"/>
            </a:xfrm>
            <a:custGeom>
              <a:avLst/>
              <a:gdLst>
                <a:gd name="T0" fmla="*/ 2 w 413"/>
                <a:gd name="T1" fmla="*/ 69 h 101"/>
                <a:gd name="T2" fmla="*/ 10 w 413"/>
                <a:gd name="T3" fmla="*/ 63 h 101"/>
                <a:gd name="T4" fmla="*/ 17 w 413"/>
                <a:gd name="T5" fmla="*/ 59 h 101"/>
                <a:gd name="T6" fmla="*/ 29 w 413"/>
                <a:gd name="T7" fmla="*/ 51 h 101"/>
                <a:gd name="T8" fmla="*/ 44 w 413"/>
                <a:gd name="T9" fmla="*/ 46 h 101"/>
                <a:gd name="T10" fmla="*/ 63 w 413"/>
                <a:gd name="T11" fmla="*/ 38 h 101"/>
                <a:gd name="T12" fmla="*/ 78 w 413"/>
                <a:gd name="T13" fmla="*/ 32 h 101"/>
                <a:gd name="T14" fmla="*/ 91 w 413"/>
                <a:gd name="T15" fmla="*/ 29 h 101"/>
                <a:gd name="T16" fmla="*/ 103 w 413"/>
                <a:gd name="T17" fmla="*/ 25 h 101"/>
                <a:gd name="T18" fmla="*/ 116 w 413"/>
                <a:gd name="T19" fmla="*/ 21 h 101"/>
                <a:gd name="T20" fmla="*/ 129 w 413"/>
                <a:gd name="T21" fmla="*/ 19 h 101"/>
                <a:gd name="T22" fmla="*/ 145 w 413"/>
                <a:gd name="T23" fmla="*/ 15 h 101"/>
                <a:gd name="T24" fmla="*/ 160 w 413"/>
                <a:gd name="T25" fmla="*/ 11 h 101"/>
                <a:gd name="T26" fmla="*/ 177 w 413"/>
                <a:gd name="T27" fmla="*/ 8 h 101"/>
                <a:gd name="T28" fmla="*/ 194 w 413"/>
                <a:gd name="T29" fmla="*/ 6 h 101"/>
                <a:gd name="T30" fmla="*/ 213 w 413"/>
                <a:gd name="T31" fmla="*/ 4 h 101"/>
                <a:gd name="T32" fmla="*/ 232 w 413"/>
                <a:gd name="T33" fmla="*/ 4 h 101"/>
                <a:gd name="T34" fmla="*/ 251 w 413"/>
                <a:gd name="T35" fmla="*/ 0 h 101"/>
                <a:gd name="T36" fmla="*/ 272 w 413"/>
                <a:gd name="T37" fmla="*/ 0 h 101"/>
                <a:gd name="T38" fmla="*/ 293 w 413"/>
                <a:gd name="T39" fmla="*/ 0 h 101"/>
                <a:gd name="T40" fmla="*/ 316 w 413"/>
                <a:gd name="T41" fmla="*/ 0 h 101"/>
                <a:gd name="T42" fmla="*/ 338 w 413"/>
                <a:gd name="T43" fmla="*/ 0 h 101"/>
                <a:gd name="T44" fmla="*/ 361 w 413"/>
                <a:gd name="T45" fmla="*/ 2 h 101"/>
                <a:gd name="T46" fmla="*/ 388 w 413"/>
                <a:gd name="T47" fmla="*/ 6 h 101"/>
                <a:gd name="T48" fmla="*/ 413 w 413"/>
                <a:gd name="T49" fmla="*/ 38 h 101"/>
                <a:gd name="T50" fmla="*/ 401 w 413"/>
                <a:gd name="T51" fmla="*/ 36 h 101"/>
                <a:gd name="T52" fmla="*/ 386 w 413"/>
                <a:gd name="T53" fmla="*/ 36 h 101"/>
                <a:gd name="T54" fmla="*/ 369 w 413"/>
                <a:gd name="T55" fmla="*/ 36 h 101"/>
                <a:gd name="T56" fmla="*/ 348 w 413"/>
                <a:gd name="T57" fmla="*/ 34 h 101"/>
                <a:gd name="T58" fmla="*/ 335 w 413"/>
                <a:gd name="T59" fmla="*/ 34 h 101"/>
                <a:gd name="T60" fmla="*/ 323 w 413"/>
                <a:gd name="T61" fmla="*/ 34 h 101"/>
                <a:gd name="T62" fmla="*/ 308 w 413"/>
                <a:gd name="T63" fmla="*/ 34 h 101"/>
                <a:gd name="T64" fmla="*/ 297 w 413"/>
                <a:gd name="T65" fmla="*/ 34 h 101"/>
                <a:gd name="T66" fmla="*/ 281 w 413"/>
                <a:gd name="T67" fmla="*/ 34 h 101"/>
                <a:gd name="T68" fmla="*/ 268 w 413"/>
                <a:gd name="T69" fmla="*/ 36 h 101"/>
                <a:gd name="T70" fmla="*/ 251 w 413"/>
                <a:gd name="T71" fmla="*/ 36 h 101"/>
                <a:gd name="T72" fmla="*/ 238 w 413"/>
                <a:gd name="T73" fmla="*/ 36 h 101"/>
                <a:gd name="T74" fmla="*/ 221 w 413"/>
                <a:gd name="T75" fmla="*/ 38 h 101"/>
                <a:gd name="T76" fmla="*/ 205 w 413"/>
                <a:gd name="T77" fmla="*/ 40 h 101"/>
                <a:gd name="T78" fmla="*/ 190 w 413"/>
                <a:gd name="T79" fmla="*/ 42 h 101"/>
                <a:gd name="T80" fmla="*/ 173 w 413"/>
                <a:gd name="T81" fmla="*/ 44 h 101"/>
                <a:gd name="T82" fmla="*/ 158 w 413"/>
                <a:gd name="T83" fmla="*/ 48 h 101"/>
                <a:gd name="T84" fmla="*/ 143 w 413"/>
                <a:gd name="T85" fmla="*/ 51 h 101"/>
                <a:gd name="T86" fmla="*/ 126 w 413"/>
                <a:gd name="T87" fmla="*/ 55 h 101"/>
                <a:gd name="T88" fmla="*/ 110 w 413"/>
                <a:gd name="T89" fmla="*/ 61 h 101"/>
                <a:gd name="T90" fmla="*/ 95 w 413"/>
                <a:gd name="T91" fmla="*/ 65 h 101"/>
                <a:gd name="T92" fmla="*/ 80 w 413"/>
                <a:gd name="T93" fmla="*/ 70 h 101"/>
                <a:gd name="T94" fmla="*/ 67 w 413"/>
                <a:gd name="T95" fmla="*/ 76 h 101"/>
                <a:gd name="T96" fmla="*/ 53 w 413"/>
                <a:gd name="T97" fmla="*/ 84 h 101"/>
                <a:gd name="T98" fmla="*/ 40 w 413"/>
                <a:gd name="T99" fmla="*/ 91 h 101"/>
                <a:gd name="T100" fmla="*/ 29 w 413"/>
                <a:gd name="T101" fmla="*/ 101 h 101"/>
                <a:gd name="T102" fmla="*/ 0 w 413"/>
                <a:gd name="T103" fmla="*/ 7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13" h="101">
                  <a:moveTo>
                    <a:pt x="0" y="70"/>
                  </a:moveTo>
                  <a:lnTo>
                    <a:pt x="2" y="69"/>
                  </a:lnTo>
                  <a:lnTo>
                    <a:pt x="6" y="67"/>
                  </a:lnTo>
                  <a:lnTo>
                    <a:pt x="10" y="63"/>
                  </a:lnTo>
                  <a:lnTo>
                    <a:pt x="13" y="61"/>
                  </a:lnTo>
                  <a:lnTo>
                    <a:pt x="17" y="59"/>
                  </a:lnTo>
                  <a:lnTo>
                    <a:pt x="23" y="55"/>
                  </a:lnTo>
                  <a:lnTo>
                    <a:pt x="29" y="51"/>
                  </a:lnTo>
                  <a:lnTo>
                    <a:pt x="36" y="48"/>
                  </a:lnTo>
                  <a:lnTo>
                    <a:pt x="44" y="46"/>
                  </a:lnTo>
                  <a:lnTo>
                    <a:pt x="53" y="42"/>
                  </a:lnTo>
                  <a:lnTo>
                    <a:pt x="63" y="38"/>
                  </a:lnTo>
                  <a:lnTo>
                    <a:pt x="74" y="34"/>
                  </a:lnTo>
                  <a:lnTo>
                    <a:pt x="78" y="32"/>
                  </a:lnTo>
                  <a:lnTo>
                    <a:pt x="86" y="30"/>
                  </a:lnTo>
                  <a:lnTo>
                    <a:pt x="91" y="29"/>
                  </a:lnTo>
                  <a:lnTo>
                    <a:pt x="97" y="29"/>
                  </a:lnTo>
                  <a:lnTo>
                    <a:pt x="103" y="25"/>
                  </a:lnTo>
                  <a:lnTo>
                    <a:pt x="110" y="23"/>
                  </a:lnTo>
                  <a:lnTo>
                    <a:pt x="116" y="21"/>
                  </a:lnTo>
                  <a:lnTo>
                    <a:pt x="124" y="21"/>
                  </a:lnTo>
                  <a:lnTo>
                    <a:pt x="129" y="19"/>
                  </a:lnTo>
                  <a:lnTo>
                    <a:pt x="137" y="17"/>
                  </a:lnTo>
                  <a:lnTo>
                    <a:pt x="145" y="15"/>
                  </a:lnTo>
                  <a:lnTo>
                    <a:pt x="154" y="13"/>
                  </a:lnTo>
                  <a:lnTo>
                    <a:pt x="160" y="11"/>
                  </a:lnTo>
                  <a:lnTo>
                    <a:pt x="169" y="11"/>
                  </a:lnTo>
                  <a:lnTo>
                    <a:pt x="177" y="8"/>
                  </a:lnTo>
                  <a:lnTo>
                    <a:pt x="186" y="8"/>
                  </a:lnTo>
                  <a:lnTo>
                    <a:pt x="194" y="6"/>
                  </a:lnTo>
                  <a:lnTo>
                    <a:pt x="204" y="6"/>
                  </a:lnTo>
                  <a:lnTo>
                    <a:pt x="213" y="4"/>
                  </a:lnTo>
                  <a:lnTo>
                    <a:pt x="223" y="4"/>
                  </a:lnTo>
                  <a:lnTo>
                    <a:pt x="232" y="4"/>
                  </a:lnTo>
                  <a:lnTo>
                    <a:pt x="242" y="2"/>
                  </a:lnTo>
                  <a:lnTo>
                    <a:pt x="251" y="0"/>
                  </a:lnTo>
                  <a:lnTo>
                    <a:pt x="262" y="0"/>
                  </a:lnTo>
                  <a:lnTo>
                    <a:pt x="272" y="0"/>
                  </a:lnTo>
                  <a:lnTo>
                    <a:pt x="281" y="0"/>
                  </a:lnTo>
                  <a:lnTo>
                    <a:pt x="293" y="0"/>
                  </a:lnTo>
                  <a:lnTo>
                    <a:pt x="304" y="0"/>
                  </a:lnTo>
                  <a:lnTo>
                    <a:pt x="316" y="0"/>
                  </a:lnTo>
                  <a:lnTo>
                    <a:pt x="327" y="0"/>
                  </a:lnTo>
                  <a:lnTo>
                    <a:pt x="338" y="0"/>
                  </a:lnTo>
                  <a:lnTo>
                    <a:pt x="352" y="2"/>
                  </a:lnTo>
                  <a:lnTo>
                    <a:pt x="361" y="2"/>
                  </a:lnTo>
                  <a:lnTo>
                    <a:pt x="375" y="4"/>
                  </a:lnTo>
                  <a:lnTo>
                    <a:pt x="388" y="6"/>
                  </a:lnTo>
                  <a:lnTo>
                    <a:pt x="401" y="8"/>
                  </a:lnTo>
                  <a:lnTo>
                    <a:pt x="413" y="38"/>
                  </a:lnTo>
                  <a:lnTo>
                    <a:pt x="409" y="38"/>
                  </a:lnTo>
                  <a:lnTo>
                    <a:pt x="401" y="36"/>
                  </a:lnTo>
                  <a:lnTo>
                    <a:pt x="394" y="36"/>
                  </a:lnTo>
                  <a:lnTo>
                    <a:pt x="386" y="36"/>
                  </a:lnTo>
                  <a:lnTo>
                    <a:pt x="378" y="36"/>
                  </a:lnTo>
                  <a:lnTo>
                    <a:pt x="369" y="36"/>
                  </a:lnTo>
                  <a:lnTo>
                    <a:pt x="357" y="34"/>
                  </a:lnTo>
                  <a:lnTo>
                    <a:pt x="348" y="34"/>
                  </a:lnTo>
                  <a:lnTo>
                    <a:pt x="340" y="34"/>
                  </a:lnTo>
                  <a:lnTo>
                    <a:pt x="335" y="34"/>
                  </a:lnTo>
                  <a:lnTo>
                    <a:pt x="329" y="34"/>
                  </a:lnTo>
                  <a:lnTo>
                    <a:pt x="323" y="34"/>
                  </a:lnTo>
                  <a:lnTo>
                    <a:pt x="316" y="34"/>
                  </a:lnTo>
                  <a:lnTo>
                    <a:pt x="308" y="34"/>
                  </a:lnTo>
                  <a:lnTo>
                    <a:pt x="302" y="34"/>
                  </a:lnTo>
                  <a:lnTo>
                    <a:pt x="297" y="34"/>
                  </a:lnTo>
                  <a:lnTo>
                    <a:pt x="289" y="34"/>
                  </a:lnTo>
                  <a:lnTo>
                    <a:pt x="281" y="34"/>
                  </a:lnTo>
                  <a:lnTo>
                    <a:pt x="274" y="34"/>
                  </a:lnTo>
                  <a:lnTo>
                    <a:pt x="268" y="36"/>
                  </a:lnTo>
                  <a:lnTo>
                    <a:pt x="259" y="36"/>
                  </a:lnTo>
                  <a:lnTo>
                    <a:pt x="251" y="36"/>
                  </a:lnTo>
                  <a:lnTo>
                    <a:pt x="243" y="36"/>
                  </a:lnTo>
                  <a:lnTo>
                    <a:pt x="238" y="36"/>
                  </a:lnTo>
                  <a:lnTo>
                    <a:pt x="228" y="36"/>
                  </a:lnTo>
                  <a:lnTo>
                    <a:pt x="221" y="38"/>
                  </a:lnTo>
                  <a:lnTo>
                    <a:pt x="213" y="38"/>
                  </a:lnTo>
                  <a:lnTo>
                    <a:pt x="205" y="40"/>
                  </a:lnTo>
                  <a:lnTo>
                    <a:pt x="198" y="40"/>
                  </a:lnTo>
                  <a:lnTo>
                    <a:pt x="190" y="42"/>
                  </a:lnTo>
                  <a:lnTo>
                    <a:pt x="181" y="42"/>
                  </a:lnTo>
                  <a:lnTo>
                    <a:pt x="173" y="44"/>
                  </a:lnTo>
                  <a:lnTo>
                    <a:pt x="165" y="46"/>
                  </a:lnTo>
                  <a:lnTo>
                    <a:pt x="158" y="48"/>
                  </a:lnTo>
                  <a:lnTo>
                    <a:pt x="148" y="48"/>
                  </a:lnTo>
                  <a:lnTo>
                    <a:pt x="143" y="51"/>
                  </a:lnTo>
                  <a:lnTo>
                    <a:pt x="133" y="53"/>
                  </a:lnTo>
                  <a:lnTo>
                    <a:pt x="126" y="55"/>
                  </a:lnTo>
                  <a:lnTo>
                    <a:pt x="118" y="57"/>
                  </a:lnTo>
                  <a:lnTo>
                    <a:pt x="110" y="61"/>
                  </a:lnTo>
                  <a:lnTo>
                    <a:pt x="103" y="63"/>
                  </a:lnTo>
                  <a:lnTo>
                    <a:pt x="95" y="65"/>
                  </a:lnTo>
                  <a:lnTo>
                    <a:pt x="88" y="69"/>
                  </a:lnTo>
                  <a:lnTo>
                    <a:pt x="80" y="70"/>
                  </a:lnTo>
                  <a:lnTo>
                    <a:pt x="72" y="72"/>
                  </a:lnTo>
                  <a:lnTo>
                    <a:pt x="67" y="76"/>
                  </a:lnTo>
                  <a:lnTo>
                    <a:pt x="59" y="80"/>
                  </a:lnTo>
                  <a:lnTo>
                    <a:pt x="53" y="84"/>
                  </a:lnTo>
                  <a:lnTo>
                    <a:pt x="46" y="88"/>
                  </a:lnTo>
                  <a:lnTo>
                    <a:pt x="40" y="91"/>
                  </a:lnTo>
                  <a:lnTo>
                    <a:pt x="34" y="95"/>
                  </a:lnTo>
                  <a:lnTo>
                    <a:pt x="29" y="101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40" name="Freeform 28"/>
            <p:cNvSpPr>
              <a:spLocks/>
            </p:cNvSpPr>
            <p:nvPr/>
          </p:nvSpPr>
          <p:spPr bwMode="auto">
            <a:xfrm>
              <a:off x="2506" y="1531"/>
              <a:ext cx="479" cy="433"/>
            </a:xfrm>
            <a:custGeom>
              <a:avLst/>
              <a:gdLst>
                <a:gd name="T0" fmla="*/ 433 w 958"/>
                <a:gd name="T1" fmla="*/ 523 h 865"/>
                <a:gd name="T2" fmla="*/ 373 w 958"/>
                <a:gd name="T3" fmla="*/ 544 h 865"/>
                <a:gd name="T4" fmla="*/ 295 w 958"/>
                <a:gd name="T5" fmla="*/ 561 h 865"/>
                <a:gd name="T6" fmla="*/ 211 w 958"/>
                <a:gd name="T7" fmla="*/ 563 h 865"/>
                <a:gd name="T8" fmla="*/ 133 w 958"/>
                <a:gd name="T9" fmla="*/ 538 h 865"/>
                <a:gd name="T10" fmla="*/ 74 w 958"/>
                <a:gd name="T11" fmla="*/ 478 h 865"/>
                <a:gd name="T12" fmla="*/ 42 w 958"/>
                <a:gd name="T13" fmla="*/ 375 h 865"/>
                <a:gd name="T14" fmla="*/ 40 w 958"/>
                <a:gd name="T15" fmla="*/ 278 h 865"/>
                <a:gd name="T16" fmla="*/ 63 w 958"/>
                <a:gd name="T17" fmla="*/ 204 h 865"/>
                <a:gd name="T18" fmla="*/ 118 w 958"/>
                <a:gd name="T19" fmla="*/ 149 h 865"/>
                <a:gd name="T20" fmla="*/ 173 w 958"/>
                <a:gd name="T21" fmla="*/ 122 h 865"/>
                <a:gd name="T22" fmla="*/ 234 w 958"/>
                <a:gd name="T23" fmla="*/ 122 h 865"/>
                <a:gd name="T24" fmla="*/ 291 w 958"/>
                <a:gd name="T25" fmla="*/ 143 h 865"/>
                <a:gd name="T26" fmla="*/ 350 w 958"/>
                <a:gd name="T27" fmla="*/ 183 h 865"/>
                <a:gd name="T28" fmla="*/ 418 w 958"/>
                <a:gd name="T29" fmla="*/ 198 h 865"/>
                <a:gd name="T30" fmla="*/ 504 w 958"/>
                <a:gd name="T31" fmla="*/ 162 h 865"/>
                <a:gd name="T32" fmla="*/ 553 w 958"/>
                <a:gd name="T33" fmla="*/ 95 h 865"/>
                <a:gd name="T34" fmla="*/ 606 w 958"/>
                <a:gd name="T35" fmla="*/ 52 h 865"/>
                <a:gd name="T36" fmla="*/ 673 w 958"/>
                <a:gd name="T37" fmla="*/ 31 h 865"/>
                <a:gd name="T38" fmla="*/ 743 w 958"/>
                <a:gd name="T39" fmla="*/ 31 h 865"/>
                <a:gd name="T40" fmla="*/ 810 w 958"/>
                <a:gd name="T41" fmla="*/ 50 h 865"/>
                <a:gd name="T42" fmla="*/ 867 w 958"/>
                <a:gd name="T43" fmla="*/ 84 h 865"/>
                <a:gd name="T44" fmla="*/ 907 w 958"/>
                <a:gd name="T45" fmla="*/ 145 h 865"/>
                <a:gd name="T46" fmla="*/ 914 w 958"/>
                <a:gd name="T47" fmla="*/ 206 h 865"/>
                <a:gd name="T48" fmla="*/ 916 w 958"/>
                <a:gd name="T49" fmla="*/ 261 h 865"/>
                <a:gd name="T50" fmla="*/ 897 w 958"/>
                <a:gd name="T51" fmla="*/ 339 h 865"/>
                <a:gd name="T52" fmla="*/ 829 w 958"/>
                <a:gd name="T53" fmla="*/ 403 h 865"/>
                <a:gd name="T54" fmla="*/ 751 w 958"/>
                <a:gd name="T55" fmla="*/ 439 h 865"/>
                <a:gd name="T56" fmla="*/ 637 w 958"/>
                <a:gd name="T57" fmla="*/ 472 h 865"/>
                <a:gd name="T58" fmla="*/ 652 w 958"/>
                <a:gd name="T59" fmla="*/ 498 h 865"/>
                <a:gd name="T60" fmla="*/ 726 w 958"/>
                <a:gd name="T61" fmla="*/ 479 h 865"/>
                <a:gd name="T62" fmla="*/ 789 w 958"/>
                <a:gd name="T63" fmla="*/ 457 h 865"/>
                <a:gd name="T64" fmla="*/ 850 w 958"/>
                <a:gd name="T65" fmla="*/ 424 h 865"/>
                <a:gd name="T66" fmla="*/ 918 w 958"/>
                <a:gd name="T67" fmla="*/ 369 h 865"/>
                <a:gd name="T68" fmla="*/ 945 w 958"/>
                <a:gd name="T69" fmla="*/ 312 h 865"/>
                <a:gd name="T70" fmla="*/ 956 w 958"/>
                <a:gd name="T71" fmla="*/ 246 h 865"/>
                <a:gd name="T72" fmla="*/ 954 w 958"/>
                <a:gd name="T73" fmla="*/ 175 h 865"/>
                <a:gd name="T74" fmla="*/ 935 w 958"/>
                <a:gd name="T75" fmla="*/ 118 h 865"/>
                <a:gd name="T76" fmla="*/ 895 w 958"/>
                <a:gd name="T77" fmla="*/ 63 h 865"/>
                <a:gd name="T78" fmla="*/ 829 w 958"/>
                <a:gd name="T79" fmla="*/ 21 h 865"/>
                <a:gd name="T80" fmla="*/ 764 w 958"/>
                <a:gd name="T81" fmla="*/ 4 h 865"/>
                <a:gd name="T82" fmla="*/ 675 w 958"/>
                <a:gd name="T83" fmla="*/ 4 h 865"/>
                <a:gd name="T84" fmla="*/ 620 w 958"/>
                <a:gd name="T85" fmla="*/ 15 h 865"/>
                <a:gd name="T86" fmla="*/ 548 w 958"/>
                <a:gd name="T87" fmla="*/ 52 h 865"/>
                <a:gd name="T88" fmla="*/ 504 w 958"/>
                <a:gd name="T89" fmla="*/ 111 h 865"/>
                <a:gd name="T90" fmla="*/ 449 w 958"/>
                <a:gd name="T91" fmla="*/ 154 h 865"/>
                <a:gd name="T92" fmla="*/ 390 w 958"/>
                <a:gd name="T93" fmla="*/ 164 h 865"/>
                <a:gd name="T94" fmla="*/ 319 w 958"/>
                <a:gd name="T95" fmla="*/ 122 h 865"/>
                <a:gd name="T96" fmla="*/ 226 w 958"/>
                <a:gd name="T97" fmla="*/ 90 h 865"/>
                <a:gd name="T98" fmla="*/ 125 w 958"/>
                <a:gd name="T99" fmla="*/ 103 h 865"/>
                <a:gd name="T100" fmla="*/ 55 w 958"/>
                <a:gd name="T101" fmla="*/ 166 h 865"/>
                <a:gd name="T102" fmla="*/ 19 w 958"/>
                <a:gd name="T103" fmla="*/ 230 h 865"/>
                <a:gd name="T104" fmla="*/ 0 w 958"/>
                <a:gd name="T105" fmla="*/ 312 h 865"/>
                <a:gd name="T106" fmla="*/ 6 w 958"/>
                <a:gd name="T107" fmla="*/ 400 h 865"/>
                <a:gd name="T108" fmla="*/ 38 w 958"/>
                <a:gd name="T109" fmla="*/ 481 h 865"/>
                <a:gd name="T110" fmla="*/ 95 w 958"/>
                <a:gd name="T111" fmla="*/ 548 h 865"/>
                <a:gd name="T112" fmla="*/ 183 w 958"/>
                <a:gd name="T113" fmla="*/ 590 h 865"/>
                <a:gd name="T114" fmla="*/ 297 w 958"/>
                <a:gd name="T115" fmla="*/ 597 h 865"/>
                <a:gd name="T116" fmla="*/ 443 w 958"/>
                <a:gd name="T117" fmla="*/ 561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58" h="865">
                  <a:moveTo>
                    <a:pt x="532" y="850"/>
                  </a:moveTo>
                  <a:lnTo>
                    <a:pt x="475" y="508"/>
                  </a:lnTo>
                  <a:lnTo>
                    <a:pt x="473" y="508"/>
                  </a:lnTo>
                  <a:lnTo>
                    <a:pt x="470" y="508"/>
                  </a:lnTo>
                  <a:lnTo>
                    <a:pt x="464" y="512"/>
                  </a:lnTo>
                  <a:lnTo>
                    <a:pt x="458" y="514"/>
                  </a:lnTo>
                  <a:lnTo>
                    <a:pt x="449" y="517"/>
                  </a:lnTo>
                  <a:lnTo>
                    <a:pt x="441" y="521"/>
                  </a:lnTo>
                  <a:lnTo>
                    <a:pt x="433" y="523"/>
                  </a:lnTo>
                  <a:lnTo>
                    <a:pt x="430" y="527"/>
                  </a:lnTo>
                  <a:lnTo>
                    <a:pt x="422" y="529"/>
                  </a:lnTo>
                  <a:lnTo>
                    <a:pt x="416" y="531"/>
                  </a:lnTo>
                  <a:lnTo>
                    <a:pt x="409" y="535"/>
                  </a:lnTo>
                  <a:lnTo>
                    <a:pt x="403" y="536"/>
                  </a:lnTo>
                  <a:lnTo>
                    <a:pt x="395" y="538"/>
                  </a:lnTo>
                  <a:lnTo>
                    <a:pt x="388" y="540"/>
                  </a:lnTo>
                  <a:lnTo>
                    <a:pt x="378" y="542"/>
                  </a:lnTo>
                  <a:lnTo>
                    <a:pt x="373" y="544"/>
                  </a:lnTo>
                  <a:lnTo>
                    <a:pt x="365" y="546"/>
                  </a:lnTo>
                  <a:lnTo>
                    <a:pt x="357" y="550"/>
                  </a:lnTo>
                  <a:lnTo>
                    <a:pt x="346" y="552"/>
                  </a:lnTo>
                  <a:lnTo>
                    <a:pt x="338" y="554"/>
                  </a:lnTo>
                  <a:lnTo>
                    <a:pt x="329" y="555"/>
                  </a:lnTo>
                  <a:lnTo>
                    <a:pt x="321" y="557"/>
                  </a:lnTo>
                  <a:lnTo>
                    <a:pt x="312" y="559"/>
                  </a:lnTo>
                  <a:lnTo>
                    <a:pt x="304" y="561"/>
                  </a:lnTo>
                  <a:lnTo>
                    <a:pt x="295" y="561"/>
                  </a:lnTo>
                  <a:lnTo>
                    <a:pt x="287" y="563"/>
                  </a:lnTo>
                  <a:lnTo>
                    <a:pt x="278" y="563"/>
                  </a:lnTo>
                  <a:lnTo>
                    <a:pt x="268" y="563"/>
                  </a:lnTo>
                  <a:lnTo>
                    <a:pt x="259" y="563"/>
                  </a:lnTo>
                  <a:lnTo>
                    <a:pt x="249" y="565"/>
                  </a:lnTo>
                  <a:lnTo>
                    <a:pt x="240" y="565"/>
                  </a:lnTo>
                  <a:lnTo>
                    <a:pt x="230" y="565"/>
                  </a:lnTo>
                  <a:lnTo>
                    <a:pt x="221" y="563"/>
                  </a:lnTo>
                  <a:lnTo>
                    <a:pt x="211" y="563"/>
                  </a:lnTo>
                  <a:lnTo>
                    <a:pt x="202" y="561"/>
                  </a:lnTo>
                  <a:lnTo>
                    <a:pt x="194" y="559"/>
                  </a:lnTo>
                  <a:lnTo>
                    <a:pt x="184" y="557"/>
                  </a:lnTo>
                  <a:lnTo>
                    <a:pt x="175" y="555"/>
                  </a:lnTo>
                  <a:lnTo>
                    <a:pt x="165" y="554"/>
                  </a:lnTo>
                  <a:lnTo>
                    <a:pt x="158" y="550"/>
                  </a:lnTo>
                  <a:lnTo>
                    <a:pt x="150" y="546"/>
                  </a:lnTo>
                  <a:lnTo>
                    <a:pt x="143" y="544"/>
                  </a:lnTo>
                  <a:lnTo>
                    <a:pt x="133" y="538"/>
                  </a:lnTo>
                  <a:lnTo>
                    <a:pt x="125" y="535"/>
                  </a:lnTo>
                  <a:lnTo>
                    <a:pt x="118" y="529"/>
                  </a:lnTo>
                  <a:lnTo>
                    <a:pt x="110" y="523"/>
                  </a:lnTo>
                  <a:lnTo>
                    <a:pt x="105" y="516"/>
                  </a:lnTo>
                  <a:lnTo>
                    <a:pt x="99" y="510"/>
                  </a:lnTo>
                  <a:lnTo>
                    <a:pt x="91" y="502"/>
                  </a:lnTo>
                  <a:lnTo>
                    <a:pt x="86" y="497"/>
                  </a:lnTo>
                  <a:lnTo>
                    <a:pt x="80" y="487"/>
                  </a:lnTo>
                  <a:lnTo>
                    <a:pt x="74" y="478"/>
                  </a:lnTo>
                  <a:lnTo>
                    <a:pt x="68" y="468"/>
                  </a:lnTo>
                  <a:lnTo>
                    <a:pt x="65" y="458"/>
                  </a:lnTo>
                  <a:lnTo>
                    <a:pt x="59" y="447"/>
                  </a:lnTo>
                  <a:lnTo>
                    <a:pt x="55" y="436"/>
                  </a:lnTo>
                  <a:lnTo>
                    <a:pt x="51" y="424"/>
                  </a:lnTo>
                  <a:lnTo>
                    <a:pt x="49" y="413"/>
                  </a:lnTo>
                  <a:lnTo>
                    <a:pt x="46" y="400"/>
                  </a:lnTo>
                  <a:lnTo>
                    <a:pt x="44" y="386"/>
                  </a:lnTo>
                  <a:lnTo>
                    <a:pt x="42" y="375"/>
                  </a:lnTo>
                  <a:lnTo>
                    <a:pt x="40" y="362"/>
                  </a:lnTo>
                  <a:lnTo>
                    <a:pt x="38" y="350"/>
                  </a:lnTo>
                  <a:lnTo>
                    <a:pt x="36" y="339"/>
                  </a:lnTo>
                  <a:lnTo>
                    <a:pt x="36" y="327"/>
                  </a:lnTo>
                  <a:lnTo>
                    <a:pt x="36" y="318"/>
                  </a:lnTo>
                  <a:lnTo>
                    <a:pt x="36" y="306"/>
                  </a:lnTo>
                  <a:lnTo>
                    <a:pt x="36" y="297"/>
                  </a:lnTo>
                  <a:lnTo>
                    <a:pt x="38" y="287"/>
                  </a:lnTo>
                  <a:lnTo>
                    <a:pt x="40" y="278"/>
                  </a:lnTo>
                  <a:lnTo>
                    <a:pt x="40" y="268"/>
                  </a:lnTo>
                  <a:lnTo>
                    <a:pt x="42" y="259"/>
                  </a:lnTo>
                  <a:lnTo>
                    <a:pt x="44" y="249"/>
                  </a:lnTo>
                  <a:lnTo>
                    <a:pt x="48" y="242"/>
                  </a:lnTo>
                  <a:lnTo>
                    <a:pt x="49" y="234"/>
                  </a:lnTo>
                  <a:lnTo>
                    <a:pt x="51" y="227"/>
                  </a:lnTo>
                  <a:lnTo>
                    <a:pt x="55" y="217"/>
                  </a:lnTo>
                  <a:lnTo>
                    <a:pt x="59" y="211"/>
                  </a:lnTo>
                  <a:lnTo>
                    <a:pt x="63" y="204"/>
                  </a:lnTo>
                  <a:lnTo>
                    <a:pt x="67" y="198"/>
                  </a:lnTo>
                  <a:lnTo>
                    <a:pt x="70" y="190"/>
                  </a:lnTo>
                  <a:lnTo>
                    <a:pt x="76" y="185"/>
                  </a:lnTo>
                  <a:lnTo>
                    <a:pt x="84" y="173"/>
                  </a:lnTo>
                  <a:lnTo>
                    <a:pt x="95" y="164"/>
                  </a:lnTo>
                  <a:lnTo>
                    <a:pt x="99" y="158"/>
                  </a:lnTo>
                  <a:lnTo>
                    <a:pt x="105" y="154"/>
                  </a:lnTo>
                  <a:lnTo>
                    <a:pt x="110" y="150"/>
                  </a:lnTo>
                  <a:lnTo>
                    <a:pt x="118" y="149"/>
                  </a:lnTo>
                  <a:lnTo>
                    <a:pt x="124" y="143"/>
                  </a:lnTo>
                  <a:lnTo>
                    <a:pt x="129" y="139"/>
                  </a:lnTo>
                  <a:lnTo>
                    <a:pt x="135" y="135"/>
                  </a:lnTo>
                  <a:lnTo>
                    <a:pt x="141" y="133"/>
                  </a:lnTo>
                  <a:lnTo>
                    <a:pt x="148" y="130"/>
                  </a:lnTo>
                  <a:lnTo>
                    <a:pt x="154" y="128"/>
                  </a:lnTo>
                  <a:lnTo>
                    <a:pt x="160" y="126"/>
                  </a:lnTo>
                  <a:lnTo>
                    <a:pt x="167" y="126"/>
                  </a:lnTo>
                  <a:lnTo>
                    <a:pt x="173" y="122"/>
                  </a:lnTo>
                  <a:lnTo>
                    <a:pt x="181" y="122"/>
                  </a:lnTo>
                  <a:lnTo>
                    <a:pt x="186" y="120"/>
                  </a:lnTo>
                  <a:lnTo>
                    <a:pt x="194" y="120"/>
                  </a:lnTo>
                  <a:lnTo>
                    <a:pt x="200" y="120"/>
                  </a:lnTo>
                  <a:lnTo>
                    <a:pt x="207" y="120"/>
                  </a:lnTo>
                  <a:lnTo>
                    <a:pt x="213" y="120"/>
                  </a:lnTo>
                  <a:lnTo>
                    <a:pt x="221" y="122"/>
                  </a:lnTo>
                  <a:lnTo>
                    <a:pt x="228" y="122"/>
                  </a:lnTo>
                  <a:lnTo>
                    <a:pt x="234" y="122"/>
                  </a:lnTo>
                  <a:lnTo>
                    <a:pt x="240" y="122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8"/>
                  </a:lnTo>
                  <a:lnTo>
                    <a:pt x="266" y="131"/>
                  </a:lnTo>
                  <a:lnTo>
                    <a:pt x="272" y="135"/>
                  </a:lnTo>
                  <a:lnTo>
                    <a:pt x="278" y="137"/>
                  </a:lnTo>
                  <a:lnTo>
                    <a:pt x="285" y="141"/>
                  </a:lnTo>
                  <a:lnTo>
                    <a:pt x="291" y="143"/>
                  </a:lnTo>
                  <a:lnTo>
                    <a:pt x="297" y="147"/>
                  </a:lnTo>
                  <a:lnTo>
                    <a:pt x="308" y="156"/>
                  </a:lnTo>
                  <a:lnTo>
                    <a:pt x="319" y="166"/>
                  </a:lnTo>
                  <a:lnTo>
                    <a:pt x="321" y="166"/>
                  </a:lnTo>
                  <a:lnTo>
                    <a:pt x="325" y="168"/>
                  </a:lnTo>
                  <a:lnTo>
                    <a:pt x="331" y="173"/>
                  </a:lnTo>
                  <a:lnTo>
                    <a:pt x="340" y="177"/>
                  </a:lnTo>
                  <a:lnTo>
                    <a:pt x="344" y="181"/>
                  </a:lnTo>
                  <a:lnTo>
                    <a:pt x="350" y="183"/>
                  </a:lnTo>
                  <a:lnTo>
                    <a:pt x="357" y="185"/>
                  </a:lnTo>
                  <a:lnTo>
                    <a:pt x="365" y="188"/>
                  </a:lnTo>
                  <a:lnTo>
                    <a:pt x="371" y="190"/>
                  </a:lnTo>
                  <a:lnTo>
                    <a:pt x="378" y="192"/>
                  </a:lnTo>
                  <a:lnTo>
                    <a:pt x="386" y="194"/>
                  </a:lnTo>
                  <a:lnTo>
                    <a:pt x="394" y="198"/>
                  </a:lnTo>
                  <a:lnTo>
                    <a:pt x="401" y="198"/>
                  </a:lnTo>
                  <a:lnTo>
                    <a:pt x="411" y="198"/>
                  </a:lnTo>
                  <a:lnTo>
                    <a:pt x="418" y="198"/>
                  </a:lnTo>
                  <a:lnTo>
                    <a:pt x="428" y="198"/>
                  </a:lnTo>
                  <a:lnTo>
                    <a:pt x="435" y="194"/>
                  </a:lnTo>
                  <a:lnTo>
                    <a:pt x="447" y="194"/>
                  </a:lnTo>
                  <a:lnTo>
                    <a:pt x="456" y="190"/>
                  </a:lnTo>
                  <a:lnTo>
                    <a:pt x="466" y="187"/>
                  </a:lnTo>
                  <a:lnTo>
                    <a:pt x="473" y="183"/>
                  </a:lnTo>
                  <a:lnTo>
                    <a:pt x="483" y="177"/>
                  </a:lnTo>
                  <a:lnTo>
                    <a:pt x="492" y="169"/>
                  </a:lnTo>
                  <a:lnTo>
                    <a:pt x="504" y="162"/>
                  </a:lnTo>
                  <a:lnTo>
                    <a:pt x="511" y="152"/>
                  </a:lnTo>
                  <a:lnTo>
                    <a:pt x="521" y="143"/>
                  </a:lnTo>
                  <a:lnTo>
                    <a:pt x="525" y="135"/>
                  </a:lnTo>
                  <a:lnTo>
                    <a:pt x="530" y="130"/>
                  </a:lnTo>
                  <a:lnTo>
                    <a:pt x="536" y="122"/>
                  </a:lnTo>
                  <a:lnTo>
                    <a:pt x="540" y="118"/>
                  </a:lnTo>
                  <a:lnTo>
                    <a:pt x="544" y="111"/>
                  </a:lnTo>
                  <a:lnTo>
                    <a:pt x="548" y="103"/>
                  </a:lnTo>
                  <a:lnTo>
                    <a:pt x="553" y="95"/>
                  </a:lnTo>
                  <a:lnTo>
                    <a:pt x="559" y="90"/>
                  </a:lnTo>
                  <a:lnTo>
                    <a:pt x="563" y="84"/>
                  </a:lnTo>
                  <a:lnTo>
                    <a:pt x="568" y="78"/>
                  </a:lnTo>
                  <a:lnTo>
                    <a:pt x="576" y="72"/>
                  </a:lnTo>
                  <a:lnTo>
                    <a:pt x="582" y="69"/>
                  </a:lnTo>
                  <a:lnTo>
                    <a:pt x="587" y="63"/>
                  </a:lnTo>
                  <a:lnTo>
                    <a:pt x="595" y="59"/>
                  </a:lnTo>
                  <a:lnTo>
                    <a:pt x="601" y="55"/>
                  </a:lnTo>
                  <a:lnTo>
                    <a:pt x="606" y="52"/>
                  </a:lnTo>
                  <a:lnTo>
                    <a:pt x="614" y="48"/>
                  </a:lnTo>
                  <a:lnTo>
                    <a:pt x="622" y="46"/>
                  </a:lnTo>
                  <a:lnTo>
                    <a:pt x="629" y="44"/>
                  </a:lnTo>
                  <a:lnTo>
                    <a:pt x="637" y="40"/>
                  </a:lnTo>
                  <a:lnTo>
                    <a:pt x="643" y="38"/>
                  </a:lnTo>
                  <a:lnTo>
                    <a:pt x="650" y="36"/>
                  </a:lnTo>
                  <a:lnTo>
                    <a:pt x="658" y="33"/>
                  </a:lnTo>
                  <a:lnTo>
                    <a:pt x="665" y="33"/>
                  </a:lnTo>
                  <a:lnTo>
                    <a:pt x="673" y="31"/>
                  </a:lnTo>
                  <a:lnTo>
                    <a:pt x="681" y="29"/>
                  </a:lnTo>
                  <a:lnTo>
                    <a:pt x="688" y="29"/>
                  </a:lnTo>
                  <a:lnTo>
                    <a:pt x="698" y="29"/>
                  </a:lnTo>
                  <a:lnTo>
                    <a:pt x="703" y="29"/>
                  </a:lnTo>
                  <a:lnTo>
                    <a:pt x="711" y="29"/>
                  </a:lnTo>
                  <a:lnTo>
                    <a:pt x="719" y="29"/>
                  </a:lnTo>
                  <a:lnTo>
                    <a:pt x="728" y="31"/>
                  </a:lnTo>
                  <a:lnTo>
                    <a:pt x="736" y="31"/>
                  </a:lnTo>
                  <a:lnTo>
                    <a:pt x="743" y="31"/>
                  </a:lnTo>
                  <a:lnTo>
                    <a:pt x="751" y="33"/>
                  </a:lnTo>
                  <a:lnTo>
                    <a:pt x="760" y="34"/>
                  </a:lnTo>
                  <a:lnTo>
                    <a:pt x="766" y="34"/>
                  </a:lnTo>
                  <a:lnTo>
                    <a:pt x="774" y="36"/>
                  </a:lnTo>
                  <a:lnTo>
                    <a:pt x="781" y="38"/>
                  </a:lnTo>
                  <a:lnTo>
                    <a:pt x="789" y="40"/>
                  </a:lnTo>
                  <a:lnTo>
                    <a:pt x="795" y="44"/>
                  </a:lnTo>
                  <a:lnTo>
                    <a:pt x="802" y="46"/>
                  </a:lnTo>
                  <a:lnTo>
                    <a:pt x="810" y="50"/>
                  </a:lnTo>
                  <a:lnTo>
                    <a:pt x="817" y="53"/>
                  </a:lnTo>
                  <a:lnTo>
                    <a:pt x="823" y="55"/>
                  </a:lnTo>
                  <a:lnTo>
                    <a:pt x="831" y="59"/>
                  </a:lnTo>
                  <a:lnTo>
                    <a:pt x="836" y="61"/>
                  </a:lnTo>
                  <a:lnTo>
                    <a:pt x="842" y="65"/>
                  </a:lnTo>
                  <a:lnTo>
                    <a:pt x="848" y="69"/>
                  </a:lnTo>
                  <a:lnTo>
                    <a:pt x="855" y="74"/>
                  </a:lnTo>
                  <a:lnTo>
                    <a:pt x="861" y="78"/>
                  </a:lnTo>
                  <a:lnTo>
                    <a:pt x="867" y="84"/>
                  </a:lnTo>
                  <a:lnTo>
                    <a:pt x="876" y="93"/>
                  </a:lnTo>
                  <a:lnTo>
                    <a:pt x="886" y="103"/>
                  </a:lnTo>
                  <a:lnTo>
                    <a:pt x="888" y="109"/>
                  </a:lnTo>
                  <a:lnTo>
                    <a:pt x="893" y="112"/>
                  </a:lnTo>
                  <a:lnTo>
                    <a:pt x="895" y="120"/>
                  </a:lnTo>
                  <a:lnTo>
                    <a:pt x="899" y="126"/>
                  </a:lnTo>
                  <a:lnTo>
                    <a:pt x="903" y="131"/>
                  </a:lnTo>
                  <a:lnTo>
                    <a:pt x="905" y="137"/>
                  </a:lnTo>
                  <a:lnTo>
                    <a:pt x="907" y="145"/>
                  </a:lnTo>
                  <a:lnTo>
                    <a:pt x="911" y="150"/>
                  </a:lnTo>
                  <a:lnTo>
                    <a:pt x="911" y="158"/>
                  </a:lnTo>
                  <a:lnTo>
                    <a:pt x="912" y="164"/>
                  </a:lnTo>
                  <a:lnTo>
                    <a:pt x="914" y="171"/>
                  </a:lnTo>
                  <a:lnTo>
                    <a:pt x="914" y="179"/>
                  </a:lnTo>
                  <a:lnTo>
                    <a:pt x="914" y="185"/>
                  </a:lnTo>
                  <a:lnTo>
                    <a:pt x="914" y="192"/>
                  </a:lnTo>
                  <a:lnTo>
                    <a:pt x="914" y="198"/>
                  </a:lnTo>
                  <a:lnTo>
                    <a:pt x="914" y="206"/>
                  </a:lnTo>
                  <a:lnTo>
                    <a:pt x="914" y="211"/>
                  </a:lnTo>
                  <a:lnTo>
                    <a:pt x="914" y="217"/>
                  </a:lnTo>
                  <a:lnTo>
                    <a:pt x="914" y="225"/>
                  </a:lnTo>
                  <a:lnTo>
                    <a:pt x="916" y="230"/>
                  </a:lnTo>
                  <a:lnTo>
                    <a:pt x="916" y="236"/>
                  </a:lnTo>
                  <a:lnTo>
                    <a:pt x="916" y="242"/>
                  </a:lnTo>
                  <a:lnTo>
                    <a:pt x="916" y="247"/>
                  </a:lnTo>
                  <a:lnTo>
                    <a:pt x="916" y="255"/>
                  </a:lnTo>
                  <a:lnTo>
                    <a:pt x="916" y="261"/>
                  </a:lnTo>
                  <a:lnTo>
                    <a:pt x="916" y="266"/>
                  </a:lnTo>
                  <a:lnTo>
                    <a:pt x="916" y="272"/>
                  </a:lnTo>
                  <a:lnTo>
                    <a:pt x="916" y="278"/>
                  </a:lnTo>
                  <a:lnTo>
                    <a:pt x="914" y="287"/>
                  </a:lnTo>
                  <a:lnTo>
                    <a:pt x="912" y="299"/>
                  </a:lnTo>
                  <a:lnTo>
                    <a:pt x="909" y="308"/>
                  </a:lnTo>
                  <a:lnTo>
                    <a:pt x="907" y="320"/>
                  </a:lnTo>
                  <a:lnTo>
                    <a:pt x="903" y="329"/>
                  </a:lnTo>
                  <a:lnTo>
                    <a:pt x="897" y="339"/>
                  </a:lnTo>
                  <a:lnTo>
                    <a:pt x="893" y="348"/>
                  </a:lnTo>
                  <a:lnTo>
                    <a:pt x="888" y="358"/>
                  </a:lnTo>
                  <a:lnTo>
                    <a:pt x="878" y="365"/>
                  </a:lnTo>
                  <a:lnTo>
                    <a:pt x="871" y="375"/>
                  </a:lnTo>
                  <a:lnTo>
                    <a:pt x="859" y="382"/>
                  </a:lnTo>
                  <a:lnTo>
                    <a:pt x="848" y="392"/>
                  </a:lnTo>
                  <a:lnTo>
                    <a:pt x="842" y="396"/>
                  </a:lnTo>
                  <a:lnTo>
                    <a:pt x="836" y="400"/>
                  </a:lnTo>
                  <a:lnTo>
                    <a:pt x="829" y="403"/>
                  </a:lnTo>
                  <a:lnTo>
                    <a:pt x="823" y="409"/>
                  </a:lnTo>
                  <a:lnTo>
                    <a:pt x="814" y="411"/>
                  </a:lnTo>
                  <a:lnTo>
                    <a:pt x="806" y="417"/>
                  </a:lnTo>
                  <a:lnTo>
                    <a:pt x="798" y="420"/>
                  </a:lnTo>
                  <a:lnTo>
                    <a:pt x="791" y="424"/>
                  </a:lnTo>
                  <a:lnTo>
                    <a:pt x="781" y="428"/>
                  </a:lnTo>
                  <a:lnTo>
                    <a:pt x="772" y="432"/>
                  </a:lnTo>
                  <a:lnTo>
                    <a:pt x="760" y="434"/>
                  </a:lnTo>
                  <a:lnTo>
                    <a:pt x="751" y="439"/>
                  </a:lnTo>
                  <a:lnTo>
                    <a:pt x="739" y="441"/>
                  </a:lnTo>
                  <a:lnTo>
                    <a:pt x="728" y="447"/>
                  </a:lnTo>
                  <a:lnTo>
                    <a:pt x="717" y="449"/>
                  </a:lnTo>
                  <a:lnTo>
                    <a:pt x="705" y="455"/>
                  </a:lnTo>
                  <a:lnTo>
                    <a:pt x="692" y="457"/>
                  </a:lnTo>
                  <a:lnTo>
                    <a:pt x="679" y="460"/>
                  </a:lnTo>
                  <a:lnTo>
                    <a:pt x="663" y="464"/>
                  </a:lnTo>
                  <a:lnTo>
                    <a:pt x="652" y="468"/>
                  </a:lnTo>
                  <a:lnTo>
                    <a:pt x="637" y="472"/>
                  </a:lnTo>
                  <a:lnTo>
                    <a:pt x="622" y="476"/>
                  </a:lnTo>
                  <a:lnTo>
                    <a:pt x="606" y="479"/>
                  </a:lnTo>
                  <a:lnTo>
                    <a:pt x="591" y="483"/>
                  </a:lnTo>
                  <a:lnTo>
                    <a:pt x="667" y="833"/>
                  </a:lnTo>
                  <a:lnTo>
                    <a:pt x="701" y="833"/>
                  </a:lnTo>
                  <a:lnTo>
                    <a:pt x="633" y="504"/>
                  </a:lnTo>
                  <a:lnTo>
                    <a:pt x="635" y="504"/>
                  </a:lnTo>
                  <a:lnTo>
                    <a:pt x="644" y="500"/>
                  </a:lnTo>
                  <a:lnTo>
                    <a:pt x="652" y="498"/>
                  </a:lnTo>
                  <a:lnTo>
                    <a:pt x="660" y="497"/>
                  </a:lnTo>
                  <a:lnTo>
                    <a:pt x="667" y="495"/>
                  </a:lnTo>
                  <a:lnTo>
                    <a:pt x="679" y="493"/>
                  </a:lnTo>
                  <a:lnTo>
                    <a:pt x="688" y="489"/>
                  </a:lnTo>
                  <a:lnTo>
                    <a:pt x="700" y="487"/>
                  </a:lnTo>
                  <a:lnTo>
                    <a:pt x="707" y="483"/>
                  </a:lnTo>
                  <a:lnTo>
                    <a:pt x="713" y="483"/>
                  </a:lnTo>
                  <a:lnTo>
                    <a:pt x="719" y="481"/>
                  </a:lnTo>
                  <a:lnTo>
                    <a:pt x="726" y="479"/>
                  </a:lnTo>
                  <a:lnTo>
                    <a:pt x="732" y="476"/>
                  </a:lnTo>
                  <a:lnTo>
                    <a:pt x="739" y="474"/>
                  </a:lnTo>
                  <a:lnTo>
                    <a:pt x="745" y="472"/>
                  </a:lnTo>
                  <a:lnTo>
                    <a:pt x="753" y="470"/>
                  </a:lnTo>
                  <a:lnTo>
                    <a:pt x="759" y="466"/>
                  </a:lnTo>
                  <a:lnTo>
                    <a:pt x="766" y="464"/>
                  </a:lnTo>
                  <a:lnTo>
                    <a:pt x="774" y="462"/>
                  </a:lnTo>
                  <a:lnTo>
                    <a:pt x="781" y="460"/>
                  </a:lnTo>
                  <a:lnTo>
                    <a:pt x="789" y="457"/>
                  </a:lnTo>
                  <a:lnTo>
                    <a:pt x="795" y="455"/>
                  </a:lnTo>
                  <a:lnTo>
                    <a:pt x="802" y="451"/>
                  </a:lnTo>
                  <a:lnTo>
                    <a:pt x="810" y="447"/>
                  </a:lnTo>
                  <a:lnTo>
                    <a:pt x="816" y="443"/>
                  </a:lnTo>
                  <a:lnTo>
                    <a:pt x="823" y="439"/>
                  </a:lnTo>
                  <a:lnTo>
                    <a:pt x="831" y="436"/>
                  </a:lnTo>
                  <a:lnTo>
                    <a:pt x="838" y="434"/>
                  </a:lnTo>
                  <a:lnTo>
                    <a:pt x="844" y="430"/>
                  </a:lnTo>
                  <a:lnTo>
                    <a:pt x="850" y="424"/>
                  </a:lnTo>
                  <a:lnTo>
                    <a:pt x="857" y="420"/>
                  </a:lnTo>
                  <a:lnTo>
                    <a:pt x="863" y="417"/>
                  </a:lnTo>
                  <a:lnTo>
                    <a:pt x="869" y="413"/>
                  </a:lnTo>
                  <a:lnTo>
                    <a:pt x="876" y="409"/>
                  </a:lnTo>
                  <a:lnTo>
                    <a:pt x="882" y="403"/>
                  </a:lnTo>
                  <a:lnTo>
                    <a:pt x="888" y="401"/>
                  </a:lnTo>
                  <a:lnTo>
                    <a:pt x="897" y="390"/>
                  </a:lnTo>
                  <a:lnTo>
                    <a:pt x="909" y="381"/>
                  </a:lnTo>
                  <a:lnTo>
                    <a:pt x="918" y="369"/>
                  </a:lnTo>
                  <a:lnTo>
                    <a:pt x="926" y="360"/>
                  </a:lnTo>
                  <a:lnTo>
                    <a:pt x="928" y="354"/>
                  </a:lnTo>
                  <a:lnTo>
                    <a:pt x="931" y="348"/>
                  </a:lnTo>
                  <a:lnTo>
                    <a:pt x="935" y="342"/>
                  </a:lnTo>
                  <a:lnTo>
                    <a:pt x="937" y="337"/>
                  </a:lnTo>
                  <a:lnTo>
                    <a:pt x="939" y="329"/>
                  </a:lnTo>
                  <a:lnTo>
                    <a:pt x="941" y="325"/>
                  </a:lnTo>
                  <a:lnTo>
                    <a:pt x="943" y="318"/>
                  </a:lnTo>
                  <a:lnTo>
                    <a:pt x="945" y="312"/>
                  </a:lnTo>
                  <a:lnTo>
                    <a:pt x="945" y="310"/>
                  </a:lnTo>
                  <a:lnTo>
                    <a:pt x="947" y="303"/>
                  </a:lnTo>
                  <a:lnTo>
                    <a:pt x="949" y="295"/>
                  </a:lnTo>
                  <a:lnTo>
                    <a:pt x="951" y="289"/>
                  </a:lnTo>
                  <a:lnTo>
                    <a:pt x="952" y="282"/>
                  </a:lnTo>
                  <a:lnTo>
                    <a:pt x="954" y="274"/>
                  </a:lnTo>
                  <a:lnTo>
                    <a:pt x="954" y="265"/>
                  </a:lnTo>
                  <a:lnTo>
                    <a:pt x="954" y="255"/>
                  </a:lnTo>
                  <a:lnTo>
                    <a:pt x="956" y="246"/>
                  </a:lnTo>
                  <a:lnTo>
                    <a:pt x="958" y="234"/>
                  </a:lnTo>
                  <a:lnTo>
                    <a:pt x="958" y="228"/>
                  </a:lnTo>
                  <a:lnTo>
                    <a:pt x="958" y="223"/>
                  </a:lnTo>
                  <a:lnTo>
                    <a:pt x="958" y="217"/>
                  </a:lnTo>
                  <a:lnTo>
                    <a:pt x="958" y="211"/>
                  </a:lnTo>
                  <a:lnTo>
                    <a:pt x="958" y="200"/>
                  </a:lnTo>
                  <a:lnTo>
                    <a:pt x="958" y="188"/>
                  </a:lnTo>
                  <a:lnTo>
                    <a:pt x="954" y="183"/>
                  </a:lnTo>
                  <a:lnTo>
                    <a:pt x="954" y="175"/>
                  </a:lnTo>
                  <a:lnTo>
                    <a:pt x="952" y="169"/>
                  </a:lnTo>
                  <a:lnTo>
                    <a:pt x="952" y="164"/>
                  </a:lnTo>
                  <a:lnTo>
                    <a:pt x="951" y="156"/>
                  </a:lnTo>
                  <a:lnTo>
                    <a:pt x="947" y="150"/>
                  </a:lnTo>
                  <a:lnTo>
                    <a:pt x="945" y="143"/>
                  </a:lnTo>
                  <a:lnTo>
                    <a:pt x="945" y="137"/>
                  </a:lnTo>
                  <a:lnTo>
                    <a:pt x="941" y="130"/>
                  </a:lnTo>
                  <a:lnTo>
                    <a:pt x="937" y="124"/>
                  </a:lnTo>
                  <a:lnTo>
                    <a:pt x="935" y="118"/>
                  </a:lnTo>
                  <a:lnTo>
                    <a:pt x="933" y="111"/>
                  </a:lnTo>
                  <a:lnTo>
                    <a:pt x="928" y="105"/>
                  </a:lnTo>
                  <a:lnTo>
                    <a:pt x="926" y="99"/>
                  </a:lnTo>
                  <a:lnTo>
                    <a:pt x="920" y="93"/>
                  </a:lnTo>
                  <a:lnTo>
                    <a:pt x="918" y="88"/>
                  </a:lnTo>
                  <a:lnTo>
                    <a:pt x="912" y="80"/>
                  </a:lnTo>
                  <a:lnTo>
                    <a:pt x="907" y="74"/>
                  </a:lnTo>
                  <a:lnTo>
                    <a:pt x="901" y="69"/>
                  </a:lnTo>
                  <a:lnTo>
                    <a:pt x="895" y="63"/>
                  </a:lnTo>
                  <a:lnTo>
                    <a:pt x="890" y="57"/>
                  </a:lnTo>
                  <a:lnTo>
                    <a:pt x="882" y="53"/>
                  </a:lnTo>
                  <a:lnTo>
                    <a:pt x="876" y="48"/>
                  </a:lnTo>
                  <a:lnTo>
                    <a:pt x="871" y="44"/>
                  </a:lnTo>
                  <a:lnTo>
                    <a:pt x="861" y="38"/>
                  </a:lnTo>
                  <a:lnTo>
                    <a:pt x="854" y="33"/>
                  </a:lnTo>
                  <a:lnTo>
                    <a:pt x="846" y="29"/>
                  </a:lnTo>
                  <a:lnTo>
                    <a:pt x="838" y="25"/>
                  </a:lnTo>
                  <a:lnTo>
                    <a:pt x="829" y="21"/>
                  </a:lnTo>
                  <a:lnTo>
                    <a:pt x="819" y="17"/>
                  </a:lnTo>
                  <a:lnTo>
                    <a:pt x="810" y="14"/>
                  </a:lnTo>
                  <a:lnTo>
                    <a:pt x="800" y="12"/>
                  </a:lnTo>
                  <a:lnTo>
                    <a:pt x="797" y="10"/>
                  </a:lnTo>
                  <a:lnTo>
                    <a:pt x="791" y="8"/>
                  </a:lnTo>
                  <a:lnTo>
                    <a:pt x="783" y="6"/>
                  </a:lnTo>
                  <a:lnTo>
                    <a:pt x="778" y="6"/>
                  </a:lnTo>
                  <a:lnTo>
                    <a:pt x="772" y="4"/>
                  </a:lnTo>
                  <a:lnTo>
                    <a:pt x="764" y="4"/>
                  </a:lnTo>
                  <a:lnTo>
                    <a:pt x="755" y="4"/>
                  </a:lnTo>
                  <a:lnTo>
                    <a:pt x="747" y="2"/>
                  </a:lnTo>
                  <a:lnTo>
                    <a:pt x="736" y="0"/>
                  </a:lnTo>
                  <a:lnTo>
                    <a:pt x="726" y="0"/>
                  </a:lnTo>
                  <a:lnTo>
                    <a:pt x="715" y="0"/>
                  </a:lnTo>
                  <a:lnTo>
                    <a:pt x="703" y="0"/>
                  </a:lnTo>
                  <a:lnTo>
                    <a:pt x="692" y="0"/>
                  </a:lnTo>
                  <a:lnTo>
                    <a:pt x="682" y="4"/>
                  </a:lnTo>
                  <a:lnTo>
                    <a:pt x="675" y="4"/>
                  </a:lnTo>
                  <a:lnTo>
                    <a:pt x="669" y="4"/>
                  </a:lnTo>
                  <a:lnTo>
                    <a:pt x="662" y="4"/>
                  </a:lnTo>
                  <a:lnTo>
                    <a:pt x="658" y="6"/>
                  </a:lnTo>
                  <a:lnTo>
                    <a:pt x="650" y="6"/>
                  </a:lnTo>
                  <a:lnTo>
                    <a:pt x="644" y="8"/>
                  </a:lnTo>
                  <a:lnTo>
                    <a:pt x="637" y="10"/>
                  </a:lnTo>
                  <a:lnTo>
                    <a:pt x="633" y="12"/>
                  </a:lnTo>
                  <a:lnTo>
                    <a:pt x="625" y="14"/>
                  </a:lnTo>
                  <a:lnTo>
                    <a:pt x="620" y="15"/>
                  </a:lnTo>
                  <a:lnTo>
                    <a:pt x="612" y="15"/>
                  </a:lnTo>
                  <a:lnTo>
                    <a:pt x="606" y="19"/>
                  </a:lnTo>
                  <a:lnTo>
                    <a:pt x="595" y="23"/>
                  </a:lnTo>
                  <a:lnTo>
                    <a:pt x="584" y="31"/>
                  </a:lnTo>
                  <a:lnTo>
                    <a:pt x="578" y="33"/>
                  </a:lnTo>
                  <a:lnTo>
                    <a:pt x="570" y="36"/>
                  </a:lnTo>
                  <a:lnTo>
                    <a:pt x="565" y="40"/>
                  </a:lnTo>
                  <a:lnTo>
                    <a:pt x="561" y="44"/>
                  </a:lnTo>
                  <a:lnTo>
                    <a:pt x="548" y="52"/>
                  </a:lnTo>
                  <a:lnTo>
                    <a:pt x="538" y="63"/>
                  </a:lnTo>
                  <a:lnTo>
                    <a:pt x="532" y="67"/>
                  </a:lnTo>
                  <a:lnTo>
                    <a:pt x="528" y="72"/>
                  </a:lnTo>
                  <a:lnTo>
                    <a:pt x="523" y="78"/>
                  </a:lnTo>
                  <a:lnTo>
                    <a:pt x="519" y="84"/>
                  </a:lnTo>
                  <a:lnTo>
                    <a:pt x="513" y="90"/>
                  </a:lnTo>
                  <a:lnTo>
                    <a:pt x="509" y="95"/>
                  </a:lnTo>
                  <a:lnTo>
                    <a:pt x="506" y="103"/>
                  </a:lnTo>
                  <a:lnTo>
                    <a:pt x="504" y="111"/>
                  </a:lnTo>
                  <a:lnTo>
                    <a:pt x="500" y="111"/>
                  </a:lnTo>
                  <a:lnTo>
                    <a:pt x="498" y="114"/>
                  </a:lnTo>
                  <a:lnTo>
                    <a:pt x="494" y="118"/>
                  </a:lnTo>
                  <a:lnTo>
                    <a:pt x="490" y="126"/>
                  </a:lnTo>
                  <a:lnTo>
                    <a:pt x="483" y="131"/>
                  </a:lnTo>
                  <a:lnTo>
                    <a:pt x="473" y="137"/>
                  </a:lnTo>
                  <a:lnTo>
                    <a:pt x="464" y="145"/>
                  </a:lnTo>
                  <a:lnTo>
                    <a:pt x="456" y="152"/>
                  </a:lnTo>
                  <a:lnTo>
                    <a:pt x="449" y="154"/>
                  </a:lnTo>
                  <a:lnTo>
                    <a:pt x="443" y="156"/>
                  </a:lnTo>
                  <a:lnTo>
                    <a:pt x="437" y="158"/>
                  </a:lnTo>
                  <a:lnTo>
                    <a:pt x="432" y="162"/>
                  </a:lnTo>
                  <a:lnTo>
                    <a:pt x="424" y="164"/>
                  </a:lnTo>
                  <a:lnTo>
                    <a:pt x="418" y="164"/>
                  </a:lnTo>
                  <a:lnTo>
                    <a:pt x="411" y="164"/>
                  </a:lnTo>
                  <a:lnTo>
                    <a:pt x="405" y="166"/>
                  </a:lnTo>
                  <a:lnTo>
                    <a:pt x="397" y="164"/>
                  </a:lnTo>
                  <a:lnTo>
                    <a:pt x="390" y="164"/>
                  </a:lnTo>
                  <a:lnTo>
                    <a:pt x="382" y="160"/>
                  </a:lnTo>
                  <a:lnTo>
                    <a:pt x="376" y="160"/>
                  </a:lnTo>
                  <a:lnTo>
                    <a:pt x="367" y="156"/>
                  </a:lnTo>
                  <a:lnTo>
                    <a:pt x="361" y="152"/>
                  </a:lnTo>
                  <a:lnTo>
                    <a:pt x="352" y="147"/>
                  </a:lnTo>
                  <a:lnTo>
                    <a:pt x="346" y="141"/>
                  </a:lnTo>
                  <a:lnTo>
                    <a:pt x="336" y="135"/>
                  </a:lnTo>
                  <a:lnTo>
                    <a:pt x="329" y="128"/>
                  </a:lnTo>
                  <a:lnTo>
                    <a:pt x="319" y="122"/>
                  </a:lnTo>
                  <a:lnTo>
                    <a:pt x="310" y="116"/>
                  </a:lnTo>
                  <a:lnTo>
                    <a:pt x="300" y="111"/>
                  </a:lnTo>
                  <a:lnTo>
                    <a:pt x="289" y="107"/>
                  </a:lnTo>
                  <a:lnTo>
                    <a:pt x="279" y="103"/>
                  </a:lnTo>
                  <a:lnTo>
                    <a:pt x="270" y="99"/>
                  </a:lnTo>
                  <a:lnTo>
                    <a:pt x="259" y="95"/>
                  </a:lnTo>
                  <a:lnTo>
                    <a:pt x="247" y="93"/>
                  </a:lnTo>
                  <a:lnTo>
                    <a:pt x="238" y="90"/>
                  </a:lnTo>
                  <a:lnTo>
                    <a:pt x="226" y="90"/>
                  </a:lnTo>
                  <a:lnTo>
                    <a:pt x="215" y="88"/>
                  </a:lnTo>
                  <a:lnTo>
                    <a:pt x="203" y="88"/>
                  </a:lnTo>
                  <a:lnTo>
                    <a:pt x="194" y="88"/>
                  </a:lnTo>
                  <a:lnTo>
                    <a:pt x="183" y="90"/>
                  </a:lnTo>
                  <a:lnTo>
                    <a:pt x="171" y="90"/>
                  </a:lnTo>
                  <a:lnTo>
                    <a:pt x="160" y="93"/>
                  </a:lnTo>
                  <a:lnTo>
                    <a:pt x="148" y="95"/>
                  </a:lnTo>
                  <a:lnTo>
                    <a:pt x="137" y="101"/>
                  </a:lnTo>
                  <a:lnTo>
                    <a:pt x="125" y="103"/>
                  </a:lnTo>
                  <a:lnTo>
                    <a:pt x="114" y="111"/>
                  </a:lnTo>
                  <a:lnTo>
                    <a:pt x="103" y="116"/>
                  </a:lnTo>
                  <a:lnTo>
                    <a:pt x="93" y="126"/>
                  </a:lnTo>
                  <a:lnTo>
                    <a:pt x="84" y="133"/>
                  </a:lnTo>
                  <a:lnTo>
                    <a:pt x="74" y="143"/>
                  </a:lnTo>
                  <a:lnTo>
                    <a:pt x="68" y="147"/>
                  </a:lnTo>
                  <a:lnTo>
                    <a:pt x="65" y="152"/>
                  </a:lnTo>
                  <a:lnTo>
                    <a:pt x="59" y="158"/>
                  </a:lnTo>
                  <a:lnTo>
                    <a:pt x="55" y="166"/>
                  </a:lnTo>
                  <a:lnTo>
                    <a:pt x="49" y="169"/>
                  </a:lnTo>
                  <a:lnTo>
                    <a:pt x="46" y="177"/>
                  </a:lnTo>
                  <a:lnTo>
                    <a:pt x="42" y="183"/>
                  </a:lnTo>
                  <a:lnTo>
                    <a:pt x="38" y="190"/>
                  </a:lnTo>
                  <a:lnTo>
                    <a:pt x="34" y="198"/>
                  </a:lnTo>
                  <a:lnTo>
                    <a:pt x="29" y="206"/>
                  </a:lnTo>
                  <a:lnTo>
                    <a:pt x="27" y="213"/>
                  </a:lnTo>
                  <a:lnTo>
                    <a:pt x="23" y="223"/>
                  </a:lnTo>
                  <a:lnTo>
                    <a:pt x="19" y="230"/>
                  </a:lnTo>
                  <a:lnTo>
                    <a:pt x="15" y="240"/>
                  </a:lnTo>
                  <a:lnTo>
                    <a:pt x="11" y="247"/>
                  </a:lnTo>
                  <a:lnTo>
                    <a:pt x="10" y="257"/>
                  </a:lnTo>
                  <a:lnTo>
                    <a:pt x="8" y="265"/>
                  </a:lnTo>
                  <a:lnTo>
                    <a:pt x="4" y="274"/>
                  </a:lnTo>
                  <a:lnTo>
                    <a:pt x="2" y="285"/>
                  </a:lnTo>
                  <a:lnTo>
                    <a:pt x="2" y="295"/>
                  </a:lnTo>
                  <a:lnTo>
                    <a:pt x="0" y="303"/>
                  </a:lnTo>
                  <a:lnTo>
                    <a:pt x="0" y="312"/>
                  </a:lnTo>
                  <a:lnTo>
                    <a:pt x="0" y="322"/>
                  </a:lnTo>
                  <a:lnTo>
                    <a:pt x="0" y="331"/>
                  </a:lnTo>
                  <a:lnTo>
                    <a:pt x="0" y="342"/>
                  </a:lnTo>
                  <a:lnTo>
                    <a:pt x="0" y="352"/>
                  </a:lnTo>
                  <a:lnTo>
                    <a:pt x="0" y="362"/>
                  </a:lnTo>
                  <a:lnTo>
                    <a:pt x="2" y="373"/>
                  </a:lnTo>
                  <a:lnTo>
                    <a:pt x="2" y="381"/>
                  </a:lnTo>
                  <a:lnTo>
                    <a:pt x="4" y="390"/>
                  </a:lnTo>
                  <a:lnTo>
                    <a:pt x="6" y="400"/>
                  </a:lnTo>
                  <a:lnTo>
                    <a:pt x="10" y="409"/>
                  </a:lnTo>
                  <a:lnTo>
                    <a:pt x="11" y="419"/>
                  </a:lnTo>
                  <a:lnTo>
                    <a:pt x="15" y="428"/>
                  </a:lnTo>
                  <a:lnTo>
                    <a:pt x="17" y="438"/>
                  </a:lnTo>
                  <a:lnTo>
                    <a:pt x="21" y="447"/>
                  </a:lnTo>
                  <a:lnTo>
                    <a:pt x="25" y="457"/>
                  </a:lnTo>
                  <a:lnTo>
                    <a:pt x="29" y="464"/>
                  </a:lnTo>
                  <a:lnTo>
                    <a:pt x="32" y="474"/>
                  </a:lnTo>
                  <a:lnTo>
                    <a:pt x="38" y="481"/>
                  </a:lnTo>
                  <a:lnTo>
                    <a:pt x="44" y="489"/>
                  </a:lnTo>
                  <a:lnTo>
                    <a:pt x="49" y="498"/>
                  </a:lnTo>
                  <a:lnTo>
                    <a:pt x="55" y="506"/>
                  </a:lnTo>
                  <a:lnTo>
                    <a:pt x="61" y="516"/>
                  </a:lnTo>
                  <a:lnTo>
                    <a:pt x="67" y="521"/>
                  </a:lnTo>
                  <a:lnTo>
                    <a:pt x="74" y="529"/>
                  </a:lnTo>
                  <a:lnTo>
                    <a:pt x="82" y="535"/>
                  </a:lnTo>
                  <a:lnTo>
                    <a:pt x="89" y="542"/>
                  </a:lnTo>
                  <a:lnTo>
                    <a:pt x="95" y="548"/>
                  </a:lnTo>
                  <a:lnTo>
                    <a:pt x="103" y="554"/>
                  </a:lnTo>
                  <a:lnTo>
                    <a:pt x="112" y="559"/>
                  </a:lnTo>
                  <a:lnTo>
                    <a:pt x="122" y="567"/>
                  </a:lnTo>
                  <a:lnTo>
                    <a:pt x="131" y="571"/>
                  </a:lnTo>
                  <a:lnTo>
                    <a:pt x="141" y="574"/>
                  </a:lnTo>
                  <a:lnTo>
                    <a:pt x="150" y="578"/>
                  </a:lnTo>
                  <a:lnTo>
                    <a:pt x="160" y="584"/>
                  </a:lnTo>
                  <a:lnTo>
                    <a:pt x="171" y="586"/>
                  </a:lnTo>
                  <a:lnTo>
                    <a:pt x="183" y="590"/>
                  </a:lnTo>
                  <a:lnTo>
                    <a:pt x="194" y="593"/>
                  </a:lnTo>
                  <a:lnTo>
                    <a:pt x="205" y="595"/>
                  </a:lnTo>
                  <a:lnTo>
                    <a:pt x="217" y="597"/>
                  </a:lnTo>
                  <a:lnTo>
                    <a:pt x="230" y="597"/>
                  </a:lnTo>
                  <a:lnTo>
                    <a:pt x="243" y="597"/>
                  </a:lnTo>
                  <a:lnTo>
                    <a:pt x="255" y="599"/>
                  </a:lnTo>
                  <a:lnTo>
                    <a:pt x="268" y="597"/>
                  </a:lnTo>
                  <a:lnTo>
                    <a:pt x="281" y="597"/>
                  </a:lnTo>
                  <a:lnTo>
                    <a:pt x="297" y="597"/>
                  </a:lnTo>
                  <a:lnTo>
                    <a:pt x="312" y="595"/>
                  </a:lnTo>
                  <a:lnTo>
                    <a:pt x="327" y="593"/>
                  </a:lnTo>
                  <a:lnTo>
                    <a:pt x="342" y="590"/>
                  </a:lnTo>
                  <a:lnTo>
                    <a:pt x="357" y="586"/>
                  </a:lnTo>
                  <a:lnTo>
                    <a:pt x="375" y="584"/>
                  </a:lnTo>
                  <a:lnTo>
                    <a:pt x="390" y="578"/>
                  </a:lnTo>
                  <a:lnTo>
                    <a:pt x="407" y="573"/>
                  </a:lnTo>
                  <a:lnTo>
                    <a:pt x="424" y="567"/>
                  </a:lnTo>
                  <a:lnTo>
                    <a:pt x="443" y="561"/>
                  </a:lnTo>
                  <a:lnTo>
                    <a:pt x="504" y="865"/>
                  </a:lnTo>
                  <a:lnTo>
                    <a:pt x="532" y="850"/>
                  </a:lnTo>
                  <a:lnTo>
                    <a:pt x="532" y="8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41" name="Freeform 29"/>
            <p:cNvSpPr>
              <a:spLocks/>
            </p:cNvSpPr>
            <p:nvPr/>
          </p:nvSpPr>
          <p:spPr bwMode="auto">
            <a:xfrm>
              <a:off x="2802" y="1619"/>
              <a:ext cx="73" cy="73"/>
            </a:xfrm>
            <a:custGeom>
              <a:avLst/>
              <a:gdLst>
                <a:gd name="T0" fmla="*/ 82 w 146"/>
                <a:gd name="T1" fmla="*/ 112 h 147"/>
                <a:gd name="T2" fmla="*/ 97 w 146"/>
                <a:gd name="T3" fmla="*/ 107 h 147"/>
                <a:gd name="T4" fmla="*/ 107 w 146"/>
                <a:gd name="T5" fmla="*/ 95 h 147"/>
                <a:gd name="T6" fmla="*/ 114 w 146"/>
                <a:gd name="T7" fmla="*/ 82 h 147"/>
                <a:gd name="T8" fmla="*/ 114 w 146"/>
                <a:gd name="T9" fmla="*/ 65 h 147"/>
                <a:gd name="T10" fmla="*/ 108 w 146"/>
                <a:gd name="T11" fmla="*/ 52 h 147"/>
                <a:gd name="T12" fmla="*/ 99 w 146"/>
                <a:gd name="T13" fmla="*/ 40 h 147"/>
                <a:gd name="T14" fmla="*/ 86 w 146"/>
                <a:gd name="T15" fmla="*/ 32 h 147"/>
                <a:gd name="T16" fmla="*/ 80 w 146"/>
                <a:gd name="T17" fmla="*/ 23 h 147"/>
                <a:gd name="T18" fmla="*/ 80 w 146"/>
                <a:gd name="T19" fmla="*/ 6 h 147"/>
                <a:gd name="T20" fmla="*/ 86 w 146"/>
                <a:gd name="T21" fmla="*/ 0 h 147"/>
                <a:gd name="T22" fmla="*/ 99 w 146"/>
                <a:gd name="T23" fmla="*/ 4 h 147"/>
                <a:gd name="T24" fmla="*/ 110 w 146"/>
                <a:gd name="T25" fmla="*/ 10 h 147"/>
                <a:gd name="T26" fmla="*/ 122 w 146"/>
                <a:gd name="T27" fmla="*/ 17 h 147"/>
                <a:gd name="T28" fmla="*/ 133 w 146"/>
                <a:gd name="T29" fmla="*/ 32 h 147"/>
                <a:gd name="T30" fmla="*/ 143 w 146"/>
                <a:gd name="T31" fmla="*/ 52 h 147"/>
                <a:gd name="T32" fmla="*/ 146 w 146"/>
                <a:gd name="T33" fmla="*/ 65 h 147"/>
                <a:gd name="T34" fmla="*/ 146 w 146"/>
                <a:gd name="T35" fmla="*/ 80 h 147"/>
                <a:gd name="T36" fmla="*/ 143 w 146"/>
                <a:gd name="T37" fmla="*/ 93 h 147"/>
                <a:gd name="T38" fmla="*/ 135 w 146"/>
                <a:gd name="T39" fmla="*/ 107 h 147"/>
                <a:gd name="T40" fmla="*/ 127 w 146"/>
                <a:gd name="T41" fmla="*/ 118 h 147"/>
                <a:gd name="T42" fmla="*/ 118 w 146"/>
                <a:gd name="T43" fmla="*/ 129 h 147"/>
                <a:gd name="T44" fmla="*/ 107 w 146"/>
                <a:gd name="T45" fmla="*/ 137 h 147"/>
                <a:gd name="T46" fmla="*/ 93 w 146"/>
                <a:gd name="T47" fmla="*/ 143 h 147"/>
                <a:gd name="T48" fmla="*/ 80 w 146"/>
                <a:gd name="T49" fmla="*/ 145 h 147"/>
                <a:gd name="T50" fmla="*/ 65 w 146"/>
                <a:gd name="T51" fmla="*/ 145 h 147"/>
                <a:gd name="T52" fmla="*/ 51 w 146"/>
                <a:gd name="T53" fmla="*/ 143 h 147"/>
                <a:gd name="T54" fmla="*/ 38 w 146"/>
                <a:gd name="T55" fmla="*/ 137 h 147"/>
                <a:gd name="T56" fmla="*/ 25 w 146"/>
                <a:gd name="T57" fmla="*/ 129 h 147"/>
                <a:gd name="T58" fmla="*/ 15 w 146"/>
                <a:gd name="T59" fmla="*/ 118 h 147"/>
                <a:gd name="T60" fmla="*/ 8 w 146"/>
                <a:gd name="T61" fmla="*/ 107 h 147"/>
                <a:gd name="T62" fmla="*/ 2 w 146"/>
                <a:gd name="T63" fmla="*/ 93 h 147"/>
                <a:gd name="T64" fmla="*/ 0 w 146"/>
                <a:gd name="T65" fmla="*/ 80 h 147"/>
                <a:gd name="T66" fmla="*/ 0 w 146"/>
                <a:gd name="T67" fmla="*/ 65 h 147"/>
                <a:gd name="T68" fmla="*/ 0 w 146"/>
                <a:gd name="T69" fmla="*/ 52 h 147"/>
                <a:gd name="T70" fmla="*/ 10 w 146"/>
                <a:gd name="T71" fmla="*/ 34 h 147"/>
                <a:gd name="T72" fmla="*/ 27 w 146"/>
                <a:gd name="T73" fmla="*/ 15 h 147"/>
                <a:gd name="T74" fmla="*/ 42 w 146"/>
                <a:gd name="T75" fmla="*/ 6 h 147"/>
                <a:gd name="T76" fmla="*/ 55 w 146"/>
                <a:gd name="T77" fmla="*/ 0 h 147"/>
                <a:gd name="T78" fmla="*/ 63 w 146"/>
                <a:gd name="T79" fmla="*/ 8 h 147"/>
                <a:gd name="T80" fmla="*/ 65 w 146"/>
                <a:gd name="T81" fmla="*/ 25 h 147"/>
                <a:gd name="T82" fmla="*/ 57 w 146"/>
                <a:gd name="T83" fmla="*/ 34 h 147"/>
                <a:gd name="T84" fmla="*/ 44 w 146"/>
                <a:gd name="T85" fmla="*/ 42 h 147"/>
                <a:gd name="T86" fmla="*/ 34 w 146"/>
                <a:gd name="T87" fmla="*/ 52 h 147"/>
                <a:gd name="T88" fmla="*/ 31 w 146"/>
                <a:gd name="T89" fmla="*/ 67 h 147"/>
                <a:gd name="T90" fmla="*/ 31 w 146"/>
                <a:gd name="T91" fmla="*/ 82 h 147"/>
                <a:gd name="T92" fmla="*/ 36 w 146"/>
                <a:gd name="T93" fmla="*/ 97 h 147"/>
                <a:gd name="T94" fmla="*/ 50 w 146"/>
                <a:gd name="T95" fmla="*/ 107 h 147"/>
                <a:gd name="T96" fmla="*/ 65 w 146"/>
                <a:gd name="T97" fmla="*/ 112 h 147"/>
                <a:gd name="T98" fmla="*/ 74 w 146"/>
                <a:gd name="T99" fmla="*/ 114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6" h="147">
                  <a:moveTo>
                    <a:pt x="74" y="114"/>
                  </a:moveTo>
                  <a:lnTo>
                    <a:pt x="82" y="112"/>
                  </a:lnTo>
                  <a:lnTo>
                    <a:pt x="89" y="110"/>
                  </a:lnTo>
                  <a:lnTo>
                    <a:pt x="97" y="107"/>
                  </a:lnTo>
                  <a:lnTo>
                    <a:pt x="103" y="103"/>
                  </a:lnTo>
                  <a:lnTo>
                    <a:pt x="107" y="95"/>
                  </a:lnTo>
                  <a:lnTo>
                    <a:pt x="110" y="90"/>
                  </a:lnTo>
                  <a:lnTo>
                    <a:pt x="114" y="82"/>
                  </a:lnTo>
                  <a:lnTo>
                    <a:pt x="116" y="74"/>
                  </a:lnTo>
                  <a:lnTo>
                    <a:pt x="114" y="65"/>
                  </a:lnTo>
                  <a:lnTo>
                    <a:pt x="112" y="57"/>
                  </a:lnTo>
                  <a:lnTo>
                    <a:pt x="108" y="52"/>
                  </a:lnTo>
                  <a:lnTo>
                    <a:pt x="105" y="46"/>
                  </a:lnTo>
                  <a:lnTo>
                    <a:pt x="99" y="40"/>
                  </a:lnTo>
                  <a:lnTo>
                    <a:pt x="93" y="36"/>
                  </a:lnTo>
                  <a:lnTo>
                    <a:pt x="86" y="32"/>
                  </a:lnTo>
                  <a:lnTo>
                    <a:pt x="80" y="32"/>
                  </a:lnTo>
                  <a:lnTo>
                    <a:pt x="80" y="23"/>
                  </a:lnTo>
                  <a:lnTo>
                    <a:pt x="80" y="15"/>
                  </a:lnTo>
                  <a:lnTo>
                    <a:pt x="80" y="6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93" y="2"/>
                  </a:lnTo>
                  <a:lnTo>
                    <a:pt x="99" y="4"/>
                  </a:lnTo>
                  <a:lnTo>
                    <a:pt x="105" y="8"/>
                  </a:lnTo>
                  <a:lnTo>
                    <a:pt x="110" y="10"/>
                  </a:lnTo>
                  <a:lnTo>
                    <a:pt x="116" y="13"/>
                  </a:lnTo>
                  <a:lnTo>
                    <a:pt x="122" y="17"/>
                  </a:lnTo>
                  <a:lnTo>
                    <a:pt x="126" y="23"/>
                  </a:lnTo>
                  <a:lnTo>
                    <a:pt x="133" y="32"/>
                  </a:lnTo>
                  <a:lnTo>
                    <a:pt x="141" y="46"/>
                  </a:lnTo>
                  <a:lnTo>
                    <a:pt x="143" y="52"/>
                  </a:lnTo>
                  <a:lnTo>
                    <a:pt x="145" y="57"/>
                  </a:lnTo>
                  <a:lnTo>
                    <a:pt x="146" y="65"/>
                  </a:lnTo>
                  <a:lnTo>
                    <a:pt x="146" y="72"/>
                  </a:lnTo>
                  <a:lnTo>
                    <a:pt x="146" y="80"/>
                  </a:lnTo>
                  <a:lnTo>
                    <a:pt x="145" y="88"/>
                  </a:lnTo>
                  <a:lnTo>
                    <a:pt x="143" y="93"/>
                  </a:lnTo>
                  <a:lnTo>
                    <a:pt x="141" y="101"/>
                  </a:lnTo>
                  <a:lnTo>
                    <a:pt x="135" y="107"/>
                  </a:lnTo>
                  <a:lnTo>
                    <a:pt x="133" y="112"/>
                  </a:lnTo>
                  <a:lnTo>
                    <a:pt x="127" y="118"/>
                  </a:lnTo>
                  <a:lnTo>
                    <a:pt x="124" y="124"/>
                  </a:lnTo>
                  <a:lnTo>
                    <a:pt x="118" y="129"/>
                  </a:lnTo>
                  <a:lnTo>
                    <a:pt x="112" y="133"/>
                  </a:lnTo>
                  <a:lnTo>
                    <a:pt x="107" y="137"/>
                  </a:lnTo>
                  <a:lnTo>
                    <a:pt x="101" y="139"/>
                  </a:lnTo>
                  <a:lnTo>
                    <a:pt x="93" y="143"/>
                  </a:lnTo>
                  <a:lnTo>
                    <a:pt x="86" y="145"/>
                  </a:lnTo>
                  <a:lnTo>
                    <a:pt x="80" y="145"/>
                  </a:lnTo>
                  <a:lnTo>
                    <a:pt x="74" y="147"/>
                  </a:lnTo>
                  <a:lnTo>
                    <a:pt x="65" y="145"/>
                  </a:lnTo>
                  <a:lnTo>
                    <a:pt x="57" y="145"/>
                  </a:lnTo>
                  <a:lnTo>
                    <a:pt x="51" y="143"/>
                  </a:lnTo>
                  <a:lnTo>
                    <a:pt x="44" y="139"/>
                  </a:lnTo>
                  <a:lnTo>
                    <a:pt x="38" y="137"/>
                  </a:lnTo>
                  <a:lnTo>
                    <a:pt x="32" y="133"/>
                  </a:lnTo>
                  <a:lnTo>
                    <a:pt x="25" y="129"/>
                  </a:lnTo>
                  <a:lnTo>
                    <a:pt x="21" y="124"/>
                  </a:lnTo>
                  <a:lnTo>
                    <a:pt x="15" y="118"/>
                  </a:lnTo>
                  <a:lnTo>
                    <a:pt x="12" y="112"/>
                  </a:lnTo>
                  <a:lnTo>
                    <a:pt x="8" y="107"/>
                  </a:lnTo>
                  <a:lnTo>
                    <a:pt x="4" y="101"/>
                  </a:lnTo>
                  <a:lnTo>
                    <a:pt x="2" y="93"/>
                  </a:lnTo>
                  <a:lnTo>
                    <a:pt x="0" y="88"/>
                  </a:lnTo>
                  <a:lnTo>
                    <a:pt x="0" y="80"/>
                  </a:lnTo>
                  <a:lnTo>
                    <a:pt x="0" y="72"/>
                  </a:lnTo>
                  <a:lnTo>
                    <a:pt x="0" y="65"/>
                  </a:lnTo>
                  <a:lnTo>
                    <a:pt x="0" y="59"/>
                  </a:lnTo>
                  <a:lnTo>
                    <a:pt x="0" y="52"/>
                  </a:lnTo>
                  <a:lnTo>
                    <a:pt x="4" y="46"/>
                  </a:lnTo>
                  <a:lnTo>
                    <a:pt x="10" y="34"/>
                  </a:lnTo>
                  <a:lnTo>
                    <a:pt x="17" y="25"/>
                  </a:lnTo>
                  <a:lnTo>
                    <a:pt x="27" y="15"/>
                  </a:lnTo>
                  <a:lnTo>
                    <a:pt x="36" y="8"/>
                  </a:lnTo>
                  <a:lnTo>
                    <a:pt x="42" y="6"/>
                  </a:lnTo>
                  <a:lnTo>
                    <a:pt x="50" y="2"/>
                  </a:lnTo>
                  <a:lnTo>
                    <a:pt x="55" y="0"/>
                  </a:lnTo>
                  <a:lnTo>
                    <a:pt x="63" y="0"/>
                  </a:lnTo>
                  <a:lnTo>
                    <a:pt x="63" y="8"/>
                  </a:lnTo>
                  <a:lnTo>
                    <a:pt x="65" y="17"/>
                  </a:lnTo>
                  <a:lnTo>
                    <a:pt x="65" y="25"/>
                  </a:lnTo>
                  <a:lnTo>
                    <a:pt x="65" y="32"/>
                  </a:lnTo>
                  <a:lnTo>
                    <a:pt x="57" y="34"/>
                  </a:lnTo>
                  <a:lnTo>
                    <a:pt x="51" y="38"/>
                  </a:lnTo>
                  <a:lnTo>
                    <a:pt x="44" y="42"/>
                  </a:lnTo>
                  <a:lnTo>
                    <a:pt x="40" y="48"/>
                  </a:lnTo>
                  <a:lnTo>
                    <a:pt x="34" y="52"/>
                  </a:lnTo>
                  <a:lnTo>
                    <a:pt x="32" y="59"/>
                  </a:lnTo>
                  <a:lnTo>
                    <a:pt x="31" y="67"/>
                  </a:lnTo>
                  <a:lnTo>
                    <a:pt x="31" y="74"/>
                  </a:lnTo>
                  <a:lnTo>
                    <a:pt x="31" y="82"/>
                  </a:lnTo>
                  <a:lnTo>
                    <a:pt x="32" y="90"/>
                  </a:lnTo>
                  <a:lnTo>
                    <a:pt x="36" y="97"/>
                  </a:lnTo>
                  <a:lnTo>
                    <a:pt x="42" y="103"/>
                  </a:lnTo>
                  <a:lnTo>
                    <a:pt x="50" y="107"/>
                  </a:lnTo>
                  <a:lnTo>
                    <a:pt x="57" y="110"/>
                  </a:lnTo>
                  <a:lnTo>
                    <a:pt x="65" y="112"/>
                  </a:lnTo>
                  <a:lnTo>
                    <a:pt x="74" y="114"/>
                  </a:lnTo>
                  <a:lnTo>
                    <a:pt x="74" y="1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42" name="Freeform 30"/>
            <p:cNvSpPr>
              <a:spLocks/>
            </p:cNvSpPr>
            <p:nvPr/>
          </p:nvSpPr>
          <p:spPr bwMode="auto">
            <a:xfrm>
              <a:off x="2510" y="1879"/>
              <a:ext cx="1090" cy="528"/>
            </a:xfrm>
            <a:custGeom>
              <a:avLst/>
              <a:gdLst>
                <a:gd name="T0" fmla="*/ 469 w 2180"/>
                <a:gd name="T1" fmla="*/ 53 h 1056"/>
                <a:gd name="T2" fmla="*/ 431 w 2180"/>
                <a:gd name="T3" fmla="*/ 67 h 1056"/>
                <a:gd name="T4" fmla="*/ 387 w 2180"/>
                <a:gd name="T5" fmla="*/ 91 h 1056"/>
                <a:gd name="T6" fmla="*/ 332 w 2180"/>
                <a:gd name="T7" fmla="*/ 126 h 1056"/>
                <a:gd name="T8" fmla="*/ 275 w 2180"/>
                <a:gd name="T9" fmla="*/ 173 h 1056"/>
                <a:gd name="T10" fmla="*/ 216 w 2180"/>
                <a:gd name="T11" fmla="*/ 232 h 1056"/>
                <a:gd name="T12" fmla="*/ 161 w 2180"/>
                <a:gd name="T13" fmla="*/ 303 h 1056"/>
                <a:gd name="T14" fmla="*/ 114 w 2180"/>
                <a:gd name="T15" fmla="*/ 388 h 1056"/>
                <a:gd name="T16" fmla="*/ 76 w 2180"/>
                <a:gd name="T17" fmla="*/ 493 h 1056"/>
                <a:gd name="T18" fmla="*/ 49 w 2180"/>
                <a:gd name="T19" fmla="*/ 609 h 1056"/>
                <a:gd name="T20" fmla="*/ 43 w 2180"/>
                <a:gd name="T21" fmla="*/ 744 h 1056"/>
                <a:gd name="T22" fmla="*/ 57 w 2180"/>
                <a:gd name="T23" fmla="*/ 898 h 1056"/>
                <a:gd name="T24" fmla="*/ 93 w 2180"/>
                <a:gd name="T25" fmla="*/ 936 h 1056"/>
                <a:gd name="T26" fmla="*/ 182 w 2180"/>
                <a:gd name="T27" fmla="*/ 949 h 1056"/>
                <a:gd name="T28" fmla="*/ 317 w 2180"/>
                <a:gd name="T29" fmla="*/ 966 h 1056"/>
                <a:gd name="T30" fmla="*/ 492 w 2180"/>
                <a:gd name="T31" fmla="*/ 985 h 1056"/>
                <a:gd name="T32" fmla="*/ 691 w 2180"/>
                <a:gd name="T33" fmla="*/ 1002 h 1056"/>
                <a:gd name="T34" fmla="*/ 912 w 2180"/>
                <a:gd name="T35" fmla="*/ 1014 h 1056"/>
                <a:gd name="T36" fmla="*/ 1140 w 2180"/>
                <a:gd name="T37" fmla="*/ 1017 h 1056"/>
                <a:gd name="T38" fmla="*/ 1368 w 2180"/>
                <a:gd name="T39" fmla="*/ 1012 h 1056"/>
                <a:gd name="T40" fmla="*/ 1583 w 2180"/>
                <a:gd name="T41" fmla="*/ 989 h 1056"/>
                <a:gd name="T42" fmla="*/ 1781 w 2180"/>
                <a:gd name="T43" fmla="*/ 951 h 1056"/>
                <a:gd name="T44" fmla="*/ 1946 w 2180"/>
                <a:gd name="T45" fmla="*/ 890 h 1056"/>
                <a:gd name="T46" fmla="*/ 2073 w 2180"/>
                <a:gd name="T47" fmla="*/ 806 h 1056"/>
                <a:gd name="T48" fmla="*/ 2144 w 2180"/>
                <a:gd name="T49" fmla="*/ 717 h 1056"/>
                <a:gd name="T50" fmla="*/ 2172 w 2180"/>
                <a:gd name="T51" fmla="*/ 709 h 1056"/>
                <a:gd name="T52" fmla="*/ 2176 w 2180"/>
                <a:gd name="T53" fmla="*/ 721 h 1056"/>
                <a:gd name="T54" fmla="*/ 2163 w 2180"/>
                <a:gd name="T55" fmla="*/ 757 h 1056"/>
                <a:gd name="T56" fmla="*/ 2134 w 2180"/>
                <a:gd name="T57" fmla="*/ 799 h 1056"/>
                <a:gd name="T58" fmla="*/ 2085 w 2180"/>
                <a:gd name="T59" fmla="*/ 848 h 1056"/>
                <a:gd name="T60" fmla="*/ 2009 w 2180"/>
                <a:gd name="T61" fmla="*/ 898 h 1056"/>
                <a:gd name="T62" fmla="*/ 1900 w 2180"/>
                <a:gd name="T63" fmla="*/ 951 h 1056"/>
                <a:gd name="T64" fmla="*/ 1752 w 2180"/>
                <a:gd name="T65" fmla="*/ 993 h 1056"/>
                <a:gd name="T66" fmla="*/ 1558 w 2180"/>
                <a:gd name="T67" fmla="*/ 1027 h 1056"/>
                <a:gd name="T68" fmla="*/ 1315 w 2180"/>
                <a:gd name="T69" fmla="*/ 1050 h 1056"/>
                <a:gd name="T70" fmla="*/ 1013 w 2180"/>
                <a:gd name="T71" fmla="*/ 1054 h 1056"/>
                <a:gd name="T72" fmla="*/ 648 w 2180"/>
                <a:gd name="T73" fmla="*/ 1035 h 1056"/>
                <a:gd name="T74" fmla="*/ 214 w 2180"/>
                <a:gd name="T75" fmla="*/ 993 h 1056"/>
                <a:gd name="T76" fmla="*/ 17 w 2180"/>
                <a:gd name="T77" fmla="*/ 955 h 1056"/>
                <a:gd name="T78" fmla="*/ 11 w 2180"/>
                <a:gd name="T79" fmla="*/ 919 h 1056"/>
                <a:gd name="T80" fmla="*/ 5 w 2180"/>
                <a:gd name="T81" fmla="*/ 863 h 1056"/>
                <a:gd name="T82" fmla="*/ 1 w 2180"/>
                <a:gd name="T83" fmla="*/ 793 h 1056"/>
                <a:gd name="T84" fmla="*/ 1 w 2180"/>
                <a:gd name="T85" fmla="*/ 709 h 1056"/>
                <a:gd name="T86" fmla="*/ 9 w 2180"/>
                <a:gd name="T87" fmla="*/ 616 h 1056"/>
                <a:gd name="T88" fmla="*/ 26 w 2180"/>
                <a:gd name="T89" fmla="*/ 517 h 1056"/>
                <a:gd name="T90" fmla="*/ 60 w 2180"/>
                <a:gd name="T91" fmla="*/ 415 h 1056"/>
                <a:gd name="T92" fmla="*/ 108 w 2180"/>
                <a:gd name="T93" fmla="*/ 314 h 1056"/>
                <a:gd name="T94" fmla="*/ 176 w 2180"/>
                <a:gd name="T95" fmla="*/ 219 h 1056"/>
                <a:gd name="T96" fmla="*/ 262 w 2180"/>
                <a:gd name="T97" fmla="*/ 129 h 1056"/>
                <a:gd name="T98" fmla="*/ 376 w 2180"/>
                <a:gd name="T99" fmla="*/ 52 h 1056"/>
                <a:gd name="T100" fmla="*/ 494 w 2180"/>
                <a:gd name="T101" fmla="*/ 46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80" h="1056">
                  <a:moveTo>
                    <a:pt x="494" y="46"/>
                  </a:moveTo>
                  <a:lnTo>
                    <a:pt x="490" y="46"/>
                  </a:lnTo>
                  <a:lnTo>
                    <a:pt x="486" y="48"/>
                  </a:lnTo>
                  <a:lnTo>
                    <a:pt x="479" y="50"/>
                  </a:lnTo>
                  <a:lnTo>
                    <a:pt x="469" y="53"/>
                  </a:lnTo>
                  <a:lnTo>
                    <a:pt x="461" y="55"/>
                  </a:lnTo>
                  <a:lnTo>
                    <a:pt x="456" y="57"/>
                  </a:lnTo>
                  <a:lnTo>
                    <a:pt x="448" y="61"/>
                  </a:lnTo>
                  <a:lnTo>
                    <a:pt x="441" y="65"/>
                  </a:lnTo>
                  <a:lnTo>
                    <a:pt x="431" y="67"/>
                  </a:lnTo>
                  <a:lnTo>
                    <a:pt x="423" y="72"/>
                  </a:lnTo>
                  <a:lnTo>
                    <a:pt x="416" y="76"/>
                  </a:lnTo>
                  <a:lnTo>
                    <a:pt x="406" y="82"/>
                  </a:lnTo>
                  <a:lnTo>
                    <a:pt x="397" y="86"/>
                  </a:lnTo>
                  <a:lnTo>
                    <a:pt x="387" y="91"/>
                  </a:lnTo>
                  <a:lnTo>
                    <a:pt x="376" y="99"/>
                  </a:lnTo>
                  <a:lnTo>
                    <a:pt x="366" y="107"/>
                  </a:lnTo>
                  <a:lnTo>
                    <a:pt x="355" y="112"/>
                  </a:lnTo>
                  <a:lnTo>
                    <a:pt x="344" y="118"/>
                  </a:lnTo>
                  <a:lnTo>
                    <a:pt x="332" y="126"/>
                  </a:lnTo>
                  <a:lnTo>
                    <a:pt x="323" y="137"/>
                  </a:lnTo>
                  <a:lnTo>
                    <a:pt x="309" y="145"/>
                  </a:lnTo>
                  <a:lnTo>
                    <a:pt x="298" y="154"/>
                  </a:lnTo>
                  <a:lnTo>
                    <a:pt x="287" y="164"/>
                  </a:lnTo>
                  <a:lnTo>
                    <a:pt x="275" y="173"/>
                  </a:lnTo>
                  <a:lnTo>
                    <a:pt x="262" y="183"/>
                  </a:lnTo>
                  <a:lnTo>
                    <a:pt x="252" y="196"/>
                  </a:lnTo>
                  <a:lnTo>
                    <a:pt x="241" y="207"/>
                  </a:lnTo>
                  <a:lnTo>
                    <a:pt x="230" y="221"/>
                  </a:lnTo>
                  <a:lnTo>
                    <a:pt x="216" y="232"/>
                  </a:lnTo>
                  <a:lnTo>
                    <a:pt x="205" y="245"/>
                  </a:lnTo>
                  <a:lnTo>
                    <a:pt x="193" y="259"/>
                  </a:lnTo>
                  <a:lnTo>
                    <a:pt x="184" y="274"/>
                  </a:lnTo>
                  <a:lnTo>
                    <a:pt x="173" y="287"/>
                  </a:lnTo>
                  <a:lnTo>
                    <a:pt x="161" y="303"/>
                  </a:lnTo>
                  <a:lnTo>
                    <a:pt x="152" y="320"/>
                  </a:lnTo>
                  <a:lnTo>
                    <a:pt x="142" y="337"/>
                  </a:lnTo>
                  <a:lnTo>
                    <a:pt x="131" y="354"/>
                  </a:lnTo>
                  <a:lnTo>
                    <a:pt x="121" y="371"/>
                  </a:lnTo>
                  <a:lnTo>
                    <a:pt x="114" y="388"/>
                  </a:lnTo>
                  <a:lnTo>
                    <a:pt x="104" y="407"/>
                  </a:lnTo>
                  <a:lnTo>
                    <a:pt x="96" y="428"/>
                  </a:lnTo>
                  <a:lnTo>
                    <a:pt x="89" y="447"/>
                  </a:lnTo>
                  <a:lnTo>
                    <a:pt x="81" y="470"/>
                  </a:lnTo>
                  <a:lnTo>
                    <a:pt x="76" y="493"/>
                  </a:lnTo>
                  <a:lnTo>
                    <a:pt x="68" y="514"/>
                  </a:lnTo>
                  <a:lnTo>
                    <a:pt x="62" y="536"/>
                  </a:lnTo>
                  <a:lnTo>
                    <a:pt x="57" y="559"/>
                  </a:lnTo>
                  <a:lnTo>
                    <a:pt x="55" y="584"/>
                  </a:lnTo>
                  <a:lnTo>
                    <a:pt x="49" y="609"/>
                  </a:lnTo>
                  <a:lnTo>
                    <a:pt x="47" y="633"/>
                  </a:lnTo>
                  <a:lnTo>
                    <a:pt x="43" y="660"/>
                  </a:lnTo>
                  <a:lnTo>
                    <a:pt x="43" y="689"/>
                  </a:lnTo>
                  <a:lnTo>
                    <a:pt x="43" y="715"/>
                  </a:lnTo>
                  <a:lnTo>
                    <a:pt x="43" y="744"/>
                  </a:lnTo>
                  <a:lnTo>
                    <a:pt x="43" y="774"/>
                  </a:lnTo>
                  <a:lnTo>
                    <a:pt x="47" y="803"/>
                  </a:lnTo>
                  <a:lnTo>
                    <a:pt x="49" y="833"/>
                  </a:lnTo>
                  <a:lnTo>
                    <a:pt x="53" y="865"/>
                  </a:lnTo>
                  <a:lnTo>
                    <a:pt x="57" y="898"/>
                  </a:lnTo>
                  <a:lnTo>
                    <a:pt x="64" y="934"/>
                  </a:lnTo>
                  <a:lnTo>
                    <a:pt x="68" y="934"/>
                  </a:lnTo>
                  <a:lnTo>
                    <a:pt x="74" y="934"/>
                  </a:lnTo>
                  <a:lnTo>
                    <a:pt x="83" y="936"/>
                  </a:lnTo>
                  <a:lnTo>
                    <a:pt x="93" y="936"/>
                  </a:lnTo>
                  <a:lnTo>
                    <a:pt x="108" y="938"/>
                  </a:lnTo>
                  <a:lnTo>
                    <a:pt x="123" y="940"/>
                  </a:lnTo>
                  <a:lnTo>
                    <a:pt x="140" y="943"/>
                  </a:lnTo>
                  <a:lnTo>
                    <a:pt x="159" y="945"/>
                  </a:lnTo>
                  <a:lnTo>
                    <a:pt x="182" y="949"/>
                  </a:lnTo>
                  <a:lnTo>
                    <a:pt x="205" y="953"/>
                  </a:lnTo>
                  <a:lnTo>
                    <a:pt x="231" y="955"/>
                  </a:lnTo>
                  <a:lnTo>
                    <a:pt x="258" y="959"/>
                  </a:lnTo>
                  <a:lnTo>
                    <a:pt x="287" y="962"/>
                  </a:lnTo>
                  <a:lnTo>
                    <a:pt x="317" y="966"/>
                  </a:lnTo>
                  <a:lnTo>
                    <a:pt x="351" y="970"/>
                  </a:lnTo>
                  <a:lnTo>
                    <a:pt x="384" y="974"/>
                  </a:lnTo>
                  <a:lnTo>
                    <a:pt x="418" y="978"/>
                  </a:lnTo>
                  <a:lnTo>
                    <a:pt x="454" y="979"/>
                  </a:lnTo>
                  <a:lnTo>
                    <a:pt x="492" y="985"/>
                  </a:lnTo>
                  <a:lnTo>
                    <a:pt x="530" y="987"/>
                  </a:lnTo>
                  <a:lnTo>
                    <a:pt x="570" y="993"/>
                  </a:lnTo>
                  <a:lnTo>
                    <a:pt x="610" y="995"/>
                  </a:lnTo>
                  <a:lnTo>
                    <a:pt x="652" y="1000"/>
                  </a:lnTo>
                  <a:lnTo>
                    <a:pt x="691" y="1002"/>
                  </a:lnTo>
                  <a:lnTo>
                    <a:pt x="735" y="1004"/>
                  </a:lnTo>
                  <a:lnTo>
                    <a:pt x="779" y="1008"/>
                  </a:lnTo>
                  <a:lnTo>
                    <a:pt x="823" y="1010"/>
                  </a:lnTo>
                  <a:lnTo>
                    <a:pt x="868" y="1012"/>
                  </a:lnTo>
                  <a:lnTo>
                    <a:pt x="912" y="1014"/>
                  </a:lnTo>
                  <a:lnTo>
                    <a:pt x="958" y="1016"/>
                  </a:lnTo>
                  <a:lnTo>
                    <a:pt x="1005" y="1017"/>
                  </a:lnTo>
                  <a:lnTo>
                    <a:pt x="1049" y="1017"/>
                  </a:lnTo>
                  <a:lnTo>
                    <a:pt x="1094" y="1017"/>
                  </a:lnTo>
                  <a:lnTo>
                    <a:pt x="1140" y="1017"/>
                  </a:lnTo>
                  <a:lnTo>
                    <a:pt x="1188" y="1017"/>
                  </a:lnTo>
                  <a:lnTo>
                    <a:pt x="1233" y="1016"/>
                  </a:lnTo>
                  <a:lnTo>
                    <a:pt x="1277" y="1016"/>
                  </a:lnTo>
                  <a:lnTo>
                    <a:pt x="1323" y="1012"/>
                  </a:lnTo>
                  <a:lnTo>
                    <a:pt x="1368" y="1012"/>
                  </a:lnTo>
                  <a:lnTo>
                    <a:pt x="1412" y="1008"/>
                  </a:lnTo>
                  <a:lnTo>
                    <a:pt x="1456" y="1004"/>
                  </a:lnTo>
                  <a:lnTo>
                    <a:pt x="1499" y="1000"/>
                  </a:lnTo>
                  <a:lnTo>
                    <a:pt x="1543" y="995"/>
                  </a:lnTo>
                  <a:lnTo>
                    <a:pt x="1583" y="989"/>
                  </a:lnTo>
                  <a:lnTo>
                    <a:pt x="1625" y="983"/>
                  </a:lnTo>
                  <a:lnTo>
                    <a:pt x="1667" y="976"/>
                  </a:lnTo>
                  <a:lnTo>
                    <a:pt x="1707" y="970"/>
                  </a:lnTo>
                  <a:lnTo>
                    <a:pt x="1745" y="960"/>
                  </a:lnTo>
                  <a:lnTo>
                    <a:pt x="1781" y="951"/>
                  </a:lnTo>
                  <a:lnTo>
                    <a:pt x="1817" y="940"/>
                  </a:lnTo>
                  <a:lnTo>
                    <a:pt x="1851" y="930"/>
                  </a:lnTo>
                  <a:lnTo>
                    <a:pt x="1883" y="917"/>
                  </a:lnTo>
                  <a:lnTo>
                    <a:pt x="1916" y="905"/>
                  </a:lnTo>
                  <a:lnTo>
                    <a:pt x="1946" y="890"/>
                  </a:lnTo>
                  <a:lnTo>
                    <a:pt x="1977" y="877"/>
                  </a:lnTo>
                  <a:lnTo>
                    <a:pt x="2001" y="860"/>
                  </a:lnTo>
                  <a:lnTo>
                    <a:pt x="2028" y="843"/>
                  </a:lnTo>
                  <a:lnTo>
                    <a:pt x="2051" y="825"/>
                  </a:lnTo>
                  <a:lnTo>
                    <a:pt x="2073" y="806"/>
                  </a:lnTo>
                  <a:lnTo>
                    <a:pt x="2092" y="786"/>
                  </a:lnTo>
                  <a:lnTo>
                    <a:pt x="2111" y="766"/>
                  </a:lnTo>
                  <a:lnTo>
                    <a:pt x="2127" y="744"/>
                  </a:lnTo>
                  <a:lnTo>
                    <a:pt x="2140" y="721"/>
                  </a:lnTo>
                  <a:lnTo>
                    <a:pt x="2144" y="717"/>
                  </a:lnTo>
                  <a:lnTo>
                    <a:pt x="2148" y="713"/>
                  </a:lnTo>
                  <a:lnTo>
                    <a:pt x="2153" y="711"/>
                  </a:lnTo>
                  <a:lnTo>
                    <a:pt x="2161" y="711"/>
                  </a:lnTo>
                  <a:lnTo>
                    <a:pt x="2167" y="709"/>
                  </a:lnTo>
                  <a:lnTo>
                    <a:pt x="2172" y="709"/>
                  </a:lnTo>
                  <a:lnTo>
                    <a:pt x="2178" y="709"/>
                  </a:lnTo>
                  <a:lnTo>
                    <a:pt x="2180" y="709"/>
                  </a:lnTo>
                  <a:lnTo>
                    <a:pt x="2178" y="709"/>
                  </a:lnTo>
                  <a:lnTo>
                    <a:pt x="2178" y="713"/>
                  </a:lnTo>
                  <a:lnTo>
                    <a:pt x="2176" y="721"/>
                  </a:lnTo>
                  <a:lnTo>
                    <a:pt x="2172" y="732"/>
                  </a:lnTo>
                  <a:lnTo>
                    <a:pt x="2170" y="736"/>
                  </a:lnTo>
                  <a:lnTo>
                    <a:pt x="2169" y="744"/>
                  </a:lnTo>
                  <a:lnTo>
                    <a:pt x="2165" y="749"/>
                  </a:lnTo>
                  <a:lnTo>
                    <a:pt x="2163" y="757"/>
                  </a:lnTo>
                  <a:lnTo>
                    <a:pt x="2157" y="763"/>
                  </a:lnTo>
                  <a:lnTo>
                    <a:pt x="2153" y="772"/>
                  </a:lnTo>
                  <a:lnTo>
                    <a:pt x="2148" y="782"/>
                  </a:lnTo>
                  <a:lnTo>
                    <a:pt x="2142" y="791"/>
                  </a:lnTo>
                  <a:lnTo>
                    <a:pt x="2134" y="799"/>
                  </a:lnTo>
                  <a:lnTo>
                    <a:pt x="2127" y="808"/>
                  </a:lnTo>
                  <a:lnTo>
                    <a:pt x="2115" y="818"/>
                  </a:lnTo>
                  <a:lnTo>
                    <a:pt x="2108" y="827"/>
                  </a:lnTo>
                  <a:lnTo>
                    <a:pt x="2096" y="837"/>
                  </a:lnTo>
                  <a:lnTo>
                    <a:pt x="2085" y="848"/>
                  </a:lnTo>
                  <a:lnTo>
                    <a:pt x="2072" y="858"/>
                  </a:lnTo>
                  <a:lnTo>
                    <a:pt x="2058" y="867"/>
                  </a:lnTo>
                  <a:lnTo>
                    <a:pt x="2043" y="879"/>
                  </a:lnTo>
                  <a:lnTo>
                    <a:pt x="2026" y="888"/>
                  </a:lnTo>
                  <a:lnTo>
                    <a:pt x="2009" y="898"/>
                  </a:lnTo>
                  <a:lnTo>
                    <a:pt x="1990" y="909"/>
                  </a:lnTo>
                  <a:lnTo>
                    <a:pt x="1969" y="919"/>
                  </a:lnTo>
                  <a:lnTo>
                    <a:pt x="1948" y="930"/>
                  </a:lnTo>
                  <a:lnTo>
                    <a:pt x="1925" y="940"/>
                  </a:lnTo>
                  <a:lnTo>
                    <a:pt x="1900" y="951"/>
                  </a:lnTo>
                  <a:lnTo>
                    <a:pt x="1874" y="959"/>
                  </a:lnTo>
                  <a:lnTo>
                    <a:pt x="1845" y="968"/>
                  </a:lnTo>
                  <a:lnTo>
                    <a:pt x="1817" y="976"/>
                  </a:lnTo>
                  <a:lnTo>
                    <a:pt x="1785" y="985"/>
                  </a:lnTo>
                  <a:lnTo>
                    <a:pt x="1752" y="993"/>
                  </a:lnTo>
                  <a:lnTo>
                    <a:pt x="1716" y="1000"/>
                  </a:lnTo>
                  <a:lnTo>
                    <a:pt x="1680" y="1008"/>
                  </a:lnTo>
                  <a:lnTo>
                    <a:pt x="1642" y="1016"/>
                  </a:lnTo>
                  <a:lnTo>
                    <a:pt x="1600" y="1021"/>
                  </a:lnTo>
                  <a:lnTo>
                    <a:pt x="1558" y="1027"/>
                  </a:lnTo>
                  <a:lnTo>
                    <a:pt x="1513" y="1033"/>
                  </a:lnTo>
                  <a:lnTo>
                    <a:pt x="1467" y="1038"/>
                  </a:lnTo>
                  <a:lnTo>
                    <a:pt x="1418" y="1042"/>
                  </a:lnTo>
                  <a:lnTo>
                    <a:pt x="1366" y="1046"/>
                  </a:lnTo>
                  <a:lnTo>
                    <a:pt x="1315" y="1050"/>
                  </a:lnTo>
                  <a:lnTo>
                    <a:pt x="1260" y="1052"/>
                  </a:lnTo>
                  <a:lnTo>
                    <a:pt x="1201" y="1054"/>
                  </a:lnTo>
                  <a:lnTo>
                    <a:pt x="1140" y="1056"/>
                  </a:lnTo>
                  <a:lnTo>
                    <a:pt x="1077" y="1054"/>
                  </a:lnTo>
                  <a:lnTo>
                    <a:pt x="1013" y="1054"/>
                  </a:lnTo>
                  <a:lnTo>
                    <a:pt x="944" y="1052"/>
                  </a:lnTo>
                  <a:lnTo>
                    <a:pt x="874" y="1050"/>
                  </a:lnTo>
                  <a:lnTo>
                    <a:pt x="802" y="1044"/>
                  </a:lnTo>
                  <a:lnTo>
                    <a:pt x="726" y="1042"/>
                  </a:lnTo>
                  <a:lnTo>
                    <a:pt x="648" y="1035"/>
                  </a:lnTo>
                  <a:lnTo>
                    <a:pt x="568" y="1029"/>
                  </a:lnTo>
                  <a:lnTo>
                    <a:pt x="482" y="1021"/>
                  </a:lnTo>
                  <a:lnTo>
                    <a:pt x="397" y="1014"/>
                  </a:lnTo>
                  <a:lnTo>
                    <a:pt x="307" y="1002"/>
                  </a:lnTo>
                  <a:lnTo>
                    <a:pt x="214" y="993"/>
                  </a:lnTo>
                  <a:lnTo>
                    <a:pt x="119" y="979"/>
                  </a:lnTo>
                  <a:lnTo>
                    <a:pt x="22" y="968"/>
                  </a:lnTo>
                  <a:lnTo>
                    <a:pt x="20" y="964"/>
                  </a:lnTo>
                  <a:lnTo>
                    <a:pt x="19" y="960"/>
                  </a:lnTo>
                  <a:lnTo>
                    <a:pt x="17" y="955"/>
                  </a:lnTo>
                  <a:lnTo>
                    <a:pt x="17" y="949"/>
                  </a:lnTo>
                  <a:lnTo>
                    <a:pt x="15" y="943"/>
                  </a:lnTo>
                  <a:lnTo>
                    <a:pt x="15" y="936"/>
                  </a:lnTo>
                  <a:lnTo>
                    <a:pt x="13" y="928"/>
                  </a:lnTo>
                  <a:lnTo>
                    <a:pt x="11" y="919"/>
                  </a:lnTo>
                  <a:lnTo>
                    <a:pt x="9" y="909"/>
                  </a:lnTo>
                  <a:lnTo>
                    <a:pt x="9" y="900"/>
                  </a:lnTo>
                  <a:lnTo>
                    <a:pt x="7" y="888"/>
                  </a:lnTo>
                  <a:lnTo>
                    <a:pt x="7" y="877"/>
                  </a:lnTo>
                  <a:lnTo>
                    <a:pt x="5" y="863"/>
                  </a:lnTo>
                  <a:lnTo>
                    <a:pt x="5" y="852"/>
                  </a:lnTo>
                  <a:lnTo>
                    <a:pt x="1" y="837"/>
                  </a:lnTo>
                  <a:lnTo>
                    <a:pt x="1" y="824"/>
                  </a:lnTo>
                  <a:lnTo>
                    <a:pt x="1" y="808"/>
                  </a:lnTo>
                  <a:lnTo>
                    <a:pt x="1" y="793"/>
                  </a:lnTo>
                  <a:lnTo>
                    <a:pt x="0" y="778"/>
                  </a:lnTo>
                  <a:lnTo>
                    <a:pt x="0" y="761"/>
                  </a:lnTo>
                  <a:lnTo>
                    <a:pt x="0" y="744"/>
                  </a:lnTo>
                  <a:lnTo>
                    <a:pt x="1" y="728"/>
                  </a:lnTo>
                  <a:lnTo>
                    <a:pt x="1" y="709"/>
                  </a:lnTo>
                  <a:lnTo>
                    <a:pt x="1" y="690"/>
                  </a:lnTo>
                  <a:lnTo>
                    <a:pt x="1" y="673"/>
                  </a:lnTo>
                  <a:lnTo>
                    <a:pt x="5" y="654"/>
                  </a:lnTo>
                  <a:lnTo>
                    <a:pt x="7" y="635"/>
                  </a:lnTo>
                  <a:lnTo>
                    <a:pt x="9" y="616"/>
                  </a:lnTo>
                  <a:lnTo>
                    <a:pt x="11" y="597"/>
                  </a:lnTo>
                  <a:lnTo>
                    <a:pt x="17" y="578"/>
                  </a:lnTo>
                  <a:lnTo>
                    <a:pt x="19" y="557"/>
                  </a:lnTo>
                  <a:lnTo>
                    <a:pt x="22" y="536"/>
                  </a:lnTo>
                  <a:lnTo>
                    <a:pt x="26" y="517"/>
                  </a:lnTo>
                  <a:lnTo>
                    <a:pt x="34" y="496"/>
                  </a:lnTo>
                  <a:lnTo>
                    <a:pt x="38" y="476"/>
                  </a:lnTo>
                  <a:lnTo>
                    <a:pt x="45" y="457"/>
                  </a:lnTo>
                  <a:lnTo>
                    <a:pt x="51" y="436"/>
                  </a:lnTo>
                  <a:lnTo>
                    <a:pt x="60" y="415"/>
                  </a:lnTo>
                  <a:lnTo>
                    <a:pt x="68" y="396"/>
                  </a:lnTo>
                  <a:lnTo>
                    <a:pt x="76" y="375"/>
                  </a:lnTo>
                  <a:lnTo>
                    <a:pt x="87" y="354"/>
                  </a:lnTo>
                  <a:lnTo>
                    <a:pt x="96" y="335"/>
                  </a:lnTo>
                  <a:lnTo>
                    <a:pt x="108" y="314"/>
                  </a:lnTo>
                  <a:lnTo>
                    <a:pt x="119" y="295"/>
                  </a:lnTo>
                  <a:lnTo>
                    <a:pt x="133" y="276"/>
                  </a:lnTo>
                  <a:lnTo>
                    <a:pt x="146" y="257"/>
                  </a:lnTo>
                  <a:lnTo>
                    <a:pt x="159" y="238"/>
                  </a:lnTo>
                  <a:lnTo>
                    <a:pt x="176" y="219"/>
                  </a:lnTo>
                  <a:lnTo>
                    <a:pt x="192" y="198"/>
                  </a:lnTo>
                  <a:lnTo>
                    <a:pt x="207" y="181"/>
                  </a:lnTo>
                  <a:lnTo>
                    <a:pt x="224" y="164"/>
                  </a:lnTo>
                  <a:lnTo>
                    <a:pt x="243" y="147"/>
                  </a:lnTo>
                  <a:lnTo>
                    <a:pt x="262" y="129"/>
                  </a:lnTo>
                  <a:lnTo>
                    <a:pt x="285" y="112"/>
                  </a:lnTo>
                  <a:lnTo>
                    <a:pt x="306" y="97"/>
                  </a:lnTo>
                  <a:lnTo>
                    <a:pt x="326" y="80"/>
                  </a:lnTo>
                  <a:lnTo>
                    <a:pt x="349" y="65"/>
                  </a:lnTo>
                  <a:lnTo>
                    <a:pt x="376" y="52"/>
                  </a:lnTo>
                  <a:lnTo>
                    <a:pt x="401" y="36"/>
                  </a:lnTo>
                  <a:lnTo>
                    <a:pt x="429" y="23"/>
                  </a:lnTo>
                  <a:lnTo>
                    <a:pt x="456" y="10"/>
                  </a:lnTo>
                  <a:lnTo>
                    <a:pt x="486" y="0"/>
                  </a:lnTo>
                  <a:lnTo>
                    <a:pt x="494" y="46"/>
                  </a:lnTo>
                  <a:lnTo>
                    <a:pt x="494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43" name="Freeform 31"/>
            <p:cNvSpPr>
              <a:spLocks/>
            </p:cNvSpPr>
            <p:nvPr/>
          </p:nvSpPr>
          <p:spPr bwMode="auto">
            <a:xfrm>
              <a:off x="2827" y="1871"/>
              <a:ext cx="756" cy="381"/>
            </a:xfrm>
            <a:custGeom>
              <a:avLst/>
              <a:gdLst>
                <a:gd name="T0" fmla="*/ 53 w 1513"/>
                <a:gd name="T1" fmla="*/ 36 h 761"/>
                <a:gd name="T2" fmla="*/ 146 w 1513"/>
                <a:gd name="T3" fmla="*/ 36 h 761"/>
                <a:gd name="T4" fmla="*/ 262 w 1513"/>
                <a:gd name="T5" fmla="*/ 51 h 761"/>
                <a:gd name="T6" fmla="*/ 385 w 1513"/>
                <a:gd name="T7" fmla="*/ 95 h 761"/>
                <a:gd name="T8" fmla="*/ 503 w 1513"/>
                <a:gd name="T9" fmla="*/ 173 h 761"/>
                <a:gd name="T10" fmla="*/ 600 w 1513"/>
                <a:gd name="T11" fmla="*/ 302 h 761"/>
                <a:gd name="T12" fmla="*/ 629 w 1513"/>
                <a:gd name="T13" fmla="*/ 238 h 761"/>
                <a:gd name="T14" fmla="*/ 661 w 1513"/>
                <a:gd name="T15" fmla="*/ 162 h 761"/>
                <a:gd name="T16" fmla="*/ 733 w 1513"/>
                <a:gd name="T17" fmla="*/ 125 h 761"/>
                <a:gd name="T18" fmla="*/ 809 w 1513"/>
                <a:gd name="T19" fmla="*/ 129 h 761"/>
                <a:gd name="T20" fmla="*/ 868 w 1513"/>
                <a:gd name="T21" fmla="*/ 179 h 761"/>
                <a:gd name="T22" fmla="*/ 882 w 1513"/>
                <a:gd name="T23" fmla="*/ 260 h 761"/>
                <a:gd name="T24" fmla="*/ 864 w 1513"/>
                <a:gd name="T25" fmla="*/ 331 h 761"/>
                <a:gd name="T26" fmla="*/ 798 w 1513"/>
                <a:gd name="T27" fmla="*/ 386 h 761"/>
                <a:gd name="T28" fmla="*/ 724 w 1513"/>
                <a:gd name="T29" fmla="*/ 428 h 761"/>
                <a:gd name="T30" fmla="*/ 960 w 1513"/>
                <a:gd name="T31" fmla="*/ 365 h 761"/>
                <a:gd name="T32" fmla="*/ 958 w 1513"/>
                <a:gd name="T33" fmla="*/ 279 h 761"/>
                <a:gd name="T34" fmla="*/ 990 w 1513"/>
                <a:gd name="T35" fmla="*/ 205 h 761"/>
                <a:gd name="T36" fmla="*/ 1056 w 1513"/>
                <a:gd name="T37" fmla="*/ 158 h 761"/>
                <a:gd name="T38" fmla="*/ 1144 w 1513"/>
                <a:gd name="T39" fmla="*/ 179 h 761"/>
                <a:gd name="T40" fmla="*/ 1178 w 1513"/>
                <a:gd name="T41" fmla="*/ 253 h 761"/>
                <a:gd name="T42" fmla="*/ 1174 w 1513"/>
                <a:gd name="T43" fmla="*/ 314 h 761"/>
                <a:gd name="T44" fmla="*/ 1150 w 1513"/>
                <a:gd name="T45" fmla="*/ 378 h 761"/>
                <a:gd name="T46" fmla="*/ 1104 w 1513"/>
                <a:gd name="T47" fmla="*/ 445 h 761"/>
                <a:gd name="T48" fmla="*/ 1066 w 1513"/>
                <a:gd name="T49" fmla="*/ 510 h 761"/>
                <a:gd name="T50" fmla="*/ 1134 w 1513"/>
                <a:gd name="T51" fmla="*/ 540 h 761"/>
                <a:gd name="T52" fmla="*/ 1195 w 1513"/>
                <a:gd name="T53" fmla="*/ 616 h 761"/>
                <a:gd name="T54" fmla="*/ 1241 w 1513"/>
                <a:gd name="T55" fmla="*/ 692 h 761"/>
                <a:gd name="T56" fmla="*/ 1304 w 1513"/>
                <a:gd name="T57" fmla="*/ 732 h 761"/>
                <a:gd name="T58" fmla="*/ 1395 w 1513"/>
                <a:gd name="T59" fmla="*/ 713 h 761"/>
                <a:gd name="T60" fmla="*/ 1448 w 1513"/>
                <a:gd name="T61" fmla="*/ 660 h 761"/>
                <a:gd name="T62" fmla="*/ 1380 w 1513"/>
                <a:gd name="T63" fmla="*/ 692 h 761"/>
                <a:gd name="T64" fmla="*/ 1302 w 1513"/>
                <a:gd name="T65" fmla="*/ 696 h 761"/>
                <a:gd name="T66" fmla="*/ 1252 w 1513"/>
                <a:gd name="T67" fmla="*/ 645 h 761"/>
                <a:gd name="T68" fmla="*/ 1207 w 1513"/>
                <a:gd name="T69" fmla="*/ 572 h 761"/>
                <a:gd name="T70" fmla="*/ 1142 w 1513"/>
                <a:gd name="T71" fmla="*/ 502 h 761"/>
                <a:gd name="T72" fmla="*/ 1129 w 1513"/>
                <a:gd name="T73" fmla="*/ 460 h 761"/>
                <a:gd name="T74" fmla="*/ 1180 w 1513"/>
                <a:gd name="T75" fmla="*/ 388 h 761"/>
                <a:gd name="T76" fmla="*/ 1209 w 1513"/>
                <a:gd name="T77" fmla="*/ 287 h 761"/>
                <a:gd name="T78" fmla="*/ 1197 w 1513"/>
                <a:gd name="T79" fmla="*/ 202 h 761"/>
                <a:gd name="T80" fmla="*/ 1146 w 1513"/>
                <a:gd name="T81" fmla="*/ 137 h 761"/>
                <a:gd name="T82" fmla="*/ 1062 w 1513"/>
                <a:gd name="T83" fmla="*/ 124 h 761"/>
                <a:gd name="T84" fmla="*/ 973 w 1513"/>
                <a:gd name="T85" fmla="*/ 177 h 761"/>
                <a:gd name="T86" fmla="*/ 929 w 1513"/>
                <a:gd name="T87" fmla="*/ 257 h 761"/>
                <a:gd name="T88" fmla="*/ 923 w 1513"/>
                <a:gd name="T89" fmla="*/ 342 h 761"/>
                <a:gd name="T90" fmla="*/ 828 w 1513"/>
                <a:gd name="T91" fmla="*/ 397 h 761"/>
                <a:gd name="T92" fmla="*/ 897 w 1513"/>
                <a:gd name="T93" fmla="*/ 335 h 761"/>
                <a:gd name="T94" fmla="*/ 916 w 1513"/>
                <a:gd name="T95" fmla="*/ 264 h 761"/>
                <a:gd name="T96" fmla="*/ 902 w 1513"/>
                <a:gd name="T97" fmla="*/ 175 h 761"/>
                <a:gd name="T98" fmla="*/ 844 w 1513"/>
                <a:gd name="T99" fmla="*/ 105 h 761"/>
                <a:gd name="T100" fmla="*/ 756 w 1513"/>
                <a:gd name="T101" fmla="*/ 93 h 761"/>
                <a:gd name="T102" fmla="*/ 665 w 1513"/>
                <a:gd name="T103" fmla="*/ 116 h 761"/>
                <a:gd name="T104" fmla="*/ 604 w 1513"/>
                <a:gd name="T105" fmla="*/ 188 h 761"/>
                <a:gd name="T106" fmla="*/ 583 w 1513"/>
                <a:gd name="T107" fmla="*/ 203 h 761"/>
                <a:gd name="T108" fmla="*/ 505 w 1513"/>
                <a:gd name="T109" fmla="*/ 120 h 761"/>
                <a:gd name="T110" fmla="*/ 418 w 1513"/>
                <a:gd name="T111" fmla="*/ 63 h 761"/>
                <a:gd name="T112" fmla="*/ 292 w 1513"/>
                <a:gd name="T113" fmla="*/ 19 h 761"/>
                <a:gd name="T114" fmla="*/ 121 w 1513"/>
                <a:gd name="T115" fmla="*/ 0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13" h="761">
                  <a:moveTo>
                    <a:pt x="0" y="42"/>
                  </a:moveTo>
                  <a:lnTo>
                    <a:pt x="3" y="42"/>
                  </a:lnTo>
                  <a:lnTo>
                    <a:pt x="9" y="40"/>
                  </a:lnTo>
                  <a:lnTo>
                    <a:pt x="17" y="40"/>
                  </a:lnTo>
                  <a:lnTo>
                    <a:pt x="20" y="40"/>
                  </a:lnTo>
                  <a:lnTo>
                    <a:pt x="26" y="38"/>
                  </a:lnTo>
                  <a:lnTo>
                    <a:pt x="32" y="38"/>
                  </a:lnTo>
                  <a:lnTo>
                    <a:pt x="39" y="38"/>
                  </a:lnTo>
                  <a:lnTo>
                    <a:pt x="45" y="36"/>
                  </a:lnTo>
                  <a:lnTo>
                    <a:pt x="53" y="36"/>
                  </a:lnTo>
                  <a:lnTo>
                    <a:pt x="60" y="36"/>
                  </a:lnTo>
                  <a:lnTo>
                    <a:pt x="68" y="36"/>
                  </a:lnTo>
                  <a:lnTo>
                    <a:pt x="76" y="36"/>
                  </a:lnTo>
                  <a:lnTo>
                    <a:pt x="85" y="36"/>
                  </a:lnTo>
                  <a:lnTo>
                    <a:pt x="93" y="36"/>
                  </a:lnTo>
                  <a:lnTo>
                    <a:pt x="104" y="36"/>
                  </a:lnTo>
                  <a:lnTo>
                    <a:pt x="114" y="36"/>
                  </a:lnTo>
                  <a:lnTo>
                    <a:pt x="123" y="36"/>
                  </a:lnTo>
                  <a:lnTo>
                    <a:pt x="133" y="36"/>
                  </a:lnTo>
                  <a:lnTo>
                    <a:pt x="146" y="36"/>
                  </a:lnTo>
                  <a:lnTo>
                    <a:pt x="155" y="36"/>
                  </a:lnTo>
                  <a:lnTo>
                    <a:pt x="165" y="38"/>
                  </a:lnTo>
                  <a:lnTo>
                    <a:pt x="176" y="40"/>
                  </a:lnTo>
                  <a:lnTo>
                    <a:pt x="190" y="42"/>
                  </a:lnTo>
                  <a:lnTo>
                    <a:pt x="199" y="42"/>
                  </a:lnTo>
                  <a:lnTo>
                    <a:pt x="212" y="44"/>
                  </a:lnTo>
                  <a:lnTo>
                    <a:pt x="226" y="46"/>
                  </a:lnTo>
                  <a:lnTo>
                    <a:pt x="237" y="49"/>
                  </a:lnTo>
                  <a:lnTo>
                    <a:pt x="250" y="49"/>
                  </a:lnTo>
                  <a:lnTo>
                    <a:pt x="262" y="51"/>
                  </a:lnTo>
                  <a:lnTo>
                    <a:pt x="273" y="55"/>
                  </a:lnTo>
                  <a:lnTo>
                    <a:pt x="287" y="59"/>
                  </a:lnTo>
                  <a:lnTo>
                    <a:pt x="298" y="63"/>
                  </a:lnTo>
                  <a:lnTo>
                    <a:pt x="311" y="65"/>
                  </a:lnTo>
                  <a:lnTo>
                    <a:pt x="325" y="68"/>
                  </a:lnTo>
                  <a:lnTo>
                    <a:pt x="336" y="74"/>
                  </a:lnTo>
                  <a:lnTo>
                    <a:pt x="349" y="78"/>
                  </a:lnTo>
                  <a:lnTo>
                    <a:pt x="361" y="84"/>
                  </a:lnTo>
                  <a:lnTo>
                    <a:pt x="374" y="89"/>
                  </a:lnTo>
                  <a:lnTo>
                    <a:pt x="385" y="95"/>
                  </a:lnTo>
                  <a:lnTo>
                    <a:pt x="399" y="101"/>
                  </a:lnTo>
                  <a:lnTo>
                    <a:pt x="410" y="106"/>
                  </a:lnTo>
                  <a:lnTo>
                    <a:pt x="423" y="114"/>
                  </a:lnTo>
                  <a:lnTo>
                    <a:pt x="437" y="122"/>
                  </a:lnTo>
                  <a:lnTo>
                    <a:pt x="446" y="129"/>
                  </a:lnTo>
                  <a:lnTo>
                    <a:pt x="458" y="137"/>
                  </a:lnTo>
                  <a:lnTo>
                    <a:pt x="471" y="144"/>
                  </a:lnTo>
                  <a:lnTo>
                    <a:pt x="482" y="154"/>
                  </a:lnTo>
                  <a:lnTo>
                    <a:pt x="494" y="163"/>
                  </a:lnTo>
                  <a:lnTo>
                    <a:pt x="503" y="173"/>
                  </a:lnTo>
                  <a:lnTo>
                    <a:pt x="515" y="184"/>
                  </a:lnTo>
                  <a:lnTo>
                    <a:pt x="526" y="196"/>
                  </a:lnTo>
                  <a:lnTo>
                    <a:pt x="536" y="205"/>
                  </a:lnTo>
                  <a:lnTo>
                    <a:pt x="545" y="219"/>
                  </a:lnTo>
                  <a:lnTo>
                    <a:pt x="555" y="230"/>
                  </a:lnTo>
                  <a:lnTo>
                    <a:pt x="564" y="243"/>
                  </a:lnTo>
                  <a:lnTo>
                    <a:pt x="574" y="257"/>
                  </a:lnTo>
                  <a:lnTo>
                    <a:pt x="583" y="272"/>
                  </a:lnTo>
                  <a:lnTo>
                    <a:pt x="593" y="285"/>
                  </a:lnTo>
                  <a:lnTo>
                    <a:pt x="600" y="302"/>
                  </a:lnTo>
                  <a:lnTo>
                    <a:pt x="638" y="302"/>
                  </a:lnTo>
                  <a:lnTo>
                    <a:pt x="636" y="300"/>
                  </a:lnTo>
                  <a:lnTo>
                    <a:pt x="634" y="295"/>
                  </a:lnTo>
                  <a:lnTo>
                    <a:pt x="633" y="285"/>
                  </a:lnTo>
                  <a:lnTo>
                    <a:pt x="633" y="276"/>
                  </a:lnTo>
                  <a:lnTo>
                    <a:pt x="629" y="268"/>
                  </a:lnTo>
                  <a:lnTo>
                    <a:pt x="629" y="260"/>
                  </a:lnTo>
                  <a:lnTo>
                    <a:pt x="629" y="253"/>
                  </a:lnTo>
                  <a:lnTo>
                    <a:pt x="629" y="247"/>
                  </a:lnTo>
                  <a:lnTo>
                    <a:pt x="629" y="238"/>
                  </a:lnTo>
                  <a:lnTo>
                    <a:pt x="629" y="230"/>
                  </a:lnTo>
                  <a:lnTo>
                    <a:pt x="629" y="224"/>
                  </a:lnTo>
                  <a:lnTo>
                    <a:pt x="633" y="217"/>
                  </a:lnTo>
                  <a:lnTo>
                    <a:pt x="634" y="205"/>
                  </a:lnTo>
                  <a:lnTo>
                    <a:pt x="636" y="198"/>
                  </a:lnTo>
                  <a:lnTo>
                    <a:pt x="640" y="190"/>
                  </a:lnTo>
                  <a:lnTo>
                    <a:pt x="646" y="183"/>
                  </a:lnTo>
                  <a:lnTo>
                    <a:pt x="650" y="175"/>
                  </a:lnTo>
                  <a:lnTo>
                    <a:pt x="655" y="167"/>
                  </a:lnTo>
                  <a:lnTo>
                    <a:pt x="661" y="162"/>
                  </a:lnTo>
                  <a:lnTo>
                    <a:pt x="672" y="154"/>
                  </a:lnTo>
                  <a:lnTo>
                    <a:pt x="680" y="148"/>
                  </a:lnTo>
                  <a:lnTo>
                    <a:pt x="690" y="141"/>
                  </a:lnTo>
                  <a:lnTo>
                    <a:pt x="693" y="139"/>
                  </a:lnTo>
                  <a:lnTo>
                    <a:pt x="701" y="137"/>
                  </a:lnTo>
                  <a:lnTo>
                    <a:pt x="707" y="133"/>
                  </a:lnTo>
                  <a:lnTo>
                    <a:pt x="714" y="133"/>
                  </a:lnTo>
                  <a:lnTo>
                    <a:pt x="720" y="129"/>
                  </a:lnTo>
                  <a:lnTo>
                    <a:pt x="726" y="129"/>
                  </a:lnTo>
                  <a:lnTo>
                    <a:pt x="733" y="125"/>
                  </a:lnTo>
                  <a:lnTo>
                    <a:pt x="743" y="125"/>
                  </a:lnTo>
                  <a:lnTo>
                    <a:pt x="750" y="124"/>
                  </a:lnTo>
                  <a:lnTo>
                    <a:pt x="758" y="124"/>
                  </a:lnTo>
                  <a:lnTo>
                    <a:pt x="768" y="124"/>
                  </a:lnTo>
                  <a:lnTo>
                    <a:pt x="779" y="124"/>
                  </a:lnTo>
                  <a:lnTo>
                    <a:pt x="779" y="124"/>
                  </a:lnTo>
                  <a:lnTo>
                    <a:pt x="783" y="124"/>
                  </a:lnTo>
                  <a:lnTo>
                    <a:pt x="790" y="124"/>
                  </a:lnTo>
                  <a:lnTo>
                    <a:pt x="800" y="127"/>
                  </a:lnTo>
                  <a:lnTo>
                    <a:pt x="809" y="129"/>
                  </a:lnTo>
                  <a:lnTo>
                    <a:pt x="821" y="135"/>
                  </a:lnTo>
                  <a:lnTo>
                    <a:pt x="826" y="137"/>
                  </a:lnTo>
                  <a:lnTo>
                    <a:pt x="832" y="141"/>
                  </a:lnTo>
                  <a:lnTo>
                    <a:pt x="838" y="144"/>
                  </a:lnTo>
                  <a:lnTo>
                    <a:pt x="845" y="150"/>
                  </a:lnTo>
                  <a:lnTo>
                    <a:pt x="849" y="154"/>
                  </a:lnTo>
                  <a:lnTo>
                    <a:pt x="855" y="160"/>
                  </a:lnTo>
                  <a:lnTo>
                    <a:pt x="861" y="165"/>
                  </a:lnTo>
                  <a:lnTo>
                    <a:pt x="864" y="173"/>
                  </a:lnTo>
                  <a:lnTo>
                    <a:pt x="868" y="179"/>
                  </a:lnTo>
                  <a:lnTo>
                    <a:pt x="872" y="188"/>
                  </a:lnTo>
                  <a:lnTo>
                    <a:pt x="876" y="196"/>
                  </a:lnTo>
                  <a:lnTo>
                    <a:pt x="880" y="207"/>
                  </a:lnTo>
                  <a:lnTo>
                    <a:pt x="880" y="217"/>
                  </a:lnTo>
                  <a:lnTo>
                    <a:pt x="882" y="228"/>
                  </a:lnTo>
                  <a:lnTo>
                    <a:pt x="882" y="234"/>
                  </a:lnTo>
                  <a:lnTo>
                    <a:pt x="882" y="240"/>
                  </a:lnTo>
                  <a:lnTo>
                    <a:pt x="882" y="245"/>
                  </a:lnTo>
                  <a:lnTo>
                    <a:pt x="882" y="253"/>
                  </a:lnTo>
                  <a:lnTo>
                    <a:pt x="882" y="260"/>
                  </a:lnTo>
                  <a:lnTo>
                    <a:pt x="880" y="266"/>
                  </a:lnTo>
                  <a:lnTo>
                    <a:pt x="880" y="274"/>
                  </a:lnTo>
                  <a:lnTo>
                    <a:pt x="878" y="281"/>
                  </a:lnTo>
                  <a:lnTo>
                    <a:pt x="876" y="289"/>
                  </a:lnTo>
                  <a:lnTo>
                    <a:pt x="876" y="297"/>
                  </a:lnTo>
                  <a:lnTo>
                    <a:pt x="872" y="306"/>
                  </a:lnTo>
                  <a:lnTo>
                    <a:pt x="872" y="316"/>
                  </a:lnTo>
                  <a:lnTo>
                    <a:pt x="870" y="318"/>
                  </a:lnTo>
                  <a:lnTo>
                    <a:pt x="868" y="325"/>
                  </a:lnTo>
                  <a:lnTo>
                    <a:pt x="864" y="331"/>
                  </a:lnTo>
                  <a:lnTo>
                    <a:pt x="861" y="337"/>
                  </a:lnTo>
                  <a:lnTo>
                    <a:pt x="855" y="344"/>
                  </a:lnTo>
                  <a:lnTo>
                    <a:pt x="851" y="352"/>
                  </a:lnTo>
                  <a:lnTo>
                    <a:pt x="842" y="357"/>
                  </a:lnTo>
                  <a:lnTo>
                    <a:pt x="832" y="367"/>
                  </a:lnTo>
                  <a:lnTo>
                    <a:pt x="825" y="371"/>
                  </a:lnTo>
                  <a:lnTo>
                    <a:pt x="819" y="373"/>
                  </a:lnTo>
                  <a:lnTo>
                    <a:pt x="813" y="378"/>
                  </a:lnTo>
                  <a:lnTo>
                    <a:pt x="806" y="382"/>
                  </a:lnTo>
                  <a:lnTo>
                    <a:pt x="798" y="386"/>
                  </a:lnTo>
                  <a:lnTo>
                    <a:pt x="788" y="388"/>
                  </a:lnTo>
                  <a:lnTo>
                    <a:pt x="779" y="392"/>
                  </a:lnTo>
                  <a:lnTo>
                    <a:pt x="769" y="395"/>
                  </a:lnTo>
                  <a:lnTo>
                    <a:pt x="758" y="397"/>
                  </a:lnTo>
                  <a:lnTo>
                    <a:pt x="749" y="399"/>
                  </a:lnTo>
                  <a:lnTo>
                    <a:pt x="741" y="401"/>
                  </a:lnTo>
                  <a:lnTo>
                    <a:pt x="737" y="403"/>
                  </a:lnTo>
                  <a:lnTo>
                    <a:pt x="730" y="405"/>
                  </a:lnTo>
                  <a:lnTo>
                    <a:pt x="724" y="407"/>
                  </a:lnTo>
                  <a:lnTo>
                    <a:pt x="724" y="428"/>
                  </a:lnTo>
                  <a:lnTo>
                    <a:pt x="980" y="432"/>
                  </a:lnTo>
                  <a:lnTo>
                    <a:pt x="979" y="428"/>
                  </a:lnTo>
                  <a:lnTo>
                    <a:pt x="977" y="420"/>
                  </a:lnTo>
                  <a:lnTo>
                    <a:pt x="975" y="415"/>
                  </a:lnTo>
                  <a:lnTo>
                    <a:pt x="971" y="409"/>
                  </a:lnTo>
                  <a:lnTo>
                    <a:pt x="969" y="401"/>
                  </a:lnTo>
                  <a:lnTo>
                    <a:pt x="967" y="395"/>
                  </a:lnTo>
                  <a:lnTo>
                    <a:pt x="965" y="386"/>
                  </a:lnTo>
                  <a:lnTo>
                    <a:pt x="961" y="376"/>
                  </a:lnTo>
                  <a:lnTo>
                    <a:pt x="960" y="365"/>
                  </a:lnTo>
                  <a:lnTo>
                    <a:pt x="960" y="356"/>
                  </a:lnTo>
                  <a:lnTo>
                    <a:pt x="958" y="344"/>
                  </a:lnTo>
                  <a:lnTo>
                    <a:pt x="956" y="333"/>
                  </a:lnTo>
                  <a:lnTo>
                    <a:pt x="956" y="321"/>
                  </a:lnTo>
                  <a:lnTo>
                    <a:pt x="958" y="310"/>
                  </a:lnTo>
                  <a:lnTo>
                    <a:pt x="958" y="304"/>
                  </a:lnTo>
                  <a:lnTo>
                    <a:pt x="958" y="299"/>
                  </a:lnTo>
                  <a:lnTo>
                    <a:pt x="958" y="291"/>
                  </a:lnTo>
                  <a:lnTo>
                    <a:pt x="958" y="285"/>
                  </a:lnTo>
                  <a:lnTo>
                    <a:pt x="958" y="279"/>
                  </a:lnTo>
                  <a:lnTo>
                    <a:pt x="960" y="274"/>
                  </a:lnTo>
                  <a:lnTo>
                    <a:pt x="960" y="266"/>
                  </a:lnTo>
                  <a:lnTo>
                    <a:pt x="961" y="260"/>
                  </a:lnTo>
                  <a:lnTo>
                    <a:pt x="963" y="255"/>
                  </a:lnTo>
                  <a:lnTo>
                    <a:pt x="965" y="249"/>
                  </a:lnTo>
                  <a:lnTo>
                    <a:pt x="967" y="243"/>
                  </a:lnTo>
                  <a:lnTo>
                    <a:pt x="969" y="238"/>
                  </a:lnTo>
                  <a:lnTo>
                    <a:pt x="975" y="226"/>
                  </a:lnTo>
                  <a:lnTo>
                    <a:pt x="982" y="217"/>
                  </a:lnTo>
                  <a:lnTo>
                    <a:pt x="990" y="205"/>
                  </a:lnTo>
                  <a:lnTo>
                    <a:pt x="999" y="194"/>
                  </a:lnTo>
                  <a:lnTo>
                    <a:pt x="1003" y="188"/>
                  </a:lnTo>
                  <a:lnTo>
                    <a:pt x="1009" y="184"/>
                  </a:lnTo>
                  <a:lnTo>
                    <a:pt x="1015" y="181"/>
                  </a:lnTo>
                  <a:lnTo>
                    <a:pt x="1022" y="177"/>
                  </a:lnTo>
                  <a:lnTo>
                    <a:pt x="1028" y="171"/>
                  </a:lnTo>
                  <a:lnTo>
                    <a:pt x="1034" y="167"/>
                  </a:lnTo>
                  <a:lnTo>
                    <a:pt x="1041" y="163"/>
                  </a:lnTo>
                  <a:lnTo>
                    <a:pt x="1049" y="162"/>
                  </a:lnTo>
                  <a:lnTo>
                    <a:pt x="1056" y="158"/>
                  </a:lnTo>
                  <a:lnTo>
                    <a:pt x="1066" y="154"/>
                  </a:lnTo>
                  <a:lnTo>
                    <a:pt x="1075" y="152"/>
                  </a:lnTo>
                  <a:lnTo>
                    <a:pt x="1085" y="150"/>
                  </a:lnTo>
                  <a:lnTo>
                    <a:pt x="1089" y="150"/>
                  </a:lnTo>
                  <a:lnTo>
                    <a:pt x="1096" y="152"/>
                  </a:lnTo>
                  <a:lnTo>
                    <a:pt x="1104" y="154"/>
                  </a:lnTo>
                  <a:lnTo>
                    <a:pt x="1114" y="158"/>
                  </a:lnTo>
                  <a:lnTo>
                    <a:pt x="1123" y="163"/>
                  </a:lnTo>
                  <a:lnTo>
                    <a:pt x="1133" y="169"/>
                  </a:lnTo>
                  <a:lnTo>
                    <a:pt x="1144" y="179"/>
                  </a:lnTo>
                  <a:lnTo>
                    <a:pt x="1148" y="183"/>
                  </a:lnTo>
                  <a:lnTo>
                    <a:pt x="1153" y="188"/>
                  </a:lnTo>
                  <a:lnTo>
                    <a:pt x="1157" y="194"/>
                  </a:lnTo>
                  <a:lnTo>
                    <a:pt x="1163" y="202"/>
                  </a:lnTo>
                  <a:lnTo>
                    <a:pt x="1165" y="207"/>
                  </a:lnTo>
                  <a:lnTo>
                    <a:pt x="1169" y="215"/>
                  </a:lnTo>
                  <a:lnTo>
                    <a:pt x="1172" y="224"/>
                  </a:lnTo>
                  <a:lnTo>
                    <a:pt x="1176" y="234"/>
                  </a:lnTo>
                  <a:lnTo>
                    <a:pt x="1176" y="241"/>
                  </a:lnTo>
                  <a:lnTo>
                    <a:pt x="1178" y="253"/>
                  </a:lnTo>
                  <a:lnTo>
                    <a:pt x="1178" y="257"/>
                  </a:lnTo>
                  <a:lnTo>
                    <a:pt x="1178" y="262"/>
                  </a:lnTo>
                  <a:lnTo>
                    <a:pt x="1178" y="268"/>
                  </a:lnTo>
                  <a:lnTo>
                    <a:pt x="1180" y="276"/>
                  </a:lnTo>
                  <a:lnTo>
                    <a:pt x="1178" y="281"/>
                  </a:lnTo>
                  <a:lnTo>
                    <a:pt x="1178" y="287"/>
                  </a:lnTo>
                  <a:lnTo>
                    <a:pt x="1178" y="293"/>
                  </a:lnTo>
                  <a:lnTo>
                    <a:pt x="1178" y="300"/>
                  </a:lnTo>
                  <a:lnTo>
                    <a:pt x="1176" y="308"/>
                  </a:lnTo>
                  <a:lnTo>
                    <a:pt x="1174" y="314"/>
                  </a:lnTo>
                  <a:lnTo>
                    <a:pt x="1172" y="321"/>
                  </a:lnTo>
                  <a:lnTo>
                    <a:pt x="1172" y="331"/>
                  </a:lnTo>
                  <a:lnTo>
                    <a:pt x="1171" y="331"/>
                  </a:lnTo>
                  <a:lnTo>
                    <a:pt x="1171" y="335"/>
                  </a:lnTo>
                  <a:lnTo>
                    <a:pt x="1169" y="340"/>
                  </a:lnTo>
                  <a:lnTo>
                    <a:pt x="1165" y="348"/>
                  </a:lnTo>
                  <a:lnTo>
                    <a:pt x="1161" y="356"/>
                  </a:lnTo>
                  <a:lnTo>
                    <a:pt x="1155" y="365"/>
                  </a:lnTo>
                  <a:lnTo>
                    <a:pt x="1153" y="371"/>
                  </a:lnTo>
                  <a:lnTo>
                    <a:pt x="1150" y="378"/>
                  </a:lnTo>
                  <a:lnTo>
                    <a:pt x="1146" y="384"/>
                  </a:lnTo>
                  <a:lnTo>
                    <a:pt x="1144" y="390"/>
                  </a:lnTo>
                  <a:lnTo>
                    <a:pt x="1138" y="397"/>
                  </a:lnTo>
                  <a:lnTo>
                    <a:pt x="1134" y="403"/>
                  </a:lnTo>
                  <a:lnTo>
                    <a:pt x="1131" y="411"/>
                  </a:lnTo>
                  <a:lnTo>
                    <a:pt x="1127" y="416"/>
                  </a:lnTo>
                  <a:lnTo>
                    <a:pt x="1121" y="422"/>
                  </a:lnTo>
                  <a:lnTo>
                    <a:pt x="1115" y="430"/>
                  </a:lnTo>
                  <a:lnTo>
                    <a:pt x="1108" y="437"/>
                  </a:lnTo>
                  <a:lnTo>
                    <a:pt x="1104" y="445"/>
                  </a:lnTo>
                  <a:lnTo>
                    <a:pt x="1096" y="451"/>
                  </a:lnTo>
                  <a:lnTo>
                    <a:pt x="1089" y="456"/>
                  </a:lnTo>
                  <a:lnTo>
                    <a:pt x="1081" y="462"/>
                  </a:lnTo>
                  <a:lnTo>
                    <a:pt x="1074" y="470"/>
                  </a:lnTo>
                  <a:lnTo>
                    <a:pt x="1066" y="475"/>
                  </a:lnTo>
                  <a:lnTo>
                    <a:pt x="1058" y="481"/>
                  </a:lnTo>
                  <a:lnTo>
                    <a:pt x="1049" y="487"/>
                  </a:lnTo>
                  <a:lnTo>
                    <a:pt x="1041" y="492"/>
                  </a:lnTo>
                  <a:lnTo>
                    <a:pt x="1064" y="511"/>
                  </a:lnTo>
                  <a:lnTo>
                    <a:pt x="1066" y="510"/>
                  </a:lnTo>
                  <a:lnTo>
                    <a:pt x="1074" y="508"/>
                  </a:lnTo>
                  <a:lnTo>
                    <a:pt x="1079" y="508"/>
                  </a:lnTo>
                  <a:lnTo>
                    <a:pt x="1085" y="510"/>
                  </a:lnTo>
                  <a:lnTo>
                    <a:pt x="1094" y="511"/>
                  </a:lnTo>
                  <a:lnTo>
                    <a:pt x="1106" y="517"/>
                  </a:lnTo>
                  <a:lnTo>
                    <a:pt x="1110" y="519"/>
                  </a:lnTo>
                  <a:lnTo>
                    <a:pt x="1115" y="525"/>
                  </a:lnTo>
                  <a:lnTo>
                    <a:pt x="1121" y="527"/>
                  </a:lnTo>
                  <a:lnTo>
                    <a:pt x="1129" y="534"/>
                  </a:lnTo>
                  <a:lnTo>
                    <a:pt x="1134" y="540"/>
                  </a:lnTo>
                  <a:lnTo>
                    <a:pt x="1140" y="548"/>
                  </a:lnTo>
                  <a:lnTo>
                    <a:pt x="1148" y="555"/>
                  </a:lnTo>
                  <a:lnTo>
                    <a:pt x="1157" y="565"/>
                  </a:lnTo>
                  <a:lnTo>
                    <a:pt x="1165" y="572"/>
                  </a:lnTo>
                  <a:lnTo>
                    <a:pt x="1172" y="584"/>
                  </a:lnTo>
                  <a:lnTo>
                    <a:pt x="1176" y="589"/>
                  </a:lnTo>
                  <a:lnTo>
                    <a:pt x="1180" y="595"/>
                  </a:lnTo>
                  <a:lnTo>
                    <a:pt x="1186" y="601"/>
                  </a:lnTo>
                  <a:lnTo>
                    <a:pt x="1190" y="608"/>
                  </a:lnTo>
                  <a:lnTo>
                    <a:pt x="1195" y="616"/>
                  </a:lnTo>
                  <a:lnTo>
                    <a:pt x="1199" y="622"/>
                  </a:lnTo>
                  <a:lnTo>
                    <a:pt x="1205" y="629"/>
                  </a:lnTo>
                  <a:lnTo>
                    <a:pt x="1210" y="639"/>
                  </a:lnTo>
                  <a:lnTo>
                    <a:pt x="1214" y="646"/>
                  </a:lnTo>
                  <a:lnTo>
                    <a:pt x="1220" y="654"/>
                  </a:lnTo>
                  <a:lnTo>
                    <a:pt x="1224" y="664"/>
                  </a:lnTo>
                  <a:lnTo>
                    <a:pt x="1229" y="675"/>
                  </a:lnTo>
                  <a:lnTo>
                    <a:pt x="1233" y="679"/>
                  </a:lnTo>
                  <a:lnTo>
                    <a:pt x="1235" y="685"/>
                  </a:lnTo>
                  <a:lnTo>
                    <a:pt x="1241" y="692"/>
                  </a:lnTo>
                  <a:lnTo>
                    <a:pt x="1247" y="698"/>
                  </a:lnTo>
                  <a:lnTo>
                    <a:pt x="1254" y="705"/>
                  </a:lnTo>
                  <a:lnTo>
                    <a:pt x="1260" y="709"/>
                  </a:lnTo>
                  <a:lnTo>
                    <a:pt x="1264" y="713"/>
                  </a:lnTo>
                  <a:lnTo>
                    <a:pt x="1269" y="717"/>
                  </a:lnTo>
                  <a:lnTo>
                    <a:pt x="1277" y="721"/>
                  </a:lnTo>
                  <a:lnTo>
                    <a:pt x="1283" y="724"/>
                  </a:lnTo>
                  <a:lnTo>
                    <a:pt x="1288" y="726"/>
                  </a:lnTo>
                  <a:lnTo>
                    <a:pt x="1296" y="728"/>
                  </a:lnTo>
                  <a:lnTo>
                    <a:pt x="1304" y="732"/>
                  </a:lnTo>
                  <a:lnTo>
                    <a:pt x="1311" y="732"/>
                  </a:lnTo>
                  <a:lnTo>
                    <a:pt x="1321" y="732"/>
                  </a:lnTo>
                  <a:lnTo>
                    <a:pt x="1330" y="732"/>
                  </a:lnTo>
                  <a:lnTo>
                    <a:pt x="1340" y="732"/>
                  </a:lnTo>
                  <a:lnTo>
                    <a:pt x="1349" y="730"/>
                  </a:lnTo>
                  <a:lnTo>
                    <a:pt x="1361" y="728"/>
                  </a:lnTo>
                  <a:lnTo>
                    <a:pt x="1372" y="724"/>
                  </a:lnTo>
                  <a:lnTo>
                    <a:pt x="1383" y="721"/>
                  </a:lnTo>
                  <a:lnTo>
                    <a:pt x="1389" y="717"/>
                  </a:lnTo>
                  <a:lnTo>
                    <a:pt x="1395" y="713"/>
                  </a:lnTo>
                  <a:lnTo>
                    <a:pt x="1401" y="711"/>
                  </a:lnTo>
                  <a:lnTo>
                    <a:pt x="1408" y="709"/>
                  </a:lnTo>
                  <a:lnTo>
                    <a:pt x="1414" y="704"/>
                  </a:lnTo>
                  <a:lnTo>
                    <a:pt x="1421" y="702"/>
                  </a:lnTo>
                  <a:lnTo>
                    <a:pt x="1429" y="696"/>
                  </a:lnTo>
                  <a:lnTo>
                    <a:pt x="1437" y="692"/>
                  </a:lnTo>
                  <a:lnTo>
                    <a:pt x="1486" y="761"/>
                  </a:lnTo>
                  <a:lnTo>
                    <a:pt x="1513" y="740"/>
                  </a:lnTo>
                  <a:lnTo>
                    <a:pt x="1450" y="660"/>
                  </a:lnTo>
                  <a:lnTo>
                    <a:pt x="1448" y="660"/>
                  </a:lnTo>
                  <a:lnTo>
                    <a:pt x="1444" y="664"/>
                  </a:lnTo>
                  <a:lnTo>
                    <a:pt x="1437" y="667"/>
                  </a:lnTo>
                  <a:lnTo>
                    <a:pt x="1427" y="671"/>
                  </a:lnTo>
                  <a:lnTo>
                    <a:pt x="1421" y="675"/>
                  </a:lnTo>
                  <a:lnTo>
                    <a:pt x="1414" y="677"/>
                  </a:lnTo>
                  <a:lnTo>
                    <a:pt x="1408" y="679"/>
                  </a:lnTo>
                  <a:lnTo>
                    <a:pt x="1401" y="683"/>
                  </a:lnTo>
                  <a:lnTo>
                    <a:pt x="1393" y="685"/>
                  </a:lnTo>
                  <a:lnTo>
                    <a:pt x="1385" y="688"/>
                  </a:lnTo>
                  <a:lnTo>
                    <a:pt x="1380" y="692"/>
                  </a:lnTo>
                  <a:lnTo>
                    <a:pt x="1372" y="694"/>
                  </a:lnTo>
                  <a:lnTo>
                    <a:pt x="1364" y="696"/>
                  </a:lnTo>
                  <a:lnTo>
                    <a:pt x="1355" y="696"/>
                  </a:lnTo>
                  <a:lnTo>
                    <a:pt x="1347" y="698"/>
                  </a:lnTo>
                  <a:lnTo>
                    <a:pt x="1340" y="700"/>
                  </a:lnTo>
                  <a:lnTo>
                    <a:pt x="1330" y="700"/>
                  </a:lnTo>
                  <a:lnTo>
                    <a:pt x="1323" y="700"/>
                  </a:lnTo>
                  <a:lnTo>
                    <a:pt x="1315" y="700"/>
                  </a:lnTo>
                  <a:lnTo>
                    <a:pt x="1309" y="700"/>
                  </a:lnTo>
                  <a:lnTo>
                    <a:pt x="1302" y="696"/>
                  </a:lnTo>
                  <a:lnTo>
                    <a:pt x="1294" y="694"/>
                  </a:lnTo>
                  <a:lnTo>
                    <a:pt x="1286" y="688"/>
                  </a:lnTo>
                  <a:lnTo>
                    <a:pt x="1283" y="686"/>
                  </a:lnTo>
                  <a:lnTo>
                    <a:pt x="1275" y="679"/>
                  </a:lnTo>
                  <a:lnTo>
                    <a:pt x="1269" y="675"/>
                  </a:lnTo>
                  <a:lnTo>
                    <a:pt x="1264" y="667"/>
                  </a:lnTo>
                  <a:lnTo>
                    <a:pt x="1262" y="660"/>
                  </a:lnTo>
                  <a:lnTo>
                    <a:pt x="1260" y="658"/>
                  </a:lnTo>
                  <a:lnTo>
                    <a:pt x="1258" y="652"/>
                  </a:lnTo>
                  <a:lnTo>
                    <a:pt x="1252" y="645"/>
                  </a:lnTo>
                  <a:lnTo>
                    <a:pt x="1247" y="635"/>
                  </a:lnTo>
                  <a:lnTo>
                    <a:pt x="1243" y="629"/>
                  </a:lnTo>
                  <a:lnTo>
                    <a:pt x="1241" y="622"/>
                  </a:lnTo>
                  <a:lnTo>
                    <a:pt x="1235" y="616"/>
                  </a:lnTo>
                  <a:lnTo>
                    <a:pt x="1231" y="610"/>
                  </a:lnTo>
                  <a:lnTo>
                    <a:pt x="1226" y="603"/>
                  </a:lnTo>
                  <a:lnTo>
                    <a:pt x="1222" y="595"/>
                  </a:lnTo>
                  <a:lnTo>
                    <a:pt x="1218" y="588"/>
                  </a:lnTo>
                  <a:lnTo>
                    <a:pt x="1212" y="582"/>
                  </a:lnTo>
                  <a:lnTo>
                    <a:pt x="1207" y="572"/>
                  </a:lnTo>
                  <a:lnTo>
                    <a:pt x="1201" y="565"/>
                  </a:lnTo>
                  <a:lnTo>
                    <a:pt x="1195" y="557"/>
                  </a:lnTo>
                  <a:lnTo>
                    <a:pt x="1190" y="550"/>
                  </a:lnTo>
                  <a:lnTo>
                    <a:pt x="1184" y="542"/>
                  </a:lnTo>
                  <a:lnTo>
                    <a:pt x="1176" y="534"/>
                  </a:lnTo>
                  <a:lnTo>
                    <a:pt x="1171" y="529"/>
                  </a:lnTo>
                  <a:lnTo>
                    <a:pt x="1163" y="523"/>
                  </a:lnTo>
                  <a:lnTo>
                    <a:pt x="1155" y="515"/>
                  </a:lnTo>
                  <a:lnTo>
                    <a:pt x="1150" y="510"/>
                  </a:lnTo>
                  <a:lnTo>
                    <a:pt x="1142" y="502"/>
                  </a:lnTo>
                  <a:lnTo>
                    <a:pt x="1136" y="498"/>
                  </a:lnTo>
                  <a:lnTo>
                    <a:pt x="1129" y="494"/>
                  </a:lnTo>
                  <a:lnTo>
                    <a:pt x="1121" y="491"/>
                  </a:lnTo>
                  <a:lnTo>
                    <a:pt x="1114" y="487"/>
                  </a:lnTo>
                  <a:lnTo>
                    <a:pt x="1108" y="485"/>
                  </a:lnTo>
                  <a:lnTo>
                    <a:pt x="1108" y="483"/>
                  </a:lnTo>
                  <a:lnTo>
                    <a:pt x="1112" y="481"/>
                  </a:lnTo>
                  <a:lnTo>
                    <a:pt x="1115" y="475"/>
                  </a:lnTo>
                  <a:lnTo>
                    <a:pt x="1123" y="470"/>
                  </a:lnTo>
                  <a:lnTo>
                    <a:pt x="1129" y="460"/>
                  </a:lnTo>
                  <a:lnTo>
                    <a:pt x="1138" y="451"/>
                  </a:lnTo>
                  <a:lnTo>
                    <a:pt x="1142" y="445"/>
                  </a:lnTo>
                  <a:lnTo>
                    <a:pt x="1148" y="439"/>
                  </a:lnTo>
                  <a:lnTo>
                    <a:pt x="1153" y="434"/>
                  </a:lnTo>
                  <a:lnTo>
                    <a:pt x="1157" y="428"/>
                  </a:lnTo>
                  <a:lnTo>
                    <a:pt x="1163" y="420"/>
                  </a:lnTo>
                  <a:lnTo>
                    <a:pt x="1167" y="413"/>
                  </a:lnTo>
                  <a:lnTo>
                    <a:pt x="1171" y="403"/>
                  </a:lnTo>
                  <a:lnTo>
                    <a:pt x="1176" y="395"/>
                  </a:lnTo>
                  <a:lnTo>
                    <a:pt x="1180" y="388"/>
                  </a:lnTo>
                  <a:lnTo>
                    <a:pt x="1186" y="378"/>
                  </a:lnTo>
                  <a:lnTo>
                    <a:pt x="1190" y="369"/>
                  </a:lnTo>
                  <a:lnTo>
                    <a:pt x="1193" y="361"/>
                  </a:lnTo>
                  <a:lnTo>
                    <a:pt x="1195" y="350"/>
                  </a:lnTo>
                  <a:lnTo>
                    <a:pt x="1199" y="340"/>
                  </a:lnTo>
                  <a:lnTo>
                    <a:pt x="1203" y="329"/>
                  </a:lnTo>
                  <a:lnTo>
                    <a:pt x="1205" y="319"/>
                  </a:lnTo>
                  <a:lnTo>
                    <a:pt x="1207" y="308"/>
                  </a:lnTo>
                  <a:lnTo>
                    <a:pt x="1207" y="299"/>
                  </a:lnTo>
                  <a:lnTo>
                    <a:pt x="1209" y="287"/>
                  </a:lnTo>
                  <a:lnTo>
                    <a:pt x="1210" y="276"/>
                  </a:lnTo>
                  <a:lnTo>
                    <a:pt x="1210" y="270"/>
                  </a:lnTo>
                  <a:lnTo>
                    <a:pt x="1210" y="264"/>
                  </a:lnTo>
                  <a:lnTo>
                    <a:pt x="1209" y="259"/>
                  </a:lnTo>
                  <a:lnTo>
                    <a:pt x="1209" y="253"/>
                  </a:lnTo>
                  <a:lnTo>
                    <a:pt x="1207" y="241"/>
                  </a:lnTo>
                  <a:lnTo>
                    <a:pt x="1207" y="232"/>
                  </a:lnTo>
                  <a:lnTo>
                    <a:pt x="1203" y="221"/>
                  </a:lnTo>
                  <a:lnTo>
                    <a:pt x="1201" y="211"/>
                  </a:lnTo>
                  <a:lnTo>
                    <a:pt x="1197" y="202"/>
                  </a:lnTo>
                  <a:lnTo>
                    <a:pt x="1195" y="194"/>
                  </a:lnTo>
                  <a:lnTo>
                    <a:pt x="1190" y="184"/>
                  </a:lnTo>
                  <a:lnTo>
                    <a:pt x="1186" y="177"/>
                  </a:lnTo>
                  <a:lnTo>
                    <a:pt x="1180" y="169"/>
                  </a:lnTo>
                  <a:lnTo>
                    <a:pt x="1176" y="163"/>
                  </a:lnTo>
                  <a:lnTo>
                    <a:pt x="1171" y="156"/>
                  </a:lnTo>
                  <a:lnTo>
                    <a:pt x="1165" y="150"/>
                  </a:lnTo>
                  <a:lnTo>
                    <a:pt x="1157" y="144"/>
                  </a:lnTo>
                  <a:lnTo>
                    <a:pt x="1153" y="141"/>
                  </a:lnTo>
                  <a:lnTo>
                    <a:pt x="1146" y="137"/>
                  </a:lnTo>
                  <a:lnTo>
                    <a:pt x="1138" y="131"/>
                  </a:lnTo>
                  <a:lnTo>
                    <a:pt x="1131" y="129"/>
                  </a:lnTo>
                  <a:lnTo>
                    <a:pt x="1123" y="125"/>
                  </a:lnTo>
                  <a:lnTo>
                    <a:pt x="1114" y="124"/>
                  </a:lnTo>
                  <a:lnTo>
                    <a:pt x="1106" y="122"/>
                  </a:lnTo>
                  <a:lnTo>
                    <a:pt x="1096" y="122"/>
                  </a:lnTo>
                  <a:lnTo>
                    <a:pt x="1089" y="122"/>
                  </a:lnTo>
                  <a:lnTo>
                    <a:pt x="1079" y="122"/>
                  </a:lnTo>
                  <a:lnTo>
                    <a:pt x="1072" y="124"/>
                  </a:lnTo>
                  <a:lnTo>
                    <a:pt x="1062" y="124"/>
                  </a:lnTo>
                  <a:lnTo>
                    <a:pt x="1053" y="127"/>
                  </a:lnTo>
                  <a:lnTo>
                    <a:pt x="1043" y="131"/>
                  </a:lnTo>
                  <a:lnTo>
                    <a:pt x="1034" y="133"/>
                  </a:lnTo>
                  <a:lnTo>
                    <a:pt x="1024" y="139"/>
                  </a:lnTo>
                  <a:lnTo>
                    <a:pt x="1015" y="144"/>
                  </a:lnTo>
                  <a:lnTo>
                    <a:pt x="1005" y="150"/>
                  </a:lnTo>
                  <a:lnTo>
                    <a:pt x="996" y="156"/>
                  </a:lnTo>
                  <a:lnTo>
                    <a:pt x="986" y="162"/>
                  </a:lnTo>
                  <a:lnTo>
                    <a:pt x="980" y="169"/>
                  </a:lnTo>
                  <a:lnTo>
                    <a:pt x="973" y="177"/>
                  </a:lnTo>
                  <a:lnTo>
                    <a:pt x="967" y="183"/>
                  </a:lnTo>
                  <a:lnTo>
                    <a:pt x="960" y="190"/>
                  </a:lnTo>
                  <a:lnTo>
                    <a:pt x="956" y="198"/>
                  </a:lnTo>
                  <a:lnTo>
                    <a:pt x="950" y="205"/>
                  </a:lnTo>
                  <a:lnTo>
                    <a:pt x="944" y="213"/>
                  </a:lnTo>
                  <a:lnTo>
                    <a:pt x="942" y="221"/>
                  </a:lnTo>
                  <a:lnTo>
                    <a:pt x="939" y="230"/>
                  </a:lnTo>
                  <a:lnTo>
                    <a:pt x="935" y="240"/>
                  </a:lnTo>
                  <a:lnTo>
                    <a:pt x="931" y="249"/>
                  </a:lnTo>
                  <a:lnTo>
                    <a:pt x="929" y="257"/>
                  </a:lnTo>
                  <a:lnTo>
                    <a:pt x="927" y="266"/>
                  </a:lnTo>
                  <a:lnTo>
                    <a:pt x="925" y="274"/>
                  </a:lnTo>
                  <a:lnTo>
                    <a:pt x="923" y="283"/>
                  </a:lnTo>
                  <a:lnTo>
                    <a:pt x="922" y="291"/>
                  </a:lnTo>
                  <a:lnTo>
                    <a:pt x="922" y="300"/>
                  </a:lnTo>
                  <a:lnTo>
                    <a:pt x="922" y="308"/>
                  </a:lnTo>
                  <a:lnTo>
                    <a:pt x="922" y="318"/>
                  </a:lnTo>
                  <a:lnTo>
                    <a:pt x="922" y="325"/>
                  </a:lnTo>
                  <a:lnTo>
                    <a:pt x="923" y="335"/>
                  </a:lnTo>
                  <a:lnTo>
                    <a:pt x="923" y="342"/>
                  </a:lnTo>
                  <a:lnTo>
                    <a:pt x="925" y="352"/>
                  </a:lnTo>
                  <a:lnTo>
                    <a:pt x="925" y="359"/>
                  </a:lnTo>
                  <a:lnTo>
                    <a:pt x="927" y="369"/>
                  </a:lnTo>
                  <a:lnTo>
                    <a:pt x="929" y="376"/>
                  </a:lnTo>
                  <a:lnTo>
                    <a:pt x="931" y="382"/>
                  </a:lnTo>
                  <a:lnTo>
                    <a:pt x="933" y="390"/>
                  </a:lnTo>
                  <a:lnTo>
                    <a:pt x="935" y="397"/>
                  </a:lnTo>
                  <a:lnTo>
                    <a:pt x="819" y="403"/>
                  </a:lnTo>
                  <a:lnTo>
                    <a:pt x="821" y="401"/>
                  </a:lnTo>
                  <a:lnTo>
                    <a:pt x="828" y="397"/>
                  </a:lnTo>
                  <a:lnTo>
                    <a:pt x="832" y="395"/>
                  </a:lnTo>
                  <a:lnTo>
                    <a:pt x="838" y="392"/>
                  </a:lnTo>
                  <a:lnTo>
                    <a:pt x="845" y="388"/>
                  </a:lnTo>
                  <a:lnTo>
                    <a:pt x="853" y="382"/>
                  </a:lnTo>
                  <a:lnTo>
                    <a:pt x="861" y="376"/>
                  </a:lnTo>
                  <a:lnTo>
                    <a:pt x="868" y="371"/>
                  </a:lnTo>
                  <a:lnTo>
                    <a:pt x="876" y="363"/>
                  </a:lnTo>
                  <a:lnTo>
                    <a:pt x="883" y="356"/>
                  </a:lnTo>
                  <a:lnTo>
                    <a:pt x="889" y="344"/>
                  </a:lnTo>
                  <a:lnTo>
                    <a:pt x="897" y="335"/>
                  </a:lnTo>
                  <a:lnTo>
                    <a:pt x="901" y="329"/>
                  </a:lnTo>
                  <a:lnTo>
                    <a:pt x="902" y="323"/>
                  </a:lnTo>
                  <a:lnTo>
                    <a:pt x="906" y="318"/>
                  </a:lnTo>
                  <a:lnTo>
                    <a:pt x="910" y="312"/>
                  </a:lnTo>
                  <a:lnTo>
                    <a:pt x="910" y="304"/>
                  </a:lnTo>
                  <a:lnTo>
                    <a:pt x="912" y="297"/>
                  </a:lnTo>
                  <a:lnTo>
                    <a:pt x="912" y="289"/>
                  </a:lnTo>
                  <a:lnTo>
                    <a:pt x="914" y="281"/>
                  </a:lnTo>
                  <a:lnTo>
                    <a:pt x="914" y="272"/>
                  </a:lnTo>
                  <a:lnTo>
                    <a:pt x="916" y="264"/>
                  </a:lnTo>
                  <a:lnTo>
                    <a:pt x="916" y="255"/>
                  </a:lnTo>
                  <a:lnTo>
                    <a:pt x="918" y="247"/>
                  </a:lnTo>
                  <a:lnTo>
                    <a:pt x="916" y="238"/>
                  </a:lnTo>
                  <a:lnTo>
                    <a:pt x="914" y="228"/>
                  </a:lnTo>
                  <a:lnTo>
                    <a:pt x="914" y="219"/>
                  </a:lnTo>
                  <a:lnTo>
                    <a:pt x="912" y="211"/>
                  </a:lnTo>
                  <a:lnTo>
                    <a:pt x="910" y="202"/>
                  </a:lnTo>
                  <a:lnTo>
                    <a:pt x="908" y="192"/>
                  </a:lnTo>
                  <a:lnTo>
                    <a:pt x="904" y="183"/>
                  </a:lnTo>
                  <a:lnTo>
                    <a:pt x="902" y="175"/>
                  </a:lnTo>
                  <a:lnTo>
                    <a:pt x="899" y="165"/>
                  </a:lnTo>
                  <a:lnTo>
                    <a:pt x="895" y="156"/>
                  </a:lnTo>
                  <a:lnTo>
                    <a:pt x="889" y="148"/>
                  </a:lnTo>
                  <a:lnTo>
                    <a:pt x="885" y="141"/>
                  </a:lnTo>
                  <a:lnTo>
                    <a:pt x="878" y="133"/>
                  </a:lnTo>
                  <a:lnTo>
                    <a:pt x="872" y="127"/>
                  </a:lnTo>
                  <a:lnTo>
                    <a:pt x="866" y="122"/>
                  </a:lnTo>
                  <a:lnTo>
                    <a:pt x="861" y="116"/>
                  </a:lnTo>
                  <a:lnTo>
                    <a:pt x="851" y="108"/>
                  </a:lnTo>
                  <a:lnTo>
                    <a:pt x="844" y="105"/>
                  </a:lnTo>
                  <a:lnTo>
                    <a:pt x="832" y="101"/>
                  </a:lnTo>
                  <a:lnTo>
                    <a:pt x="825" y="97"/>
                  </a:lnTo>
                  <a:lnTo>
                    <a:pt x="813" y="93"/>
                  </a:lnTo>
                  <a:lnTo>
                    <a:pt x="804" y="93"/>
                  </a:lnTo>
                  <a:lnTo>
                    <a:pt x="792" y="91"/>
                  </a:lnTo>
                  <a:lnTo>
                    <a:pt x="781" y="93"/>
                  </a:lnTo>
                  <a:lnTo>
                    <a:pt x="775" y="93"/>
                  </a:lnTo>
                  <a:lnTo>
                    <a:pt x="768" y="93"/>
                  </a:lnTo>
                  <a:lnTo>
                    <a:pt x="762" y="93"/>
                  </a:lnTo>
                  <a:lnTo>
                    <a:pt x="756" y="93"/>
                  </a:lnTo>
                  <a:lnTo>
                    <a:pt x="745" y="93"/>
                  </a:lnTo>
                  <a:lnTo>
                    <a:pt x="735" y="95"/>
                  </a:lnTo>
                  <a:lnTo>
                    <a:pt x="724" y="97"/>
                  </a:lnTo>
                  <a:lnTo>
                    <a:pt x="714" y="99"/>
                  </a:lnTo>
                  <a:lnTo>
                    <a:pt x="705" y="101"/>
                  </a:lnTo>
                  <a:lnTo>
                    <a:pt x="697" y="105"/>
                  </a:lnTo>
                  <a:lnTo>
                    <a:pt x="688" y="106"/>
                  </a:lnTo>
                  <a:lnTo>
                    <a:pt x="680" y="108"/>
                  </a:lnTo>
                  <a:lnTo>
                    <a:pt x="672" y="112"/>
                  </a:lnTo>
                  <a:lnTo>
                    <a:pt x="665" y="116"/>
                  </a:lnTo>
                  <a:lnTo>
                    <a:pt x="659" y="120"/>
                  </a:lnTo>
                  <a:lnTo>
                    <a:pt x="652" y="124"/>
                  </a:lnTo>
                  <a:lnTo>
                    <a:pt x="646" y="129"/>
                  </a:lnTo>
                  <a:lnTo>
                    <a:pt x="642" y="133"/>
                  </a:lnTo>
                  <a:lnTo>
                    <a:pt x="631" y="143"/>
                  </a:lnTo>
                  <a:lnTo>
                    <a:pt x="623" y="154"/>
                  </a:lnTo>
                  <a:lnTo>
                    <a:pt x="615" y="163"/>
                  </a:lnTo>
                  <a:lnTo>
                    <a:pt x="610" y="177"/>
                  </a:lnTo>
                  <a:lnTo>
                    <a:pt x="606" y="181"/>
                  </a:lnTo>
                  <a:lnTo>
                    <a:pt x="604" y="188"/>
                  </a:lnTo>
                  <a:lnTo>
                    <a:pt x="602" y="194"/>
                  </a:lnTo>
                  <a:lnTo>
                    <a:pt x="602" y="202"/>
                  </a:lnTo>
                  <a:lnTo>
                    <a:pt x="600" y="207"/>
                  </a:lnTo>
                  <a:lnTo>
                    <a:pt x="600" y="215"/>
                  </a:lnTo>
                  <a:lnTo>
                    <a:pt x="600" y="221"/>
                  </a:lnTo>
                  <a:lnTo>
                    <a:pt x="600" y="228"/>
                  </a:lnTo>
                  <a:lnTo>
                    <a:pt x="598" y="226"/>
                  </a:lnTo>
                  <a:lnTo>
                    <a:pt x="593" y="217"/>
                  </a:lnTo>
                  <a:lnTo>
                    <a:pt x="589" y="209"/>
                  </a:lnTo>
                  <a:lnTo>
                    <a:pt x="583" y="203"/>
                  </a:lnTo>
                  <a:lnTo>
                    <a:pt x="577" y="194"/>
                  </a:lnTo>
                  <a:lnTo>
                    <a:pt x="572" y="186"/>
                  </a:lnTo>
                  <a:lnTo>
                    <a:pt x="562" y="175"/>
                  </a:lnTo>
                  <a:lnTo>
                    <a:pt x="555" y="165"/>
                  </a:lnTo>
                  <a:lnTo>
                    <a:pt x="543" y="154"/>
                  </a:lnTo>
                  <a:lnTo>
                    <a:pt x="532" y="144"/>
                  </a:lnTo>
                  <a:lnTo>
                    <a:pt x="524" y="137"/>
                  </a:lnTo>
                  <a:lnTo>
                    <a:pt x="519" y="131"/>
                  </a:lnTo>
                  <a:lnTo>
                    <a:pt x="513" y="125"/>
                  </a:lnTo>
                  <a:lnTo>
                    <a:pt x="505" y="120"/>
                  </a:lnTo>
                  <a:lnTo>
                    <a:pt x="498" y="114"/>
                  </a:lnTo>
                  <a:lnTo>
                    <a:pt x="490" y="108"/>
                  </a:lnTo>
                  <a:lnTo>
                    <a:pt x="482" y="103"/>
                  </a:lnTo>
                  <a:lnTo>
                    <a:pt x="475" y="97"/>
                  </a:lnTo>
                  <a:lnTo>
                    <a:pt x="465" y="91"/>
                  </a:lnTo>
                  <a:lnTo>
                    <a:pt x="458" y="84"/>
                  </a:lnTo>
                  <a:lnTo>
                    <a:pt x="448" y="80"/>
                  </a:lnTo>
                  <a:lnTo>
                    <a:pt x="439" y="74"/>
                  </a:lnTo>
                  <a:lnTo>
                    <a:pt x="427" y="67"/>
                  </a:lnTo>
                  <a:lnTo>
                    <a:pt x="418" y="63"/>
                  </a:lnTo>
                  <a:lnTo>
                    <a:pt x="406" y="57"/>
                  </a:lnTo>
                  <a:lnTo>
                    <a:pt x="397" y="53"/>
                  </a:lnTo>
                  <a:lnTo>
                    <a:pt x="384" y="48"/>
                  </a:lnTo>
                  <a:lnTo>
                    <a:pt x="372" y="42"/>
                  </a:lnTo>
                  <a:lnTo>
                    <a:pt x="359" y="36"/>
                  </a:lnTo>
                  <a:lnTo>
                    <a:pt x="347" y="34"/>
                  </a:lnTo>
                  <a:lnTo>
                    <a:pt x="332" y="28"/>
                  </a:lnTo>
                  <a:lnTo>
                    <a:pt x="319" y="25"/>
                  </a:lnTo>
                  <a:lnTo>
                    <a:pt x="306" y="21"/>
                  </a:lnTo>
                  <a:lnTo>
                    <a:pt x="292" y="19"/>
                  </a:lnTo>
                  <a:lnTo>
                    <a:pt x="275" y="15"/>
                  </a:lnTo>
                  <a:lnTo>
                    <a:pt x="260" y="11"/>
                  </a:lnTo>
                  <a:lnTo>
                    <a:pt x="245" y="9"/>
                  </a:lnTo>
                  <a:lnTo>
                    <a:pt x="230" y="8"/>
                  </a:lnTo>
                  <a:lnTo>
                    <a:pt x="212" y="4"/>
                  </a:lnTo>
                  <a:lnTo>
                    <a:pt x="195" y="4"/>
                  </a:lnTo>
                  <a:lnTo>
                    <a:pt x="178" y="2"/>
                  </a:lnTo>
                  <a:lnTo>
                    <a:pt x="161" y="2"/>
                  </a:lnTo>
                  <a:lnTo>
                    <a:pt x="140" y="0"/>
                  </a:lnTo>
                  <a:lnTo>
                    <a:pt x="121" y="0"/>
                  </a:lnTo>
                  <a:lnTo>
                    <a:pt x="102" y="0"/>
                  </a:lnTo>
                  <a:lnTo>
                    <a:pt x="83" y="0"/>
                  </a:lnTo>
                  <a:lnTo>
                    <a:pt x="62" y="0"/>
                  </a:lnTo>
                  <a:lnTo>
                    <a:pt x="41" y="2"/>
                  </a:lnTo>
                  <a:lnTo>
                    <a:pt x="20" y="4"/>
                  </a:lnTo>
                  <a:lnTo>
                    <a:pt x="0" y="8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44" name="Freeform 32"/>
            <p:cNvSpPr>
              <a:spLocks/>
            </p:cNvSpPr>
            <p:nvPr/>
          </p:nvSpPr>
          <p:spPr bwMode="auto">
            <a:xfrm>
              <a:off x="3547" y="2180"/>
              <a:ext cx="72" cy="77"/>
            </a:xfrm>
            <a:custGeom>
              <a:avLst/>
              <a:gdLst>
                <a:gd name="T0" fmla="*/ 31 w 145"/>
                <a:gd name="T1" fmla="*/ 84 h 156"/>
                <a:gd name="T2" fmla="*/ 33 w 145"/>
                <a:gd name="T3" fmla="*/ 69 h 156"/>
                <a:gd name="T4" fmla="*/ 40 w 145"/>
                <a:gd name="T5" fmla="*/ 55 h 156"/>
                <a:gd name="T6" fmla="*/ 50 w 145"/>
                <a:gd name="T7" fmla="*/ 48 h 156"/>
                <a:gd name="T8" fmla="*/ 61 w 145"/>
                <a:gd name="T9" fmla="*/ 40 h 156"/>
                <a:gd name="T10" fmla="*/ 78 w 145"/>
                <a:gd name="T11" fmla="*/ 40 h 156"/>
                <a:gd name="T12" fmla="*/ 90 w 145"/>
                <a:gd name="T13" fmla="*/ 42 h 156"/>
                <a:gd name="T14" fmla="*/ 99 w 145"/>
                <a:gd name="T15" fmla="*/ 55 h 156"/>
                <a:gd name="T16" fmla="*/ 105 w 145"/>
                <a:gd name="T17" fmla="*/ 70 h 156"/>
                <a:gd name="T18" fmla="*/ 103 w 145"/>
                <a:gd name="T19" fmla="*/ 86 h 156"/>
                <a:gd name="T20" fmla="*/ 94 w 145"/>
                <a:gd name="T21" fmla="*/ 101 h 156"/>
                <a:gd name="T22" fmla="*/ 80 w 145"/>
                <a:gd name="T23" fmla="*/ 114 h 156"/>
                <a:gd name="T24" fmla="*/ 69 w 145"/>
                <a:gd name="T25" fmla="*/ 124 h 156"/>
                <a:gd name="T26" fmla="*/ 97 w 145"/>
                <a:gd name="T27" fmla="*/ 156 h 156"/>
                <a:gd name="T28" fmla="*/ 111 w 145"/>
                <a:gd name="T29" fmla="*/ 145 h 156"/>
                <a:gd name="T30" fmla="*/ 122 w 145"/>
                <a:gd name="T31" fmla="*/ 131 h 156"/>
                <a:gd name="T32" fmla="*/ 135 w 145"/>
                <a:gd name="T33" fmla="*/ 112 h 156"/>
                <a:gd name="T34" fmla="*/ 143 w 145"/>
                <a:gd name="T35" fmla="*/ 89 h 156"/>
                <a:gd name="T36" fmla="*/ 145 w 145"/>
                <a:gd name="T37" fmla="*/ 78 h 156"/>
                <a:gd name="T38" fmla="*/ 145 w 145"/>
                <a:gd name="T39" fmla="*/ 67 h 156"/>
                <a:gd name="T40" fmla="*/ 143 w 145"/>
                <a:gd name="T41" fmla="*/ 53 h 156"/>
                <a:gd name="T42" fmla="*/ 137 w 145"/>
                <a:gd name="T43" fmla="*/ 40 h 156"/>
                <a:gd name="T44" fmla="*/ 130 w 145"/>
                <a:gd name="T45" fmla="*/ 27 h 156"/>
                <a:gd name="T46" fmla="*/ 118 w 145"/>
                <a:gd name="T47" fmla="*/ 13 h 156"/>
                <a:gd name="T48" fmla="*/ 113 w 145"/>
                <a:gd name="T49" fmla="*/ 11 h 156"/>
                <a:gd name="T50" fmla="*/ 103 w 145"/>
                <a:gd name="T51" fmla="*/ 6 h 156"/>
                <a:gd name="T52" fmla="*/ 86 w 145"/>
                <a:gd name="T53" fmla="*/ 2 h 156"/>
                <a:gd name="T54" fmla="*/ 67 w 145"/>
                <a:gd name="T55" fmla="*/ 0 h 156"/>
                <a:gd name="T56" fmla="*/ 46 w 145"/>
                <a:gd name="T57" fmla="*/ 6 h 156"/>
                <a:gd name="T58" fmla="*/ 27 w 145"/>
                <a:gd name="T59" fmla="*/ 17 h 156"/>
                <a:gd name="T60" fmla="*/ 18 w 145"/>
                <a:gd name="T61" fmla="*/ 27 h 156"/>
                <a:gd name="T62" fmla="*/ 10 w 145"/>
                <a:gd name="T63" fmla="*/ 38 h 156"/>
                <a:gd name="T64" fmla="*/ 4 w 145"/>
                <a:gd name="T65" fmla="*/ 55 h 156"/>
                <a:gd name="T66" fmla="*/ 0 w 145"/>
                <a:gd name="T67" fmla="*/ 76 h 156"/>
                <a:gd name="T68" fmla="*/ 31 w 145"/>
                <a:gd name="T69" fmla="*/ 8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" h="156">
                  <a:moveTo>
                    <a:pt x="31" y="86"/>
                  </a:moveTo>
                  <a:lnTo>
                    <a:pt x="31" y="84"/>
                  </a:lnTo>
                  <a:lnTo>
                    <a:pt x="31" y="78"/>
                  </a:lnTo>
                  <a:lnTo>
                    <a:pt x="33" y="69"/>
                  </a:lnTo>
                  <a:lnTo>
                    <a:pt x="38" y="61"/>
                  </a:lnTo>
                  <a:lnTo>
                    <a:pt x="40" y="55"/>
                  </a:lnTo>
                  <a:lnTo>
                    <a:pt x="46" y="51"/>
                  </a:lnTo>
                  <a:lnTo>
                    <a:pt x="50" y="48"/>
                  </a:lnTo>
                  <a:lnTo>
                    <a:pt x="56" y="44"/>
                  </a:lnTo>
                  <a:lnTo>
                    <a:pt x="61" y="40"/>
                  </a:lnTo>
                  <a:lnTo>
                    <a:pt x="69" y="40"/>
                  </a:lnTo>
                  <a:lnTo>
                    <a:pt x="78" y="40"/>
                  </a:lnTo>
                  <a:lnTo>
                    <a:pt x="88" y="40"/>
                  </a:lnTo>
                  <a:lnTo>
                    <a:pt x="90" y="42"/>
                  </a:lnTo>
                  <a:lnTo>
                    <a:pt x="96" y="48"/>
                  </a:lnTo>
                  <a:lnTo>
                    <a:pt x="99" y="55"/>
                  </a:lnTo>
                  <a:lnTo>
                    <a:pt x="105" y="65"/>
                  </a:lnTo>
                  <a:lnTo>
                    <a:pt x="105" y="70"/>
                  </a:lnTo>
                  <a:lnTo>
                    <a:pt x="105" y="78"/>
                  </a:lnTo>
                  <a:lnTo>
                    <a:pt x="103" y="86"/>
                  </a:lnTo>
                  <a:lnTo>
                    <a:pt x="99" y="93"/>
                  </a:lnTo>
                  <a:lnTo>
                    <a:pt x="94" y="101"/>
                  </a:lnTo>
                  <a:lnTo>
                    <a:pt x="86" y="110"/>
                  </a:lnTo>
                  <a:lnTo>
                    <a:pt x="80" y="114"/>
                  </a:lnTo>
                  <a:lnTo>
                    <a:pt x="75" y="120"/>
                  </a:lnTo>
                  <a:lnTo>
                    <a:pt x="69" y="124"/>
                  </a:lnTo>
                  <a:lnTo>
                    <a:pt x="63" y="129"/>
                  </a:lnTo>
                  <a:lnTo>
                    <a:pt x="97" y="156"/>
                  </a:lnTo>
                  <a:lnTo>
                    <a:pt x="99" y="152"/>
                  </a:lnTo>
                  <a:lnTo>
                    <a:pt x="111" y="145"/>
                  </a:lnTo>
                  <a:lnTo>
                    <a:pt x="115" y="137"/>
                  </a:lnTo>
                  <a:lnTo>
                    <a:pt x="122" y="131"/>
                  </a:lnTo>
                  <a:lnTo>
                    <a:pt x="128" y="122"/>
                  </a:lnTo>
                  <a:lnTo>
                    <a:pt x="135" y="112"/>
                  </a:lnTo>
                  <a:lnTo>
                    <a:pt x="139" y="101"/>
                  </a:lnTo>
                  <a:lnTo>
                    <a:pt x="143" y="89"/>
                  </a:lnTo>
                  <a:lnTo>
                    <a:pt x="143" y="84"/>
                  </a:lnTo>
                  <a:lnTo>
                    <a:pt x="145" y="78"/>
                  </a:lnTo>
                  <a:lnTo>
                    <a:pt x="145" y="72"/>
                  </a:lnTo>
                  <a:lnTo>
                    <a:pt x="145" y="67"/>
                  </a:lnTo>
                  <a:lnTo>
                    <a:pt x="143" y="59"/>
                  </a:lnTo>
                  <a:lnTo>
                    <a:pt x="143" y="53"/>
                  </a:lnTo>
                  <a:lnTo>
                    <a:pt x="139" y="46"/>
                  </a:lnTo>
                  <a:lnTo>
                    <a:pt x="137" y="40"/>
                  </a:lnTo>
                  <a:lnTo>
                    <a:pt x="134" y="32"/>
                  </a:lnTo>
                  <a:lnTo>
                    <a:pt x="130" y="27"/>
                  </a:lnTo>
                  <a:lnTo>
                    <a:pt x="124" y="19"/>
                  </a:lnTo>
                  <a:lnTo>
                    <a:pt x="118" y="13"/>
                  </a:lnTo>
                  <a:lnTo>
                    <a:pt x="116" y="11"/>
                  </a:lnTo>
                  <a:lnTo>
                    <a:pt x="113" y="11"/>
                  </a:lnTo>
                  <a:lnTo>
                    <a:pt x="107" y="8"/>
                  </a:lnTo>
                  <a:lnTo>
                    <a:pt x="103" y="6"/>
                  </a:lnTo>
                  <a:lnTo>
                    <a:pt x="94" y="4"/>
                  </a:lnTo>
                  <a:lnTo>
                    <a:pt x="86" y="2"/>
                  </a:lnTo>
                  <a:lnTo>
                    <a:pt x="75" y="0"/>
                  </a:lnTo>
                  <a:lnTo>
                    <a:pt x="67" y="0"/>
                  </a:lnTo>
                  <a:lnTo>
                    <a:pt x="56" y="0"/>
                  </a:lnTo>
                  <a:lnTo>
                    <a:pt x="46" y="6"/>
                  </a:lnTo>
                  <a:lnTo>
                    <a:pt x="35" y="10"/>
                  </a:lnTo>
                  <a:lnTo>
                    <a:pt x="27" y="17"/>
                  </a:lnTo>
                  <a:lnTo>
                    <a:pt x="21" y="21"/>
                  </a:lnTo>
                  <a:lnTo>
                    <a:pt x="18" y="27"/>
                  </a:lnTo>
                  <a:lnTo>
                    <a:pt x="14" y="30"/>
                  </a:lnTo>
                  <a:lnTo>
                    <a:pt x="10" y="38"/>
                  </a:lnTo>
                  <a:lnTo>
                    <a:pt x="8" y="46"/>
                  </a:lnTo>
                  <a:lnTo>
                    <a:pt x="4" y="55"/>
                  </a:lnTo>
                  <a:lnTo>
                    <a:pt x="2" y="63"/>
                  </a:lnTo>
                  <a:lnTo>
                    <a:pt x="0" y="76"/>
                  </a:lnTo>
                  <a:lnTo>
                    <a:pt x="31" y="86"/>
                  </a:lnTo>
                  <a:lnTo>
                    <a:pt x="31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45" name="Freeform 33"/>
            <p:cNvSpPr>
              <a:spLocks/>
            </p:cNvSpPr>
            <p:nvPr/>
          </p:nvSpPr>
          <p:spPr bwMode="auto">
            <a:xfrm>
              <a:off x="3225" y="2292"/>
              <a:ext cx="201" cy="67"/>
            </a:xfrm>
            <a:custGeom>
              <a:avLst/>
              <a:gdLst>
                <a:gd name="T0" fmla="*/ 23 w 401"/>
                <a:gd name="T1" fmla="*/ 0 h 135"/>
                <a:gd name="T2" fmla="*/ 34 w 401"/>
                <a:gd name="T3" fmla="*/ 8 h 135"/>
                <a:gd name="T4" fmla="*/ 55 w 401"/>
                <a:gd name="T5" fmla="*/ 16 h 135"/>
                <a:gd name="T6" fmla="*/ 67 w 401"/>
                <a:gd name="T7" fmla="*/ 19 h 135"/>
                <a:gd name="T8" fmla="*/ 84 w 401"/>
                <a:gd name="T9" fmla="*/ 25 h 135"/>
                <a:gd name="T10" fmla="*/ 99 w 401"/>
                <a:gd name="T11" fmla="*/ 29 h 135"/>
                <a:gd name="T12" fmla="*/ 116 w 401"/>
                <a:gd name="T13" fmla="*/ 33 h 135"/>
                <a:gd name="T14" fmla="*/ 137 w 401"/>
                <a:gd name="T15" fmla="*/ 38 h 135"/>
                <a:gd name="T16" fmla="*/ 158 w 401"/>
                <a:gd name="T17" fmla="*/ 42 h 135"/>
                <a:gd name="T18" fmla="*/ 181 w 401"/>
                <a:gd name="T19" fmla="*/ 46 h 135"/>
                <a:gd name="T20" fmla="*/ 194 w 401"/>
                <a:gd name="T21" fmla="*/ 48 h 135"/>
                <a:gd name="T22" fmla="*/ 205 w 401"/>
                <a:gd name="T23" fmla="*/ 50 h 135"/>
                <a:gd name="T24" fmla="*/ 219 w 401"/>
                <a:gd name="T25" fmla="*/ 50 h 135"/>
                <a:gd name="T26" fmla="*/ 232 w 401"/>
                <a:gd name="T27" fmla="*/ 52 h 135"/>
                <a:gd name="T28" fmla="*/ 245 w 401"/>
                <a:gd name="T29" fmla="*/ 54 h 135"/>
                <a:gd name="T30" fmla="*/ 260 w 401"/>
                <a:gd name="T31" fmla="*/ 54 h 135"/>
                <a:gd name="T32" fmla="*/ 268 w 401"/>
                <a:gd name="T33" fmla="*/ 54 h 135"/>
                <a:gd name="T34" fmla="*/ 283 w 401"/>
                <a:gd name="T35" fmla="*/ 57 h 135"/>
                <a:gd name="T36" fmla="*/ 302 w 401"/>
                <a:gd name="T37" fmla="*/ 63 h 135"/>
                <a:gd name="T38" fmla="*/ 325 w 401"/>
                <a:gd name="T39" fmla="*/ 71 h 135"/>
                <a:gd name="T40" fmla="*/ 342 w 401"/>
                <a:gd name="T41" fmla="*/ 78 h 135"/>
                <a:gd name="T42" fmla="*/ 354 w 401"/>
                <a:gd name="T43" fmla="*/ 84 h 135"/>
                <a:gd name="T44" fmla="*/ 371 w 401"/>
                <a:gd name="T45" fmla="*/ 94 h 135"/>
                <a:gd name="T46" fmla="*/ 392 w 401"/>
                <a:gd name="T47" fmla="*/ 111 h 135"/>
                <a:gd name="T48" fmla="*/ 365 w 401"/>
                <a:gd name="T49" fmla="*/ 135 h 135"/>
                <a:gd name="T50" fmla="*/ 357 w 401"/>
                <a:gd name="T51" fmla="*/ 128 h 135"/>
                <a:gd name="T52" fmla="*/ 346 w 401"/>
                <a:gd name="T53" fmla="*/ 120 h 135"/>
                <a:gd name="T54" fmla="*/ 335 w 401"/>
                <a:gd name="T55" fmla="*/ 113 h 135"/>
                <a:gd name="T56" fmla="*/ 319 w 401"/>
                <a:gd name="T57" fmla="*/ 103 h 135"/>
                <a:gd name="T58" fmla="*/ 300 w 401"/>
                <a:gd name="T59" fmla="*/ 96 h 135"/>
                <a:gd name="T60" fmla="*/ 279 w 401"/>
                <a:gd name="T61" fmla="*/ 90 h 135"/>
                <a:gd name="T62" fmla="*/ 257 w 401"/>
                <a:gd name="T63" fmla="*/ 90 h 135"/>
                <a:gd name="T64" fmla="*/ 247 w 401"/>
                <a:gd name="T65" fmla="*/ 88 h 135"/>
                <a:gd name="T66" fmla="*/ 236 w 401"/>
                <a:gd name="T67" fmla="*/ 86 h 135"/>
                <a:gd name="T68" fmla="*/ 222 w 401"/>
                <a:gd name="T69" fmla="*/ 86 h 135"/>
                <a:gd name="T70" fmla="*/ 207 w 401"/>
                <a:gd name="T71" fmla="*/ 82 h 135"/>
                <a:gd name="T72" fmla="*/ 188 w 401"/>
                <a:gd name="T73" fmla="*/ 80 h 135"/>
                <a:gd name="T74" fmla="*/ 169 w 401"/>
                <a:gd name="T75" fmla="*/ 78 h 135"/>
                <a:gd name="T76" fmla="*/ 148 w 401"/>
                <a:gd name="T77" fmla="*/ 75 h 135"/>
                <a:gd name="T78" fmla="*/ 126 w 401"/>
                <a:gd name="T79" fmla="*/ 71 h 135"/>
                <a:gd name="T80" fmla="*/ 105 w 401"/>
                <a:gd name="T81" fmla="*/ 65 h 135"/>
                <a:gd name="T82" fmla="*/ 82 w 401"/>
                <a:gd name="T83" fmla="*/ 59 h 135"/>
                <a:gd name="T84" fmla="*/ 63 w 401"/>
                <a:gd name="T85" fmla="*/ 54 h 135"/>
                <a:gd name="T86" fmla="*/ 42 w 401"/>
                <a:gd name="T87" fmla="*/ 46 h 135"/>
                <a:gd name="T88" fmla="*/ 27 w 401"/>
                <a:gd name="T89" fmla="*/ 40 h 135"/>
                <a:gd name="T90" fmla="*/ 11 w 401"/>
                <a:gd name="T91" fmla="*/ 31 h 135"/>
                <a:gd name="T92" fmla="*/ 0 w 401"/>
                <a:gd name="T93" fmla="*/ 23 h 135"/>
                <a:gd name="T94" fmla="*/ 19 w 401"/>
                <a:gd name="T9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1" h="135">
                  <a:moveTo>
                    <a:pt x="19" y="0"/>
                  </a:moveTo>
                  <a:lnTo>
                    <a:pt x="23" y="0"/>
                  </a:lnTo>
                  <a:lnTo>
                    <a:pt x="27" y="4"/>
                  </a:lnTo>
                  <a:lnTo>
                    <a:pt x="34" y="8"/>
                  </a:lnTo>
                  <a:lnTo>
                    <a:pt x="44" y="10"/>
                  </a:lnTo>
                  <a:lnTo>
                    <a:pt x="55" y="16"/>
                  </a:lnTo>
                  <a:lnTo>
                    <a:pt x="61" y="18"/>
                  </a:lnTo>
                  <a:lnTo>
                    <a:pt x="67" y="19"/>
                  </a:lnTo>
                  <a:lnTo>
                    <a:pt x="74" y="21"/>
                  </a:lnTo>
                  <a:lnTo>
                    <a:pt x="84" y="25"/>
                  </a:lnTo>
                  <a:lnTo>
                    <a:pt x="89" y="27"/>
                  </a:lnTo>
                  <a:lnTo>
                    <a:pt x="99" y="29"/>
                  </a:lnTo>
                  <a:lnTo>
                    <a:pt x="106" y="31"/>
                  </a:lnTo>
                  <a:lnTo>
                    <a:pt x="116" y="33"/>
                  </a:lnTo>
                  <a:lnTo>
                    <a:pt x="126" y="37"/>
                  </a:lnTo>
                  <a:lnTo>
                    <a:pt x="137" y="38"/>
                  </a:lnTo>
                  <a:lnTo>
                    <a:pt x="146" y="40"/>
                  </a:lnTo>
                  <a:lnTo>
                    <a:pt x="158" y="42"/>
                  </a:lnTo>
                  <a:lnTo>
                    <a:pt x="169" y="44"/>
                  </a:lnTo>
                  <a:lnTo>
                    <a:pt x="181" y="46"/>
                  </a:lnTo>
                  <a:lnTo>
                    <a:pt x="186" y="46"/>
                  </a:lnTo>
                  <a:lnTo>
                    <a:pt x="194" y="48"/>
                  </a:lnTo>
                  <a:lnTo>
                    <a:pt x="200" y="48"/>
                  </a:lnTo>
                  <a:lnTo>
                    <a:pt x="205" y="50"/>
                  </a:lnTo>
                  <a:lnTo>
                    <a:pt x="213" y="50"/>
                  </a:lnTo>
                  <a:lnTo>
                    <a:pt x="219" y="50"/>
                  </a:lnTo>
                  <a:lnTo>
                    <a:pt x="226" y="50"/>
                  </a:lnTo>
                  <a:lnTo>
                    <a:pt x="232" y="52"/>
                  </a:lnTo>
                  <a:lnTo>
                    <a:pt x="238" y="52"/>
                  </a:lnTo>
                  <a:lnTo>
                    <a:pt x="245" y="54"/>
                  </a:lnTo>
                  <a:lnTo>
                    <a:pt x="253" y="54"/>
                  </a:lnTo>
                  <a:lnTo>
                    <a:pt x="260" y="54"/>
                  </a:lnTo>
                  <a:lnTo>
                    <a:pt x="264" y="54"/>
                  </a:lnTo>
                  <a:lnTo>
                    <a:pt x="268" y="54"/>
                  </a:lnTo>
                  <a:lnTo>
                    <a:pt x="276" y="56"/>
                  </a:lnTo>
                  <a:lnTo>
                    <a:pt x="283" y="57"/>
                  </a:lnTo>
                  <a:lnTo>
                    <a:pt x="293" y="59"/>
                  </a:lnTo>
                  <a:lnTo>
                    <a:pt x="302" y="63"/>
                  </a:lnTo>
                  <a:lnTo>
                    <a:pt x="316" y="67"/>
                  </a:lnTo>
                  <a:lnTo>
                    <a:pt x="325" y="71"/>
                  </a:lnTo>
                  <a:lnTo>
                    <a:pt x="337" y="75"/>
                  </a:lnTo>
                  <a:lnTo>
                    <a:pt x="342" y="78"/>
                  </a:lnTo>
                  <a:lnTo>
                    <a:pt x="348" y="80"/>
                  </a:lnTo>
                  <a:lnTo>
                    <a:pt x="354" y="84"/>
                  </a:lnTo>
                  <a:lnTo>
                    <a:pt x="359" y="88"/>
                  </a:lnTo>
                  <a:lnTo>
                    <a:pt x="371" y="94"/>
                  </a:lnTo>
                  <a:lnTo>
                    <a:pt x="382" y="103"/>
                  </a:lnTo>
                  <a:lnTo>
                    <a:pt x="392" y="111"/>
                  </a:lnTo>
                  <a:lnTo>
                    <a:pt x="401" y="122"/>
                  </a:lnTo>
                  <a:lnTo>
                    <a:pt x="365" y="135"/>
                  </a:lnTo>
                  <a:lnTo>
                    <a:pt x="361" y="134"/>
                  </a:lnTo>
                  <a:lnTo>
                    <a:pt x="357" y="128"/>
                  </a:lnTo>
                  <a:lnTo>
                    <a:pt x="352" y="122"/>
                  </a:lnTo>
                  <a:lnTo>
                    <a:pt x="346" y="120"/>
                  </a:lnTo>
                  <a:lnTo>
                    <a:pt x="340" y="115"/>
                  </a:lnTo>
                  <a:lnTo>
                    <a:pt x="335" y="113"/>
                  </a:lnTo>
                  <a:lnTo>
                    <a:pt x="327" y="107"/>
                  </a:lnTo>
                  <a:lnTo>
                    <a:pt x="319" y="103"/>
                  </a:lnTo>
                  <a:lnTo>
                    <a:pt x="310" y="99"/>
                  </a:lnTo>
                  <a:lnTo>
                    <a:pt x="300" y="96"/>
                  </a:lnTo>
                  <a:lnTo>
                    <a:pt x="289" y="94"/>
                  </a:lnTo>
                  <a:lnTo>
                    <a:pt x="279" y="90"/>
                  </a:lnTo>
                  <a:lnTo>
                    <a:pt x="268" y="90"/>
                  </a:lnTo>
                  <a:lnTo>
                    <a:pt x="257" y="90"/>
                  </a:lnTo>
                  <a:lnTo>
                    <a:pt x="253" y="88"/>
                  </a:lnTo>
                  <a:lnTo>
                    <a:pt x="247" y="88"/>
                  </a:lnTo>
                  <a:lnTo>
                    <a:pt x="241" y="88"/>
                  </a:lnTo>
                  <a:lnTo>
                    <a:pt x="236" y="86"/>
                  </a:lnTo>
                  <a:lnTo>
                    <a:pt x="230" y="86"/>
                  </a:lnTo>
                  <a:lnTo>
                    <a:pt x="222" y="86"/>
                  </a:lnTo>
                  <a:lnTo>
                    <a:pt x="215" y="82"/>
                  </a:lnTo>
                  <a:lnTo>
                    <a:pt x="207" y="82"/>
                  </a:lnTo>
                  <a:lnTo>
                    <a:pt x="198" y="80"/>
                  </a:lnTo>
                  <a:lnTo>
                    <a:pt x="188" y="80"/>
                  </a:lnTo>
                  <a:lnTo>
                    <a:pt x="179" y="78"/>
                  </a:lnTo>
                  <a:lnTo>
                    <a:pt x="169" y="78"/>
                  </a:lnTo>
                  <a:lnTo>
                    <a:pt x="158" y="77"/>
                  </a:lnTo>
                  <a:lnTo>
                    <a:pt x="148" y="75"/>
                  </a:lnTo>
                  <a:lnTo>
                    <a:pt x="137" y="73"/>
                  </a:lnTo>
                  <a:lnTo>
                    <a:pt x="126" y="71"/>
                  </a:lnTo>
                  <a:lnTo>
                    <a:pt x="114" y="69"/>
                  </a:lnTo>
                  <a:lnTo>
                    <a:pt x="105" y="65"/>
                  </a:lnTo>
                  <a:lnTo>
                    <a:pt x="93" y="63"/>
                  </a:lnTo>
                  <a:lnTo>
                    <a:pt x="82" y="59"/>
                  </a:lnTo>
                  <a:lnTo>
                    <a:pt x="72" y="56"/>
                  </a:lnTo>
                  <a:lnTo>
                    <a:pt x="63" y="54"/>
                  </a:lnTo>
                  <a:lnTo>
                    <a:pt x="51" y="50"/>
                  </a:lnTo>
                  <a:lnTo>
                    <a:pt x="42" y="46"/>
                  </a:lnTo>
                  <a:lnTo>
                    <a:pt x="34" y="42"/>
                  </a:lnTo>
                  <a:lnTo>
                    <a:pt x="27" y="40"/>
                  </a:lnTo>
                  <a:lnTo>
                    <a:pt x="17" y="37"/>
                  </a:lnTo>
                  <a:lnTo>
                    <a:pt x="11" y="31"/>
                  </a:lnTo>
                  <a:lnTo>
                    <a:pt x="4" y="27"/>
                  </a:lnTo>
                  <a:lnTo>
                    <a:pt x="0" y="23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46" name="Freeform 34"/>
            <p:cNvSpPr>
              <a:spLocks/>
            </p:cNvSpPr>
            <p:nvPr/>
          </p:nvSpPr>
          <p:spPr bwMode="auto">
            <a:xfrm>
              <a:off x="3242" y="2192"/>
              <a:ext cx="46" cy="46"/>
            </a:xfrm>
            <a:custGeom>
              <a:avLst/>
              <a:gdLst>
                <a:gd name="T0" fmla="*/ 46 w 92"/>
                <a:gd name="T1" fmla="*/ 63 h 91"/>
                <a:gd name="T2" fmla="*/ 50 w 92"/>
                <a:gd name="T3" fmla="*/ 61 h 91"/>
                <a:gd name="T4" fmla="*/ 55 w 92"/>
                <a:gd name="T5" fmla="*/ 59 h 91"/>
                <a:gd name="T6" fmla="*/ 59 w 92"/>
                <a:gd name="T7" fmla="*/ 53 h 91"/>
                <a:gd name="T8" fmla="*/ 61 w 92"/>
                <a:gd name="T9" fmla="*/ 47 h 91"/>
                <a:gd name="T10" fmla="*/ 59 w 92"/>
                <a:gd name="T11" fmla="*/ 40 h 91"/>
                <a:gd name="T12" fmla="*/ 55 w 92"/>
                <a:gd name="T13" fmla="*/ 36 h 91"/>
                <a:gd name="T14" fmla="*/ 50 w 92"/>
                <a:gd name="T15" fmla="*/ 32 h 91"/>
                <a:gd name="T16" fmla="*/ 46 w 92"/>
                <a:gd name="T17" fmla="*/ 32 h 91"/>
                <a:gd name="T18" fmla="*/ 34 w 92"/>
                <a:gd name="T19" fmla="*/ 34 h 91"/>
                <a:gd name="T20" fmla="*/ 31 w 92"/>
                <a:gd name="T21" fmla="*/ 42 h 91"/>
                <a:gd name="T22" fmla="*/ 23 w 92"/>
                <a:gd name="T23" fmla="*/ 42 h 91"/>
                <a:gd name="T24" fmla="*/ 15 w 92"/>
                <a:gd name="T25" fmla="*/ 42 h 91"/>
                <a:gd name="T26" fmla="*/ 6 w 92"/>
                <a:gd name="T27" fmla="*/ 42 h 91"/>
                <a:gd name="T28" fmla="*/ 0 w 92"/>
                <a:gd name="T29" fmla="*/ 42 h 91"/>
                <a:gd name="T30" fmla="*/ 0 w 92"/>
                <a:gd name="T31" fmla="*/ 32 h 91"/>
                <a:gd name="T32" fmla="*/ 4 w 92"/>
                <a:gd name="T33" fmla="*/ 25 h 91"/>
                <a:gd name="T34" fmla="*/ 8 w 92"/>
                <a:gd name="T35" fmla="*/ 17 h 91"/>
                <a:gd name="T36" fmla="*/ 14 w 92"/>
                <a:gd name="T37" fmla="*/ 11 h 91"/>
                <a:gd name="T38" fmla="*/ 21 w 92"/>
                <a:gd name="T39" fmla="*/ 5 h 91"/>
                <a:gd name="T40" fmla="*/ 27 w 92"/>
                <a:gd name="T41" fmla="*/ 2 h 91"/>
                <a:gd name="T42" fmla="*/ 36 w 92"/>
                <a:gd name="T43" fmla="*/ 0 h 91"/>
                <a:gd name="T44" fmla="*/ 46 w 92"/>
                <a:gd name="T45" fmla="*/ 0 h 91"/>
                <a:gd name="T46" fmla="*/ 55 w 92"/>
                <a:gd name="T47" fmla="*/ 0 h 91"/>
                <a:gd name="T48" fmla="*/ 63 w 92"/>
                <a:gd name="T49" fmla="*/ 4 h 91"/>
                <a:gd name="T50" fmla="*/ 71 w 92"/>
                <a:gd name="T51" fmla="*/ 5 h 91"/>
                <a:gd name="T52" fmla="*/ 78 w 92"/>
                <a:gd name="T53" fmla="*/ 13 h 91"/>
                <a:gd name="T54" fmla="*/ 84 w 92"/>
                <a:gd name="T55" fmla="*/ 19 h 91"/>
                <a:gd name="T56" fmla="*/ 88 w 92"/>
                <a:gd name="T57" fmla="*/ 26 h 91"/>
                <a:gd name="T58" fmla="*/ 90 w 92"/>
                <a:gd name="T59" fmla="*/ 36 h 91"/>
                <a:gd name="T60" fmla="*/ 92 w 92"/>
                <a:gd name="T61" fmla="*/ 45 h 91"/>
                <a:gd name="T62" fmla="*/ 90 w 92"/>
                <a:gd name="T63" fmla="*/ 53 h 91"/>
                <a:gd name="T64" fmla="*/ 88 w 92"/>
                <a:gd name="T65" fmla="*/ 63 h 91"/>
                <a:gd name="T66" fmla="*/ 84 w 92"/>
                <a:gd name="T67" fmla="*/ 70 h 91"/>
                <a:gd name="T68" fmla="*/ 78 w 92"/>
                <a:gd name="T69" fmla="*/ 78 h 91"/>
                <a:gd name="T70" fmla="*/ 71 w 92"/>
                <a:gd name="T71" fmla="*/ 82 h 91"/>
                <a:gd name="T72" fmla="*/ 63 w 92"/>
                <a:gd name="T73" fmla="*/ 85 h 91"/>
                <a:gd name="T74" fmla="*/ 55 w 92"/>
                <a:gd name="T75" fmla="*/ 87 h 91"/>
                <a:gd name="T76" fmla="*/ 46 w 92"/>
                <a:gd name="T77" fmla="*/ 91 h 91"/>
                <a:gd name="T78" fmla="*/ 36 w 92"/>
                <a:gd name="T79" fmla="*/ 89 h 91"/>
                <a:gd name="T80" fmla="*/ 27 w 92"/>
                <a:gd name="T81" fmla="*/ 87 h 91"/>
                <a:gd name="T82" fmla="*/ 21 w 92"/>
                <a:gd name="T83" fmla="*/ 83 h 91"/>
                <a:gd name="T84" fmla="*/ 15 w 92"/>
                <a:gd name="T85" fmla="*/ 78 h 91"/>
                <a:gd name="T86" fmla="*/ 8 w 92"/>
                <a:gd name="T87" fmla="*/ 72 h 91"/>
                <a:gd name="T88" fmla="*/ 6 w 92"/>
                <a:gd name="T89" fmla="*/ 66 h 91"/>
                <a:gd name="T90" fmla="*/ 2 w 92"/>
                <a:gd name="T91" fmla="*/ 59 h 91"/>
                <a:gd name="T92" fmla="*/ 0 w 92"/>
                <a:gd name="T93" fmla="*/ 51 h 91"/>
                <a:gd name="T94" fmla="*/ 6 w 92"/>
                <a:gd name="T95" fmla="*/ 51 h 91"/>
                <a:gd name="T96" fmla="*/ 15 w 92"/>
                <a:gd name="T97" fmla="*/ 51 h 91"/>
                <a:gd name="T98" fmla="*/ 23 w 92"/>
                <a:gd name="T99" fmla="*/ 51 h 91"/>
                <a:gd name="T100" fmla="*/ 31 w 92"/>
                <a:gd name="T101" fmla="*/ 51 h 91"/>
                <a:gd name="T102" fmla="*/ 34 w 92"/>
                <a:gd name="T103" fmla="*/ 59 h 91"/>
                <a:gd name="T104" fmla="*/ 46 w 92"/>
                <a:gd name="T105" fmla="*/ 63 h 91"/>
                <a:gd name="T106" fmla="*/ 46 w 92"/>
                <a:gd name="T107" fmla="*/ 63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2" h="91">
                  <a:moveTo>
                    <a:pt x="46" y="63"/>
                  </a:moveTo>
                  <a:lnTo>
                    <a:pt x="50" y="61"/>
                  </a:lnTo>
                  <a:lnTo>
                    <a:pt x="55" y="59"/>
                  </a:lnTo>
                  <a:lnTo>
                    <a:pt x="59" y="53"/>
                  </a:lnTo>
                  <a:lnTo>
                    <a:pt x="61" y="47"/>
                  </a:lnTo>
                  <a:lnTo>
                    <a:pt x="59" y="40"/>
                  </a:lnTo>
                  <a:lnTo>
                    <a:pt x="55" y="36"/>
                  </a:lnTo>
                  <a:lnTo>
                    <a:pt x="50" y="32"/>
                  </a:lnTo>
                  <a:lnTo>
                    <a:pt x="46" y="32"/>
                  </a:lnTo>
                  <a:lnTo>
                    <a:pt x="34" y="34"/>
                  </a:lnTo>
                  <a:lnTo>
                    <a:pt x="31" y="42"/>
                  </a:lnTo>
                  <a:lnTo>
                    <a:pt x="23" y="42"/>
                  </a:lnTo>
                  <a:lnTo>
                    <a:pt x="15" y="42"/>
                  </a:lnTo>
                  <a:lnTo>
                    <a:pt x="6" y="42"/>
                  </a:lnTo>
                  <a:lnTo>
                    <a:pt x="0" y="42"/>
                  </a:lnTo>
                  <a:lnTo>
                    <a:pt x="0" y="32"/>
                  </a:lnTo>
                  <a:lnTo>
                    <a:pt x="4" y="25"/>
                  </a:lnTo>
                  <a:lnTo>
                    <a:pt x="8" y="17"/>
                  </a:lnTo>
                  <a:lnTo>
                    <a:pt x="14" y="11"/>
                  </a:lnTo>
                  <a:lnTo>
                    <a:pt x="21" y="5"/>
                  </a:lnTo>
                  <a:lnTo>
                    <a:pt x="27" y="2"/>
                  </a:lnTo>
                  <a:lnTo>
                    <a:pt x="36" y="0"/>
                  </a:lnTo>
                  <a:lnTo>
                    <a:pt x="46" y="0"/>
                  </a:lnTo>
                  <a:lnTo>
                    <a:pt x="55" y="0"/>
                  </a:lnTo>
                  <a:lnTo>
                    <a:pt x="63" y="4"/>
                  </a:lnTo>
                  <a:lnTo>
                    <a:pt x="71" y="5"/>
                  </a:lnTo>
                  <a:lnTo>
                    <a:pt x="78" y="13"/>
                  </a:lnTo>
                  <a:lnTo>
                    <a:pt x="84" y="19"/>
                  </a:lnTo>
                  <a:lnTo>
                    <a:pt x="88" y="26"/>
                  </a:lnTo>
                  <a:lnTo>
                    <a:pt x="90" y="36"/>
                  </a:lnTo>
                  <a:lnTo>
                    <a:pt x="92" y="45"/>
                  </a:lnTo>
                  <a:lnTo>
                    <a:pt x="90" y="53"/>
                  </a:lnTo>
                  <a:lnTo>
                    <a:pt x="88" y="63"/>
                  </a:lnTo>
                  <a:lnTo>
                    <a:pt x="84" y="70"/>
                  </a:lnTo>
                  <a:lnTo>
                    <a:pt x="78" y="78"/>
                  </a:lnTo>
                  <a:lnTo>
                    <a:pt x="71" y="82"/>
                  </a:lnTo>
                  <a:lnTo>
                    <a:pt x="63" y="85"/>
                  </a:lnTo>
                  <a:lnTo>
                    <a:pt x="55" y="87"/>
                  </a:lnTo>
                  <a:lnTo>
                    <a:pt x="46" y="91"/>
                  </a:lnTo>
                  <a:lnTo>
                    <a:pt x="36" y="89"/>
                  </a:lnTo>
                  <a:lnTo>
                    <a:pt x="27" y="87"/>
                  </a:lnTo>
                  <a:lnTo>
                    <a:pt x="21" y="83"/>
                  </a:lnTo>
                  <a:lnTo>
                    <a:pt x="15" y="78"/>
                  </a:lnTo>
                  <a:lnTo>
                    <a:pt x="8" y="72"/>
                  </a:lnTo>
                  <a:lnTo>
                    <a:pt x="6" y="66"/>
                  </a:lnTo>
                  <a:lnTo>
                    <a:pt x="2" y="59"/>
                  </a:lnTo>
                  <a:lnTo>
                    <a:pt x="0" y="51"/>
                  </a:lnTo>
                  <a:lnTo>
                    <a:pt x="6" y="51"/>
                  </a:lnTo>
                  <a:lnTo>
                    <a:pt x="15" y="51"/>
                  </a:lnTo>
                  <a:lnTo>
                    <a:pt x="23" y="51"/>
                  </a:lnTo>
                  <a:lnTo>
                    <a:pt x="31" y="51"/>
                  </a:lnTo>
                  <a:lnTo>
                    <a:pt x="34" y="59"/>
                  </a:lnTo>
                  <a:lnTo>
                    <a:pt x="46" y="63"/>
                  </a:lnTo>
                  <a:lnTo>
                    <a:pt x="46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47" name="Freeform 35"/>
            <p:cNvSpPr>
              <a:spLocks/>
            </p:cNvSpPr>
            <p:nvPr/>
          </p:nvSpPr>
          <p:spPr bwMode="auto">
            <a:xfrm>
              <a:off x="3307" y="2161"/>
              <a:ext cx="45" cy="46"/>
            </a:xfrm>
            <a:custGeom>
              <a:avLst/>
              <a:gdLst>
                <a:gd name="T0" fmla="*/ 43 w 91"/>
                <a:gd name="T1" fmla="*/ 65 h 93"/>
                <a:gd name="T2" fmla="*/ 49 w 91"/>
                <a:gd name="T3" fmla="*/ 61 h 93"/>
                <a:gd name="T4" fmla="*/ 55 w 91"/>
                <a:gd name="T5" fmla="*/ 59 h 93"/>
                <a:gd name="T6" fmla="*/ 58 w 91"/>
                <a:gd name="T7" fmla="*/ 53 h 93"/>
                <a:gd name="T8" fmla="*/ 60 w 91"/>
                <a:gd name="T9" fmla="*/ 48 h 93"/>
                <a:gd name="T10" fmla="*/ 58 w 91"/>
                <a:gd name="T11" fmla="*/ 42 h 93"/>
                <a:gd name="T12" fmla="*/ 55 w 91"/>
                <a:gd name="T13" fmla="*/ 36 h 93"/>
                <a:gd name="T14" fmla="*/ 49 w 91"/>
                <a:gd name="T15" fmla="*/ 32 h 93"/>
                <a:gd name="T16" fmla="*/ 43 w 91"/>
                <a:gd name="T17" fmla="*/ 32 h 93"/>
                <a:gd name="T18" fmla="*/ 34 w 91"/>
                <a:gd name="T19" fmla="*/ 36 h 93"/>
                <a:gd name="T20" fmla="*/ 30 w 91"/>
                <a:gd name="T21" fmla="*/ 42 h 93"/>
                <a:gd name="T22" fmla="*/ 22 w 91"/>
                <a:gd name="T23" fmla="*/ 42 h 93"/>
                <a:gd name="T24" fmla="*/ 15 w 91"/>
                <a:gd name="T25" fmla="*/ 42 h 93"/>
                <a:gd name="T26" fmla="*/ 5 w 91"/>
                <a:gd name="T27" fmla="*/ 42 h 93"/>
                <a:gd name="T28" fmla="*/ 0 w 91"/>
                <a:gd name="T29" fmla="*/ 42 h 93"/>
                <a:gd name="T30" fmla="*/ 0 w 91"/>
                <a:gd name="T31" fmla="*/ 32 h 93"/>
                <a:gd name="T32" fmla="*/ 3 w 91"/>
                <a:gd name="T33" fmla="*/ 25 h 93"/>
                <a:gd name="T34" fmla="*/ 7 w 91"/>
                <a:gd name="T35" fmla="*/ 17 h 93"/>
                <a:gd name="T36" fmla="*/ 13 w 91"/>
                <a:gd name="T37" fmla="*/ 11 h 93"/>
                <a:gd name="T38" fmla="*/ 19 w 91"/>
                <a:gd name="T39" fmla="*/ 6 h 93"/>
                <a:gd name="T40" fmla="*/ 26 w 91"/>
                <a:gd name="T41" fmla="*/ 2 h 93"/>
                <a:gd name="T42" fmla="*/ 36 w 91"/>
                <a:gd name="T43" fmla="*/ 0 h 93"/>
                <a:gd name="T44" fmla="*/ 45 w 91"/>
                <a:gd name="T45" fmla="*/ 0 h 93"/>
                <a:gd name="T46" fmla="*/ 55 w 91"/>
                <a:gd name="T47" fmla="*/ 0 h 93"/>
                <a:gd name="T48" fmla="*/ 62 w 91"/>
                <a:gd name="T49" fmla="*/ 4 h 93"/>
                <a:gd name="T50" fmla="*/ 70 w 91"/>
                <a:gd name="T51" fmla="*/ 6 h 93"/>
                <a:gd name="T52" fmla="*/ 77 w 91"/>
                <a:gd name="T53" fmla="*/ 13 h 93"/>
                <a:gd name="T54" fmla="*/ 81 w 91"/>
                <a:gd name="T55" fmla="*/ 19 h 93"/>
                <a:gd name="T56" fmla="*/ 87 w 91"/>
                <a:gd name="T57" fmla="*/ 27 h 93"/>
                <a:gd name="T58" fmla="*/ 89 w 91"/>
                <a:gd name="T59" fmla="*/ 36 h 93"/>
                <a:gd name="T60" fmla="*/ 91 w 91"/>
                <a:gd name="T61" fmla="*/ 46 h 93"/>
                <a:gd name="T62" fmla="*/ 89 w 91"/>
                <a:gd name="T63" fmla="*/ 53 h 93"/>
                <a:gd name="T64" fmla="*/ 87 w 91"/>
                <a:gd name="T65" fmla="*/ 65 h 93"/>
                <a:gd name="T66" fmla="*/ 81 w 91"/>
                <a:gd name="T67" fmla="*/ 70 h 93"/>
                <a:gd name="T68" fmla="*/ 77 w 91"/>
                <a:gd name="T69" fmla="*/ 78 h 93"/>
                <a:gd name="T70" fmla="*/ 70 w 91"/>
                <a:gd name="T71" fmla="*/ 84 h 93"/>
                <a:gd name="T72" fmla="*/ 62 w 91"/>
                <a:gd name="T73" fmla="*/ 89 h 93"/>
                <a:gd name="T74" fmla="*/ 55 w 91"/>
                <a:gd name="T75" fmla="*/ 91 h 93"/>
                <a:gd name="T76" fmla="*/ 45 w 91"/>
                <a:gd name="T77" fmla="*/ 93 h 93"/>
                <a:gd name="T78" fmla="*/ 36 w 91"/>
                <a:gd name="T79" fmla="*/ 91 h 93"/>
                <a:gd name="T80" fmla="*/ 28 w 91"/>
                <a:gd name="T81" fmla="*/ 89 h 93"/>
                <a:gd name="T82" fmla="*/ 20 w 91"/>
                <a:gd name="T83" fmla="*/ 86 h 93"/>
                <a:gd name="T84" fmla="*/ 15 w 91"/>
                <a:gd name="T85" fmla="*/ 82 h 93"/>
                <a:gd name="T86" fmla="*/ 9 w 91"/>
                <a:gd name="T87" fmla="*/ 74 h 93"/>
                <a:gd name="T88" fmla="*/ 5 w 91"/>
                <a:gd name="T89" fmla="*/ 68 h 93"/>
                <a:gd name="T90" fmla="*/ 0 w 91"/>
                <a:gd name="T91" fmla="*/ 61 h 93"/>
                <a:gd name="T92" fmla="*/ 0 w 91"/>
                <a:gd name="T93" fmla="*/ 53 h 93"/>
                <a:gd name="T94" fmla="*/ 5 w 91"/>
                <a:gd name="T95" fmla="*/ 53 h 93"/>
                <a:gd name="T96" fmla="*/ 15 w 91"/>
                <a:gd name="T97" fmla="*/ 53 h 93"/>
                <a:gd name="T98" fmla="*/ 22 w 91"/>
                <a:gd name="T99" fmla="*/ 53 h 93"/>
                <a:gd name="T100" fmla="*/ 30 w 91"/>
                <a:gd name="T101" fmla="*/ 53 h 93"/>
                <a:gd name="T102" fmla="*/ 34 w 91"/>
                <a:gd name="T103" fmla="*/ 61 h 93"/>
                <a:gd name="T104" fmla="*/ 43 w 91"/>
                <a:gd name="T105" fmla="*/ 65 h 93"/>
                <a:gd name="T106" fmla="*/ 43 w 91"/>
                <a:gd name="T107" fmla="*/ 6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" h="93">
                  <a:moveTo>
                    <a:pt x="43" y="65"/>
                  </a:moveTo>
                  <a:lnTo>
                    <a:pt x="49" y="61"/>
                  </a:lnTo>
                  <a:lnTo>
                    <a:pt x="55" y="59"/>
                  </a:lnTo>
                  <a:lnTo>
                    <a:pt x="58" y="53"/>
                  </a:lnTo>
                  <a:lnTo>
                    <a:pt x="60" y="48"/>
                  </a:lnTo>
                  <a:lnTo>
                    <a:pt x="58" y="42"/>
                  </a:lnTo>
                  <a:lnTo>
                    <a:pt x="55" y="36"/>
                  </a:lnTo>
                  <a:lnTo>
                    <a:pt x="49" y="32"/>
                  </a:lnTo>
                  <a:lnTo>
                    <a:pt x="43" y="32"/>
                  </a:lnTo>
                  <a:lnTo>
                    <a:pt x="34" y="36"/>
                  </a:lnTo>
                  <a:lnTo>
                    <a:pt x="30" y="42"/>
                  </a:lnTo>
                  <a:lnTo>
                    <a:pt x="22" y="42"/>
                  </a:lnTo>
                  <a:lnTo>
                    <a:pt x="15" y="42"/>
                  </a:lnTo>
                  <a:lnTo>
                    <a:pt x="5" y="42"/>
                  </a:lnTo>
                  <a:lnTo>
                    <a:pt x="0" y="42"/>
                  </a:lnTo>
                  <a:lnTo>
                    <a:pt x="0" y="32"/>
                  </a:lnTo>
                  <a:lnTo>
                    <a:pt x="3" y="25"/>
                  </a:lnTo>
                  <a:lnTo>
                    <a:pt x="7" y="17"/>
                  </a:lnTo>
                  <a:lnTo>
                    <a:pt x="13" y="11"/>
                  </a:lnTo>
                  <a:lnTo>
                    <a:pt x="19" y="6"/>
                  </a:lnTo>
                  <a:lnTo>
                    <a:pt x="26" y="2"/>
                  </a:lnTo>
                  <a:lnTo>
                    <a:pt x="36" y="0"/>
                  </a:lnTo>
                  <a:lnTo>
                    <a:pt x="45" y="0"/>
                  </a:lnTo>
                  <a:lnTo>
                    <a:pt x="55" y="0"/>
                  </a:lnTo>
                  <a:lnTo>
                    <a:pt x="62" y="4"/>
                  </a:lnTo>
                  <a:lnTo>
                    <a:pt x="70" y="6"/>
                  </a:lnTo>
                  <a:lnTo>
                    <a:pt x="77" y="13"/>
                  </a:lnTo>
                  <a:lnTo>
                    <a:pt x="81" y="19"/>
                  </a:lnTo>
                  <a:lnTo>
                    <a:pt x="87" y="27"/>
                  </a:lnTo>
                  <a:lnTo>
                    <a:pt x="89" y="36"/>
                  </a:lnTo>
                  <a:lnTo>
                    <a:pt x="91" y="46"/>
                  </a:lnTo>
                  <a:lnTo>
                    <a:pt x="89" y="53"/>
                  </a:lnTo>
                  <a:lnTo>
                    <a:pt x="87" y="65"/>
                  </a:lnTo>
                  <a:lnTo>
                    <a:pt x="81" y="70"/>
                  </a:lnTo>
                  <a:lnTo>
                    <a:pt x="77" y="78"/>
                  </a:lnTo>
                  <a:lnTo>
                    <a:pt x="70" y="84"/>
                  </a:lnTo>
                  <a:lnTo>
                    <a:pt x="62" y="89"/>
                  </a:lnTo>
                  <a:lnTo>
                    <a:pt x="55" y="91"/>
                  </a:lnTo>
                  <a:lnTo>
                    <a:pt x="45" y="93"/>
                  </a:lnTo>
                  <a:lnTo>
                    <a:pt x="36" y="91"/>
                  </a:lnTo>
                  <a:lnTo>
                    <a:pt x="28" y="89"/>
                  </a:lnTo>
                  <a:lnTo>
                    <a:pt x="20" y="86"/>
                  </a:lnTo>
                  <a:lnTo>
                    <a:pt x="15" y="82"/>
                  </a:lnTo>
                  <a:lnTo>
                    <a:pt x="9" y="74"/>
                  </a:lnTo>
                  <a:lnTo>
                    <a:pt x="5" y="68"/>
                  </a:lnTo>
                  <a:lnTo>
                    <a:pt x="0" y="61"/>
                  </a:lnTo>
                  <a:lnTo>
                    <a:pt x="0" y="53"/>
                  </a:lnTo>
                  <a:lnTo>
                    <a:pt x="5" y="53"/>
                  </a:lnTo>
                  <a:lnTo>
                    <a:pt x="15" y="53"/>
                  </a:lnTo>
                  <a:lnTo>
                    <a:pt x="22" y="53"/>
                  </a:lnTo>
                  <a:lnTo>
                    <a:pt x="30" y="53"/>
                  </a:lnTo>
                  <a:lnTo>
                    <a:pt x="34" y="61"/>
                  </a:lnTo>
                  <a:lnTo>
                    <a:pt x="43" y="65"/>
                  </a:lnTo>
                  <a:lnTo>
                    <a:pt x="43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48" name="Freeform 36"/>
            <p:cNvSpPr>
              <a:spLocks/>
            </p:cNvSpPr>
            <p:nvPr/>
          </p:nvSpPr>
          <p:spPr bwMode="auto">
            <a:xfrm>
              <a:off x="3084" y="2404"/>
              <a:ext cx="21" cy="89"/>
            </a:xfrm>
            <a:custGeom>
              <a:avLst/>
              <a:gdLst>
                <a:gd name="T0" fmla="*/ 0 w 42"/>
                <a:gd name="T1" fmla="*/ 0 h 179"/>
                <a:gd name="T2" fmla="*/ 0 w 42"/>
                <a:gd name="T3" fmla="*/ 179 h 179"/>
                <a:gd name="T4" fmla="*/ 42 w 42"/>
                <a:gd name="T5" fmla="*/ 169 h 179"/>
                <a:gd name="T6" fmla="*/ 38 w 42"/>
                <a:gd name="T7" fmla="*/ 7 h 179"/>
                <a:gd name="T8" fmla="*/ 0 w 42"/>
                <a:gd name="T9" fmla="*/ 0 h 179"/>
                <a:gd name="T10" fmla="*/ 0 w 42"/>
                <a:gd name="T1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79">
                  <a:moveTo>
                    <a:pt x="0" y="0"/>
                  </a:moveTo>
                  <a:lnTo>
                    <a:pt x="0" y="179"/>
                  </a:lnTo>
                  <a:lnTo>
                    <a:pt x="42" y="169"/>
                  </a:lnTo>
                  <a:lnTo>
                    <a:pt x="38" y="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49" name="Freeform 37"/>
            <p:cNvSpPr>
              <a:spLocks/>
            </p:cNvSpPr>
            <p:nvPr/>
          </p:nvSpPr>
          <p:spPr bwMode="auto">
            <a:xfrm>
              <a:off x="3048" y="2462"/>
              <a:ext cx="100" cy="78"/>
            </a:xfrm>
            <a:custGeom>
              <a:avLst/>
              <a:gdLst>
                <a:gd name="T0" fmla="*/ 0 w 200"/>
                <a:gd name="T1" fmla="*/ 131 h 156"/>
                <a:gd name="T2" fmla="*/ 181 w 200"/>
                <a:gd name="T3" fmla="*/ 0 h 156"/>
                <a:gd name="T4" fmla="*/ 200 w 200"/>
                <a:gd name="T5" fmla="*/ 25 h 156"/>
                <a:gd name="T6" fmla="*/ 21 w 200"/>
                <a:gd name="T7" fmla="*/ 156 h 156"/>
                <a:gd name="T8" fmla="*/ 0 w 200"/>
                <a:gd name="T9" fmla="*/ 131 h 156"/>
                <a:gd name="T10" fmla="*/ 0 w 200"/>
                <a:gd name="T11" fmla="*/ 13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156">
                  <a:moveTo>
                    <a:pt x="0" y="131"/>
                  </a:moveTo>
                  <a:lnTo>
                    <a:pt x="181" y="0"/>
                  </a:lnTo>
                  <a:lnTo>
                    <a:pt x="200" y="25"/>
                  </a:lnTo>
                  <a:lnTo>
                    <a:pt x="21" y="156"/>
                  </a:lnTo>
                  <a:lnTo>
                    <a:pt x="0" y="131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50" name="Freeform 38"/>
            <p:cNvSpPr>
              <a:spLocks/>
            </p:cNvSpPr>
            <p:nvPr/>
          </p:nvSpPr>
          <p:spPr bwMode="auto">
            <a:xfrm>
              <a:off x="3050" y="2457"/>
              <a:ext cx="93" cy="72"/>
            </a:xfrm>
            <a:custGeom>
              <a:avLst/>
              <a:gdLst>
                <a:gd name="T0" fmla="*/ 0 w 187"/>
                <a:gd name="T1" fmla="*/ 17 h 145"/>
                <a:gd name="T2" fmla="*/ 2 w 187"/>
                <a:gd name="T3" fmla="*/ 19 h 145"/>
                <a:gd name="T4" fmla="*/ 10 w 187"/>
                <a:gd name="T5" fmla="*/ 25 h 145"/>
                <a:gd name="T6" fmla="*/ 14 w 187"/>
                <a:gd name="T7" fmla="*/ 27 h 145"/>
                <a:gd name="T8" fmla="*/ 19 w 187"/>
                <a:gd name="T9" fmla="*/ 31 h 145"/>
                <a:gd name="T10" fmla="*/ 25 w 187"/>
                <a:gd name="T11" fmla="*/ 35 h 145"/>
                <a:gd name="T12" fmla="*/ 31 w 187"/>
                <a:gd name="T13" fmla="*/ 40 h 145"/>
                <a:gd name="T14" fmla="*/ 36 w 187"/>
                <a:gd name="T15" fmla="*/ 44 h 145"/>
                <a:gd name="T16" fmla="*/ 42 w 187"/>
                <a:gd name="T17" fmla="*/ 48 h 145"/>
                <a:gd name="T18" fmla="*/ 50 w 187"/>
                <a:gd name="T19" fmla="*/ 54 h 145"/>
                <a:gd name="T20" fmla="*/ 57 w 187"/>
                <a:gd name="T21" fmla="*/ 59 h 145"/>
                <a:gd name="T22" fmla="*/ 65 w 187"/>
                <a:gd name="T23" fmla="*/ 65 h 145"/>
                <a:gd name="T24" fmla="*/ 73 w 187"/>
                <a:gd name="T25" fmla="*/ 71 h 145"/>
                <a:gd name="T26" fmla="*/ 78 w 187"/>
                <a:gd name="T27" fmla="*/ 76 h 145"/>
                <a:gd name="T28" fmla="*/ 88 w 187"/>
                <a:gd name="T29" fmla="*/ 84 h 145"/>
                <a:gd name="T30" fmla="*/ 93 w 187"/>
                <a:gd name="T31" fmla="*/ 88 h 145"/>
                <a:gd name="T32" fmla="*/ 101 w 187"/>
                <a:gd name="T33" fmla="*/ 93 h 145"/>
                <a:gd name="T34" fmla="*/ 109 w 187"/>
                <a:gd name="T35" fmla="*/ 99 h 145"/>
                <a:gd name="T36" fmla="*/ 116 w 187"/>
                <a:gd name="T37" fmla="*/ 105 h 145"/>
                <a:gd name="T38" fmla="*/ 124 w 187"/>
                <a:gd name="T39" fmla="*/ 109 h 145"/>
                <a:gd name="T40" fmla="*/ 130 w 187"/>
                <a:gd name="T41" fmla="*/ 114 h 145"/>
                <a:gd name="T42" fmla="*/ 135 w 187"/>
                <a:gd name="T43" fmla="*/ 120 h 145"/>
                <a:gd name="T44" fmla="*/ 143 w 187"/>
                <a:gd name="T45" fmla="*/ 126 h 145"/>
                <a:gd name="T46" fmla="*/ 152 w 187"/>
                <a:gd name="T47" fmla="*/ 133 h 145"/>
                <a:gd name="T48" fmla="*/ 160 w 187"/>
                <a:gd name="T49" fmla="*/ 139 h 145"/>
                <a:gd name="T50" fmla="*/ 166 w 187"/>
                <a:gd name="T51" fmla="*/ 143 h 145"/>
                <a:gd name="T52" fmla="*/ 168 w 187"/>
                <a:gd name="T53" fmla="*/ 145 h 145"/>
                <a:gd name="T54" fmla="*/ 187 w 187"/>
                <a:gd name="T55" fmla="*/ 122 h 145"/>
                <a:gd name="T56" fmla="*/ 21 w 187"/>
                <a:gd name="T57" fmla="*/ 0 h 145"/>
                <a:gd name="T58" fmla="*/ 0 w 187"/>
                <a:gd name="T59" fmla="*/ 17 h 145"/>
                <a:gd name="T60" fmla="*/ 0 w 187"/>
                <a:gd name="T61" fmla="*/ 17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87" h="145">
                  <a:moveTo>
                    <a:pt x="0" y="17"/>
                  </a:moveTo>
                  <a:lnTo>
                    <a:pt x="2" y="19"/>
                  </a:lnTo>
                  <a:lnTo>
                    <a:pt x="10" y="25"/>
                  </a:lnTo>
                  <a:lnTo>
                    <a:pt x="14" y="27"/>
                  </a:lnTo>
                  <a:lnTo>
                    <a:pt x="19" y="31"/>
                  </a:lnTo>
                  <a:lnTo>
                    <a:pt x="25" y="35"/>
                  </a:lnTo>
                  <a:lnTo>
                    <a:pt x="31" y="40"/>
                  </a:lnTo>
                  <a:lnTo>
                    <a:pt x="36" y="44"/>
                  </a:lnTo>
                  <a:lnTo>
                    <a:pt x="42" y="48"/>
                  </a:lnTo>
                  <a:lnTo>
                    <a:pt x="50" y="54"/>
                  </a:lnTo>
                  <a:lnTo>
                    <a:pt x="57" y="59"/>
                  </a:lnTo>
                  <a:lnTo>
                    <a:pt x="65" y="65"/>
                  </a:lnTo>
                  <a:lnTo>
                    <a:pt x="73" y="71"/>
                  </a:lnTo>
                  <a:lnTo>
                    <a:pt x="78" y="76"/>
                  </a:lnTo>
                  <a:lnTo>
                    <a:pt x="88" y="84"/>
                  </a:lnTo>
                  <a:lnTo>
                    <a:pt x="93" y="88"/>
                  </a:lnTo>
                  <a:lnTo>
                    <a:pt x="101" y="93"/>
                  </a:lnTo>
                  <a:lnTo>
                    <a:pt x="109" y="99"/>
                  </a:lnTo>
                  <a:lnTo>
                    <a:pt x="116" y="105"/>
                  </a:lnTo>
                  <a:lnTo>
                    <a:pt x="124" y="109"/>
                  </a:lnTo>
                  <a:lnTo>
                    <a:pt x="130" y="114"/>
                  </a:lnTo>
                  <a:lnTo>
                    <a:pt x="135" y="120"/>
                  </a:lnTo>
                  <a:lnTo>
                    <a:pt x="143" y="126"/>
                  </a:lnTo>
                  <a:lnTo>
                    <a:pt x="152" y="133"/>
                  </a:lnTo>
                  <a:lnTo>
                    <a:pt x="160" y="139"/>
                  </a:lnTo>
                  <a:lnTo>
                    <a:pt x="166" y="143"/>
                  </a:lnTo>
                  <a:lnTo>
                    <a:pt x="168" y="145"/>
                  </a:lnTo>
                  <a:lnTo>
                    <a:pt x="187" y="122"/>
                  </a:lnTo>
                  <a:lnTo>
                    <a:pt x="21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51" name="Freeform 39"/>
            <p:cNvSpPr>
              <a:spLocks/>
            </p:cNvSpPr>
            <p:nvPr/>
          </p:nvSpPr>
          <p:spPr bwMode="auto">
            <a:xfrm>
              <a:off x="2582" y="2419"/>
              <a:ext cx="99" cy="74"/>
            </a:xfrm>
            <a:custGeom>
              <a:avLst/>
              <a:gdLst>
                <a:gd name="T0" fmla="*/ 0 w 200"/>
                <a:gd name="T1" fmla="*/ 133 h 149"/>
                <a:gd name="T2" fmla="*/ 2 w 200"/>
                <a:gd name="T3" fmla="*/ 130 h 149"/>
                <a:gd name="T4" fmla="*/ 8 w 200"/>
                <a:gd name="T5" fmla="*/ 126 h 149"/>
                <a:gd name="T6" fmla="*/ 12 w 200"/>
                <a:gd name="T7" fmla="*/ 122 h 149"/>
                <a:gd name="T8" fmla="*/ 17 w 200"/>
                <a:gd name="T9" fmla="*/ 118 h 149"/>
                <a:gd name="T10" fmla="*/ 23 w 200"/>
                <a:gd name="T11" fmla="*/ 114 h 149"/>
                <a:gd name="T12" fmla="*/ 31 w 200"/>
                <a:gd name="T13" fmla="*/ 111 h 149"/>
                <a:gd name="T14" fmla="*/ 36 w 200"/>
                <a:gd name="T15" fmla="*/ 105 h 149"/>
                <a:gd name="T16" fmla="*/ 44 w 200"/>
                <a:gd name="T17" fmla="*/ 99 h 149"/>
                <a:gd name="T18" fmla="*/ 51 w 200"/>
                <a:gd name="T19" fmla="*/ 93 h 149"/>
                <a:gd name="T20" fmla="*/ 61 w 200"/>
                <a:gd name="T21" fmla="*/ 90 h 149"/>
                <a:gd name="T22" fmla="*/ 69 w 200"/>
                <a:gd name="T23" fmla="*/ 82 h 149"/>
                <a:gd name="T24" fmla="*/ 76 w 200"/>
                <a:gd name="T25" fmla="*/ 76 h 149"/>
                <a:gd name="T26" fmla="*/ 84 w 200"/>
                <a:gd name="T27" fmla="*/ 71 h 149"/>
                <a:gd name="T28" fmla="*/ 93 w 200"/>
                <a:gd name="T29" fmla="*/ 65 h 149"/>
                <a:gd name="T30" fmla="*/ 101 w 200"/>
                <a:gd name="T31" fmla="*/ 59 h 149"/>
                <a:gd name="T32" fmla="*/ 110 w 200"/>
                <a:gd name="T33" fmla="*/ 52 h 149"/>
                <a:gd name="T34" fmla="*/ 118 w 200"/>
                <a:gd name="T35" fmla="*/ 46 h 149"/>
                <a:gd name="T36" fmla="*/ 126 w 200"/>
                <a:gd name="T37" fmla="*/ 40 h 149"/>
                <a:gd name="T38" fmla="*/ 133 w 200"/>
                <a:gd name="T39" fmla="*/ 34 h 149"/>
                <a:gd name="T40" fmla="*/ 141 w 200"/>
                <a:gd name="T41" fmla="*/ 29 h 149"/>
                <a:gd name="T42" fmla="*/ 148 w 200"/>
                <a:gd name="T43" fmla="*/ 25 h 149"/>
                <a:gd name="T44" fmla="*/ 156 w 200"/>
                <a:gd name="T45" fmla="*/ 19 h 149"/>
                <a:gd name="T46" fmla="*/ 165 w 200"/>
                <a:gd name="T47" fmla="*/ 12 h 149"/>
                <a:gd name="T48" fmla="*/ 175 w 200"/>
                <a:gd name="T49" fmla="*/ 4 h 149"/>
                <a:gd name="T50" fmla="*/ 181 w 200"/>
                <a:gd name="T51" fmla="*/ 0 h 149"/>
                <a:gd name="T52" fmla="*/ 183 w 200"/>
                <a:gd name="T53" fmla="*/ 0 h 149"/>
                <a:gd name="T54" fmla="*/ 200 w 200"/>
                <a:gd name="T55" fmla="*/ 21 h 149"/>
                <a:gd name="T56" fmla="*/ 23 w 200"/>
                <a:gd name="T57" fmla="*/ 149 h 149"/>
                <a:gd name="T58" fmla="*/ 0 w 200"/>
                <a:gd name="T59" fmla="*/ 133 h 149"/>
                <a:gd name="T60" fmla="*/ 0 w 200"/>
                <a:gd name="T61" fmla="*/ 133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00" h="149">
                  <a:moveTo>
                    <a:pt x="0" y="133"/>
                  </a:moveTo>
                  <a:lnTo>
                    <a:pt x="2" y="130"/>
                  </a:lnTo>
                  <a:lnTo>
                    <a:pt x="8" y="126"/>
                  </a:lnTo>
                  <a:lnTo>
                    <a:pt x="12" y="122"/>
                  </a:lnTo>
                  <a:lnTo>
                    <a:pt x="17" y="118"/>
                  </a:lnTo>
                  <a:lnTo>
                    <a:pt x="23" y="114"/>
                  </a:lnTo>
                  <a:lnTo>
                    <a:pt x="31" y="111"/>
                  </a:lnTo>
                  <a:lnTo>
                    <a:pt x="36" y="105"/>
                  </a:lnTo>
                  <a:lnTo>
                    <a:pt x="44" y="99"/>
                  </a:lnTo>
                  <a:lnTo>
                    <a:pt x="51" y="93"/>
                  </a:lnTo>
                  <a:lnTo>
                    <a:pt x="61" y="90"/>
                  </a:lnTo>
                  <a:lnTo>
                    <a:pt x="69" y="82"/>
                  </a:lnTo>
                  <a:lnTo>
                    <a:pt x="76" y="76"/>
                  </a:lnTo>
                  <a:lnTo>
                    <a:pt x="84" y="71"/>
                  </a:lnTo>
                  <a:lnTo>
                    <a:pt x="93" y="65"/>
                  </a:lnTo>
                  <a:lnTo>
                    <a:pt x="101" y="59"/>
                  </a:lnTo>
                  <a:lnTo>
                    <a:pt x="110" y="52"/>
                  </a:lnTo>
                  <a:lnTo>
                    <a:pt x="118" y="46"/>
                  </a:lnTo>
                  <a:lnTo>
                    <a:pt x="126" y="40"/>
                  </a:lnTo>
                  <a:lnTo>
                    <a:pt x="133" y="34"/>
                  </a:lnTo>
                  <a:lnTo>
                    <a:pt x="141" y="29"/>
                  </a:lnTo>
                  <a:lnTo>
                    <a:pt x="148" y="25"/>
                  </a:lnTo>
                  <a:lnTo>
                    <a:pt x="156" y="19"/>
                  </a:lnTo>
                  <a:lnTo>
                    <a:pt x="165" y="12"/>
                  </a:lnTo>
                  <a:lnTo>
                    <a:pt x="175" y="4"/>
                  </a:lnTo>
                  <a:lnTo>
                    <a:pt x="181" y="0"/>
                  </a:lnTo>
                  <a:lnTo>
                    <a:pt x="183" y="0"/>
                  </a:lnTo>
                  <a:lnTo>
                    <a:pt x="200" y="21"/>
                  </a:lnTo>
                  <a:lnTo>
                    <a:pt x="23" y="149"/>
                  </a:lnTo>
                  <a:lnTo>
                    <a:pt x="0" y="133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52" name="Freeform 40"/>
            <p:cNvSpPr>
              <a:spLocks/>
            </p:cNvSpPr>
            <p:nvPr/>
          </p:nvSpPr>
          <p:spPr bwMode="auto">
            <a:xfrm>
              <a:off x="2584" y="2413"/>
              <a:ext cx="98" cy="66"/>
            </a:xfrm>
            <a:custGeom>
              <a:avLst/>
              <a:gdLst>
                <a:gd name="T0" fmla="*/ 0 w 196"/>
                <a:gd name="T1" fmla="*/ 11 h 131"/>
                <a:gd name="T2" fmla="*/ 2 w 196"/>
                <a:gd name="T3" fmla="*/ 11 h 131"/>
                <a:gd name="T4" fmla="*/ 7 w 196"/>
                <a:gd name="T5" fmla="*/ 15 h 131"/>
                <a:gd name="T6" fmla="*/ 11 w 196"/>
                <a:gd name="T7" fmla="*/ 19 h 131"/>
                <a:gd name="T8" fmla="*/ 17 w 196"/>
                <a:gd name="T9" fmla="*/ 21 h 131"/>
                <a:gd name="T10" fmla="*/ 23 w 196"/>
                <a:gd name="T11" fmla="*/ 26 h 131"/>
                <a:gd name="T12" fmla="*/ 28 w 196"/>
                <a:gd name="T13" fmla="*/ 30 h 131"/>
                <a:gd name="T14" fmla="*/ 34 w 196"/>
                <a:gd name="T15" fmla="*/ 32 h 131"/>
                <a:gd name="T16" fmla="*/ 40 w 196"/>
                <a:gd name="T17" fmla="*/ 38 h 131"/>
                <a:gd name="T18" fmla="*/ 47 w 196"/>
                <a:gd name="T19" fmla="*/ 44 h 131"/>
                <a:gd name="T20" fmla="*/ 55 w 196"/>
                <a:gd name="T21" fmla="*/ 49 h 131"/>
                <a:gd name="T22" fmla="*/ 61 w 196"/>
                <a:gd name="T23" fmla="*/ 55 h 131"/>
                <a:gd name="T24" fmla="*/ 68 w 196"/>
                <a:gd name="T25" fmla="*/ 61 h 131"/>
                <a:gd name="T26" fmla="*/ 76 w 196"/>
                <a:gd name="T27" fmla="*/ 66 h 131"/>
                <a:gd name="T28" fmla="*/ 85 w 196"/>
                <a:gd name="T29" fmla="*/ 72 h 131"/>
                <a:gd name="T30" fmla="*/ 91 w 196"/>
                <a:gd name="T31" fmla="*/ 76 h 131"/>
                <a:gd name="T32" fmla="*/ 99 w 196"/>
                <a:gd name="T33" fmla="*/ 82 h 131"/>
                <a:gd name="T34" fmla="*/ 104 w 196"/>
                <a:gd name="T35" fmla="*/ 87 h 131"/>
                <a:gd name="T36" fmla="*/ 112 w 196"/>
                <a:gd name="T37" fmla="*/ 93 h 131"/>
                <a:gd name="T38" fmla="*/ 120 w 196"/>
                <a:gd name="T39" fmla="*/ 97 h 131"/>
                <a:gd name="T40" fmla="*/ 125 w 196"/>
                <a:gd name="T41" fmla="*/ 103 h 131"/>
                <a:gd name="T42" fmla="*/ 131 w 196"/>
                <a:gd name="T43" fmla="*/ 106 h 131"/>
                <a:gd name="T44" fmla="*/ 139 w 196"/>
                <a:gd name="T45" fmla="*/ 112 h 131"/>
                <a:gd name="T46" fmla="*/ 148 w 196"/>
                <a:gd name="T47" fmla="*/ 120 h 131"/>
                <a:gd name="T48" fmla="*/ 158 w 196"/>
                <a:gd name="T49" fmla="*/ 125 h 131"/>
                <a:gd name="T50" fmla="*/ 161 w 196"/>
                <a:gd name="T51" fmla="*/ 129 h 131"/>
                <a:gd name="T52" fmla="*/ 163 w 196"/>
                <a:gd name="T53" fmla="*/ 131 h 131"/>
                <a:gd name="T54" fmla="*/ 196 w 196"/>
                <a:gd name="T55" fmla="*/ 116 h 131"/>
                <a:gd name="T56" fmla="*/ 26 w 196"/>
                <a:gd name="T57" fmla="*/ 0 h 131"/>
                <a:gd name="T58" fmla="*/ 0 w 196"/>
                <a:gd name="T59" fmla="*/ 11 h 131"/>
                <a:gd name="T60" fmla="*/ 0 w 196"/>
                <a:gd name="T61" fmla="*/ 1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96" h="131">
                  <a:moveTo>
                    <a:pt x="0" y="11"/>
                  </a:moveTo>
                  <a:lnTo>
                    <a:pt x="2" y="11"/>
                  </a:lnTo>
                  <a:lnTo>
                    <a:pt x="7" y="15"/>
                  </a:lnTo>
                  <a:lnTo>
                    <a:pt x="11" y="19"/>
                  </a:lnTo>
                  <a:lnTo>
                    <a:pt x="17" y="21"/>
                  </a:lnTo>
                  <a:lnTo>
                    <a:pt x="23" y="26"/>
                  </a:lnTo>
                  <a:lnTo>
                    <a:pt x="28" y="30"/>
                  </a:lnTo>
                  <a:lnTo>
                    <a:pt x="34" y="32"/>
                  </a:lnTo>
                  <a:lnTo>
                    <a:pt x="40" y="38"/>
                  </a:lnTo>
                  <a:lnTo>
                    <a:pt x="47" y="44"/>
                  </a:lnTo>
                  <a:lnTo>
                    <a:pt x="55" y="49"/>
                  </a:lnTo>
                  <a:lnTo>
                    <a:pt x="61" y="55"/>
                  </a:lnTo>
                  <a:lnTo>
                    <a:pt x="68" y="61"/>
                  </a:lnTo>
                  <a:lnTo>
                    <a:pt x="76" y="66"/>
                  </a:lnTo>
                  <a:lnTo>
                    <a:pt x="85" y="72"/>
                  </a:lnTo>
                  <a:lnTo>
                    <a:pt x="91" y="76"/>
                  </a:lnTo>
                  <a:lnTo>
                    <a:pt x="99" y="82"/>
                  </a:lnTo>
                  <a:lnTo>
                    <a:pt x="104" y="87"/>
                  </a:lnTo>
                  <a:lnTo>
                    <a:pt x="112" y="93"/>
                  </a:lnTo>
                  <a:lnTo>
                    <a:pt x="120" y="97"/>
                  </a:lnTo>
                  <a:lnTo>
                    <a:pt x="125" y="103"/>
                  </a:lnTo>
                  <a:lnTo>
                    <a:pt x="131" y="106"/>
                  </a:lnTo>
                  <a:lnTo>
                    <a:pt x="139" y="112"/>
                  </a:lnTo>
                  <a:lnTo>
                    <a:pt x="148" y="120"/>
                  </a:lnTo>
                  <a:lnTo>
                    <a:pt x="158" y="125"/>
                  </a:lnTo>
                  <a:lnTo>
                    <a:pt x="161" y="129"/>
                  </a:lnTo>
                  <a:lnTo>
                    <a:pt x="163" y="131"/>
                  </a:lnTo>
                  <a:lnTo>
                    <a:pt x="196" y="116"/>
                  </a:lnTo>
                  <a:lnTo>
                    <a:pt x="26" y="0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53" name="Freeform 41"/>
            <p:cNvSpPr>
              <a:spLocks/>
            </p:cNvSpPr>
            <p:nvPr/>
          </p:nvSpPr>
          <p:spPr bwMode="auto">
            <a:xfrm>
              <a:off x="3241" y="2205"/>
              <a:ext cx="16" cy="15"/>
            </a:xfrm>
            <a:custGeom>
              <a:avLst/>
              <a:gdLst>
                <a:gd name="T0" fmla="*/ 33 w 33"/>
                <a:gd name="T1" fmla="*/ 8 h 31"/>
                <a:gd name="T2" fmla="*/ 31 w 33"/>
                <a:gd name="T3" fmla="*/ 18 h 31"/>
                <a:gd name="T4" fmla="*/ 19 w 33"/>
                <a:gd name="T5" fmla="*/ 31 h 31"/>
                <a:gd name="T6" fmla="*/ 0 w 33"/>
                <a:gd name="T7" fmla="*/ 18 h 31"/>
                <a:gd name="T8" fmla="*/ 0 w 33"/>
                <a:gd name="T9" fmla="*/ 8 h 31"/>
                <a:gd name="T10" fmla="*/ 16 w 33"/>
                <a:gd name="T11" fmla="*/ 0 h 31"/>
                <a:gd name="T12" fmla="*/ 33 w 33"/>
                <a:gd name="T13" fmla="*/ 8 h 31"/>
                <a:gd name="T14" fmla="*/ 33 w 33"/>
                <a:gd name="T15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1">
                  <a:moveTo>
                    <a:pt x="33" y="8"/>
                  </a:moveTo>
                  <a:lnTo>
                    <a:pt x="31" y="18"/>
                  </a:lnTo>
                  <a:lnTo>
                    <a:pt x="19" y="31"/>
                  </a:lnTo>
                  <a:lnTo>
                    <a:pt x="0" y="18"/>
                  </a:lnTo>
                  <a:lnTo>
                    <a:pt x="0" y="8"/>
                  </a:lnTo>
                  <a:lnTo>
                    <a:pt x="16" y="0"/>
                  </a:lnTo>
                  <a:lnTo>
                    <a:pt x="33" y="8"/>
                  </a:lnTo>
                  <a:lnTo>
                    <a:pt x="33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54" name="Freeform 42"/>
            <p:cNvSpPr>
              <a:spLocks/>
            </p:cNvSpPr>
            <p:nvPr/>
          </p:nvSpPr>
          <p:spPr bwMode="auto">
            <a:xfrm>
              <a:off x="3306" y="2157"/>
              <a:ext cx="45" cy="45"/>
            </a:xfrm>
            <a:custGeom>
              <a:avLst/>
              <a:gdLst>
                <a:gd name="T0" fmla="*/ 45 w 91"/>
                <a:gd name="T1" fmla="*/ 65 h 92"/>
                <a:gd name="T2" fmla="*/ 51 w 91"/>
                <a:gd name="T3" fmla="*/ 61 h 92"/>
                <a:gd name="T4" fmla="*/ 57 w 91"/>
                <a:gd name="T5" fmla="*/ 59 h 92"/>
                <a:gd name="T6" fmla="*/ 59 w 91"/>
                <a:gd name="T7" fmla="*/ 52 h 92"/>
                <a:gd name="T8" fmla="*/ 60 w 91"/>
                <a:gd name="T9" fmla="*/ 46 h 92"/>
                <a:gd name="T10" fmla="*/ 59 w 91"/>
                <a:gd name="T11" fmla="*/ 40 h 92"/>
                <a:gd name="T12" fmla="*/ 57 w 91"/>
                <a:gd name="T13" fmla="*/ 37 h 92"/>
                <a:gd name="T14" fmla="*/ 51 w 91"/>
                <a:gd name="T15" fmla="*/ 33 h 92"/>
                <a:gd name="T16" fmla="*/ 45 w 91"/>
                <a:gd name="T17" fmla="*/ 33 h 92"/>
                <a:gd name="T18" fmla="*/ 36 w 91"/>
                <a:gd name="T19" fmla="*/ 35 h 92"/>
                <a:gd name="T20" fmla="*/ 32 w 91"/>
                <a:gd name="T21" fmla="*/ 42 h 92"/>
                <a:gd name="T22" fmla="*/ 22 w 91"/>
                <a:gd name="T23" fmla="*/ 42 h 92"/>
                <a:gd name="T24" fmla="*/ 15 w 91"/>
                <a:gd name="T25" fmla="*/ 42 h 92"/>
                <a:gd name="T26" fmla="*/ 7 w 91"/>
                <a:gd name="T27" fmla="*/ 42 h 92"/>
                <a:gd name="T28" fmla="*/ 0 w 91"/>
                <a:gd name="T29" fmla="*/ 42 h 92"/>
                <a:gd name="T30" fmla="*/ 0 w 91"/>
                <a:gd name="T31" fmla="*/ 33 h 92"/>
                <a:gd name="T32" fmla="*/ 3 w 91"/>
                <a:gd name="T33" fmla="*/ 25 h 92"/>
                <a:gd name="T34" fmla="*/ 7 w 91"/>
                <a:gd name="T35" fmla="*/ 18 h 92"/>
                <a:gd name="T36" fmla="*/ 13 w 91"/>
                <a:gd name="T37" fmla="*/ 12 h 92"/>
                <a:gd name="T38" fmla="*/ 19 w 91"/>
                <a:gd name="T39" fmla="*/ 4 h 92"/>
                <a:gd name="T40" fmla="*/ 28 w 91"/>
                <a:gd name="T41" fmla="*/ 2 h 92"/>
                <a:gd name="T42" fmla="*/ 36 w 91"/>
                <a:gd name="T43" fmla="*/ 0 h 92"/>
                <a:gd name="T44" fmla="*/ 45 w 91"/>
                <a:gd name="T45" fmla="*/ 0 h 92"/>
                <a:gd name="T46" fmla="*/ 53 w 91"/>
                <a:gd name="T47" fmla="*/ 0 h 92"/>
                <a:gd name="T48" fmla="*/ 62 w 91"/>
                <a:gd name="T49" fmla="*/ 2 h 92"/>
                <a:gd name="T50" fmla="*/ 70 w 91"/>
                <a:gd name="T51" fmla="*/ 6 h 92"/>
                <a:gd name="T52" fmla="*/ 78 w 91"/>
                <a:gd name="T53" fmla="*/ 12 h 92"/>
                <a:gd name="T54" fmla="*/ 83 w 91"/>
                <a:gd name="T55" fmla="*/ 19 h 92"/>
                <a:gd name="T56" fmla="*/ 87 w 91"/>
                <a:gd name="T57" fmla="*/ 27 h 92"/>
                <a:gd name="T58" fmla="*/ 89 w 91"/>
                <a:gd name="T59" fmla="*/ 37 h 92"/>
                <a:gd name="T60" fmla="*/ 91 w 91"/>
                <a:gd name="T61" fmla="*/ 46 h 92"/>
                <a:gd name="T62" fmla="*/ 89 w 91"/>
                <a:gd name="T63" fmla="*/ 54 h 92"/>
                <a:gd name="T64" fmla="*/ 87 w 91"/>
                <a:gd name="T65" fmla="*/ 63 h 92"/>
                <a:gd name="T66" fmla="*/ 83 w 91"/>
                <a:gd name="T67" fmla="*/ 71 h 92"/>
                <a:gd name="T68" fmla="*/ 78 w 91"/>
                <a:gd name="T69" fmla="*/ 78 h 92"/>
                <a:gd name="T70" fmla="*/ 70 w 91"/>
                <a:gd name="T71" fmla="*/ 82 h 92"/>
                <a:gd name="T72" fmla="*/ 62 w 91"/>
                <a:gd name="T73" fmla="*/ 86 h 92"/>
                <a:gd name="T74" fmla="*/ 53 w 91"/>
                <a:gd name="T75" fmla="*/ 90 h 92"/>
                <a:gd name="T76" fmla="*/ 45 w 91"/>
                <a:gd name="T77" fmla="*/ 92 h 92"/>
                <a:gd name="T78" fmla="*/ 36 w 91"/>
                <a:gd name="T79" fmla="*/ 90 h 92"/>
                <a:gd name="T80" fmla="*/ 28 w 91"/>
                <a:gd name="T81" fmla="*/ 88 h 92"/>
                <a:gd name="T82" fmla="*/ 21 w 91"/>
                <a:gd name="T83" fmla="*/ 84 h 92"/>
                <a:gd name="T84" fmla="*/ 15 w 91"/>
                <a:gd name="T85" fmla="*/ 78 h 92"/>
                <a:gd name="T86" fmla="*/ 9 w 91"/>
                <a:gd name="T87" fmla="*/ 73 h 92"/>
                <a:gd name="T88" fmla="*/ 3 w 91"/>
                <a:gd name="T89" fmla="*/ 67 h 92"/>
                <a:gd name="T90" fmla="*/ 2 w 91"/>
                <a:gd name="T91" fmla="*/ 59 h 92"/>
                <a:gd name="T92" fmla="*/ 0 w 91"/>
                <a:gd name="T93" fmla="*/ 52 h 92"/>
                <a:gd name="T94" fmla="*/ 7 w 91"/>
                <a:gd name="T95" fmla="*/ 52 h 92"/>
                <a:gd name="T96" fmla="*/ 15 w 91"/>
                <a:gd name="T97" fmla="*/ 52 h 92"/>
                <a:gd name="T98" fmla="*/ 24 w 91"/>
                <a:gd name="T99" fmla="*/ 52 h 92"/>
                <a:gd name="T100" fmla="*/ 32 w 91"/>
                <a:gd name="T101" fmla="*/ 52 h 92"/>
                <a:gd name="T102" fmla="*/ 36 w 91"/>
                <a:gd name="T103" fmla="*/ 59 h 92"/>
                <a:gd name="T104" fmla="*/ 45 w 91"/>
                <a:gd name="T105" fmla="*/ 65 h 92"/>
                <a:gd name="T106" fmla="*/ 45 w 91"/>
                <a:gd name="T107" fmla="*/ 6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" h="92">
                  <a:moveTo>
                    <a:pt x="45" y="65"/>
                  </a:moveTo>
                  <a:lnTo>
                    <a:pt x="51" y="61"/>
                  </a:lnTo>
                  <a:lnTo>
                    <a:pt x="57" y="59"/>
                  </a:lnTo>
                  <a:lnTo>
                    <a:pt x="59" y="52"/>
                  </a:lnTo>
                  <a:lnTo>
                    <a:pt x="60" y="46"/>
                  </a:lnTo>
                  <a:lnTo>
                    <a:pt x="59" y="40"/>
                  </a:lnTo>
                  <a:lnTo>
                    <a:pt x="57" y="37"/>
                  </a:lnTo>
                  <a:lnTo>
                    <a:pt x="51" y="33"/>
                  </a:lnTo>
                  <a:lnTo>
                    <a:pt x="45" y="33"/>
                  </a:lnTo>
                  <a:lnTo>
                    <a:pt x="36" y="35"/>
                  </a:lnTo>
                  <a:lnTo>
                    <a:pt x="32" y="42"/>
                  </a:lnTo>
                  <a:lnTo>
                    <a:pt x="22" y="42"/>
                  </a:lnTo>
                  <a:lnTo>
                    <a:pt x="15" y="42"/>
                  </a:lnTo>
                  <a:lnTo>
                    <a:pt x="7" y="42"/>
                  </a:lnTo>
                  <a:lnTo>
                    <a:pt x="0" y="42"/>
                  </a:lnTo>
                  <a:lnTo>
                    <a:pt x="0" y="33"/>
                  </a:lnTo>
                  <a:lnTo>
                    <a:pt x="3" y="25"/>
                  </a:lnTo>
                  <a:lnTo>
                    <a:pt x="7" y="18"/>
                  </a:lnTo>
                  <a:lnTo>
                    <a:pt x="13" y="12"/>
                  </a:lnTo>
                  <a:lnTo>
                    <a:pt x="19" y="4"/>
                  </a:lnTo>
                  <a:lnTo>
                    <a:pt x="28" y="2"/>
                  </a:lnTo>
                  <a:lnTo>
                    <a:pt x="36" y="0"/>
                  </a:lnTo>
                  <a:lnTo>
                    <a:pt x="45" y="0"/>
                  </a:lnTo>
                  <a:lnTo>
                    <a:pt x="53" y="0"/>
                  </a:lnTo>
                  <a:lnTo>
                    <a:pt x="62" y="2"/>
                  </a:lnTo>
                  <a:lnTo>
                    <a:pt x="70" y="6"/>
                  </a:lnTo>
                  <a:lnTo>
                    <a:pt x="78" y="12"/>
                  </a:lnTo>
                  <a:lnTo>
                    <a:pt x="83" y="19"/>
                  </a:lnTo>
                  <a:lnTo>
                    <a:pt x="87" y="27"/>
                  </a:lnTo>
                  <a:lnTo>
                    <a:pt x="89" y="37"/>
                  </a:lnTo>
                  <a:lnTo>
                    <a:pt x="91" y="46"/>
                  </a:lnTo>
                  <a:lnTo>
                    <a:pt x="89" y="54"/>
                  </a:lnTo>
                  <a:lnTo>
                    <a:pt x="87" y="63"/>
                  </a:lnTo>
                  <a:lnTo>
                    <a:pt x="83" y="71"/>
                  </a:lnTo>
                  <a:lnTo>
                    <a:pt x="78" y="78"/>
                  </a:lnTo>
                  <a:lnTo>
                    <a:pt x="70" y="82"/>
                  </a:lnTo>
                  <a:lnTo>
                    <a:pt x="62" y="86"/>
                  </a:lnTo>
                  <a:lnTo>
                    <a:pt x="53" y="90"/>
                  </a:lnTo>
                  <a:lnTo>
                    <a:pt x="45" y="92"/>
                  </a:lnTo>
                  <a:lnTo>
                    <a:pt x="36" y="90"/>
                  </a:lnTo>
                  <a:lnTo>
                    <a:pt x="28" y="88"/>
                  </a:lnTo>
                  <a:lnTo>
                    <a:pt x="21" y="84"/>
                  </a:lnTo>
                  <a:lnTo>
                    <a:pt x="15" y="78"/>
                  </a:lnTo>
                  <a:lnTo>
                    <a:pt x="9" y="73"/>
                  </a:lnTo>
                  <a:lnTo>
                    <a:pt x="3" y="67"/>
                  </a:lnTo>
                  <a:lnTo>
                    <a:pt x="2" y="59"/>
                  </a:lnTo>
                  <a:lnTo>
                    <a:pt x="0" y="52"/>
                  </a:lnTo>
                  <a:lnTo>
                    <a:pt x="7" y="52"/>
                  </a:lnTo>
                  <a:lnTo>
                    <a:pt x="15" y="52"/>
                  </a:lnTo>
                  <a:lnTo>
                    <a:pt x="24" y="52"/>
                  </a:lnTo>
                  <a:lnTo>
                    <a:pt x="32" y="52"/>
                  </a:lnTo>
                  <a:lnTo>
                    <a:pt x="36" y="59"/>
                  </a:lnTo>
                  <a:lnTo>
                    <a:pt x="45" y="65"/>
                  </a:lnTo>
                  <a:lnTo>
                    <a:pt x="45" y="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55" name="Freeform 43"/>
            <p:cNvSpPr>
              <a:spLocks/>
            </p:cNvSpPr>
            <p:nvPr/>
          </p:nvSpPr>
          <p:spPr bwMode="auto">
            <a:xfrm>
              <a:off x="3306" y="2173"/>
              <a:ext cx="16" cy="13"/>
            </a:xfrm>
            <a:custGeom>
              <a:avLst/>
              <a:gdLst>
                <a:gd name="T0" fmla="*/ 32 w 32"/>
                <a:gd name="T1" fmla="*/ 9 h 26"/>
                <a:gd name="T2" fmla="*/ 30 w 32"/>
                <a:gd name="T3" fmla="*/ 9 h 26"/>
                <a:gd name="T4" fmla="*/ 28 w 32"/>
                <a:gd name="T5" fmla="*/ 11 h 26"/>
                <a:gd name="T6" fmla="*/ 28 w 32"/>
                <a:gd name="T7" fmla="*/ 13 h 26"/>
                <a:gd name="T8" fmla="*/ 32 w 32"/>
                <a:gd name="T9" fmla="*/ 19 h 26"/>
                <a:gd name="T10" fmla="*/ 11 w 32"/>
                <a:gd name="T11" fmla="*/ 26 h 26"/>
                <a:gd name="T12" fmla="*/ 0 w 32"/>
                <a:gd name="T13" fmla="*/ 19 h 26"/>
                <a:gd name="T14" fmla="*/ 0 w 32"/>
                <a:gd name="T15" fmla="*/ 9 h 26"/>
                <a:gd name="T16" fmla="*/ 15 w 32"/>
                <a:gd name="T17" fmla="*/ 0 h 26"/>
                <a:gd name="T18" fmla="*/ 32 w 32"/>
                <a:gd name="T19" fmla="*/ 9 h 26"/>
                <a:gd name="T20" fmla="*/ 32 w 32"/>
                <a:gd name="T21" fmla="*/ 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26">
                  <a:moveTo>
                    <a:pt x="32" y="9"/>
                  </a:moveTo>
                  <a:lnTo>
                    <a:pt x="30" y="9"/>
                  </a:lnTo>
                  <a:lnTo>
                    <a:pt x="28" y="11"/>
                  </a:lnTo>
                  <a:lnTo>
                    <a:pt x="28" y="13"/>
                  </a:lnTo>
                  <a:lnTo>
                    <a:pt x="32" y="19"/>
                  </a:lnTo>
                  <a:lnTo>
                    <a:pt x="11" y="26"/>
                  </a:lnTo>
                  <a:lnTo>
                    <a:pt x="0" y="19"/>
                  </a:lnTo>
                  <a:lnTo>
                    <a:pt x="0" y="9"/>
                  </a:lnTo>
                  <a:lnTo>
                    <a:pt x="15" y="0"/>
                  </a:lnTo>
                  <a:lnTo>
                    <a:pt x="32" y="9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56" name="Freeform 44"/>
            <p:cNvSpPr>
              <a:spLocks/>
            </p:cNvSpPr>
            <p:nvPr/>
          </p:nvSpPr>
          <p:spPr bwMode="auto">
            <a:xfrm>
              <a:off x="3075" y="2406"/>
              <a:ext cx="21" cy="89"/>
            </a:xfrm>
            <a:custGeom>
              <a:avLst/>
              <a:gdLst>
                <a:gd name="T0" fmla="*/ 0 w 42"/>
                <a:gd name="T1" fmla="*/ 0 h 178"/>
                <a:gd name="T2" fmla="*/ 0 w 42"/>
                <a:gd name="T3" fmla="*/ 178 h 178"/>
                <a:gd name="T4" fmla="*/ 42 w 42"/>
                <a:gd name="T5" fmla="*/ 169 h 178"/>
                <a:gd name="T6" fmla="*/ 36 w 42"/>
                <a:gd name="T7" fmla="*/ 7 h 178"/>
                <a:gd name="T8" fmla="*/ 0 w 42"/>
                <a:gd name="T9" fmla="*/ 0 h 178"/>
                <a:gd name="T10" fmla="*/ 0 w 42"/>
                <a:gd name="T11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78">
                  <a:moveTo>
                    <a:pt x="0" y="0"/>
                  </a:moveTo>
                  <a:lnTo>
                    <a:pt x="0" y="178"/>
                  </a:lnTo>
                  <a:lnTo>
                    <a:pt x="42" y="169"/>
                  </a:lnTo>
                  <a:lnTo>
                    <a:pt x="36" y="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57" name="Freeform 45"/>
            <p:cNvSpPr>
              <a:spLocks/>
            </p:cNvSpPr>
            <p:nvPr/>
          </p:nvSpPr>
          <p:spPr bwMode="auto">
            <a:xfrm>
              <a:off x="3025" y="2439"/>
              <a:ext cx="138" cy="118"/>
            </a:xfrm>
            <a:custGeom>
              <a:avLst/>
              <a:gdLst>
                <a:gd name="T0" fmla="*/ 150 w 275"/>
                <a:gd name="T1" fmla="*/ 204 h 236"/>
                <a:gd name="T2" fmla="*/ 179 w 275"/>
                <a:gd name="T3" fmla="*/ 188 h 236"/>
                <a:gd name="T4" fmla="*/ 205 w 275"/>
                <a:gd name="T5" fmla="*/ 169 h 236"/>
                <a:gd name="T6" fmla="*/ 226 w 275"/>
                <a:gd name="T7" fmla="*/ 141 h 236"/>
                <a:gd name="T8" fmla="*/ 239 w 275"/>
                <a:gd name="T9" fmla="*/ 114 h 236"/>
                <a:gd name="T10" fmla="*/ 241 w 275"/>
                <a:gd name="T11" fmla="*/ 86 h 236"/>
                <a:gd name="T12" fmla="*/ 232 w 275"/>
                <a:gd name="T13" fmla="*/ 67 h 236"/>
                <a:gd name="T14" fmla="*/ 215 w 275"/>
                <a:gd name="T15" fmla="*/ 52 h 236"/>
                <a:gd name="T16" fmla="*/ 192 w 275"/>
                <a:gd name="T17" fmla="*/ 40 h 236"/>
                <a:gd name="T18" fmla="*/ 165 w 275"/>
                <a:gd name="T19" fmla="*/ 33 h 236"/>
                <a:gd name="T20" fmla="*/ 137 w 275"/>
                <a:gd name="T21" fmla="*/ 33 h 236"/>
                <a:gd name="T22" fmla="*/ 135 w 275"/>
                <a:gd name="T23" fmla="*/ 17 h 236"/>
                <a:gd name="T24" fmla="*/ 135 w 275"/>
                <a:gd name="T25" fmla="*/ 0 h 236"/>
                <a:gd name="T26" fmla="*/ 154 w 275"/>
                <a:gd name="T27" fmla="*/ 0 h 236"/>
                <a:gd name="T28" fmla="*/ 173 w 275"/>
                <a:gd name="T29" fmla="*/ 2 h 236"/>
                <a:gd name="T30" fmla="*/ 192 w 275"/>
                <a:gd name="T31" fmla="*/ 6 h 236"/>
                <a:gd name="T32" fmla="*/ 211 w 275"/>
                <a:gd name="T33" fmla="*/ 12 h 236"/>
                <a:gd name="T34" fmla="*/ 239 w 275"/>
                <a:gd name="T35" fmla="*/ 27 h 236"/>
                <a:gd name="T36" fmla="*/ 262 w 275"/>
                <a:gd name="T37" fmla="*/ 50 h 236"/>
                <a:gd name="T38" fmla="*/ 274 w 275"/>
                <a:gd name="T39" fmla="*/ 76 h 236"/>
                <a:gd name="T40" fmla="*/ 275 w 275"/>
                <a:gd name="T41" fmla="*/ 97 h 236"/>
                <a:gd name="T42" fmla="*/ 274 w 275"/>
                <a:gd name="T43" fmla="*/ 116 h 236"/>
                <a:gd name="T44" fmla="*/ 268 w 275"/>
                <a:gd name="T45" fmla="*/ 137 h 236"/>
                <a:gd name="T46" fmla="*/ 256 w 275"/>
                <a:gd name="T47" fmla="*/ 160 h 236"/>
                <a:gd name="T48" fmla="*/ 234 w 275"/>
                <a:gd name="T49" fmla="*/ 194 h 236"/>
                <a:gd name="T50" fmla="*/ 205 w 275"/>
                <a:gd name="T51" fmla="*/ 213 h 236"/>
                <a:gd name="T52" fmla="*/ 188 w 275"/>
                <a:gd name="T53" fmla="*/ 225 h 236"/>
                <a:gd name="T54" fmla="*/ 169 w 275"/>
                <a:gd name="T55" fmla="*/ 230 h 236"/>
                <a:gd name="T56" fmla="*/ 148 w 275"/>
                <a:gd name="T57" fmla="*/ 234 h 236"/>
                <a:gd name="T58" fmla="*/ 127 w 275"/>
                <a:gd name="T59" fmla="*/ 234 h 236"/>
                <a:gd name="T60" fmla="*/ 106 w 275"/>
                <a:gd name="T61" fmla="*/ 232 h 236"/>
                <a:gd name="T62" fmla="*/ 87 w 275"/>
                <a:gd name="T63" fmla="*/ 226 h 236"/>
                <a:gd name="T64" fmla="*/ 68 w 275"/>
                <a:gd name="T65" fmla="*/ 219 h 236"/>
                <a:gd name="T66" fmla="*/ 47 w 275"/>
                <a:gd name="T67" fmla="*/ 206 h 236"/>
                <a:gd name="T68" fmla="*/ 23 w 275"/>
                <a:gd name="T69" fmla="*/ 181 h 236"/>
                <a:gd name="T70" fmla="*/ 7 w 275"/>
                <a:gd name="T71" fmla="*/ 152 h 236"/>
                <a:gd name="T72" fmla="*/ 2 w 275"/>
                <a:gd name="T73" fmla="*/ 133 h 236"/>
                <a:gd name="T74" fmla="*/ 0 w 275"/>
                <a:gd name="T75" fmla="*/ 114 h 236"/>
                <a:gd name="T76" fmla="*/ 2 w 275"/>
                <a:gd name="T77" fmla="*/ 95 h 236"/>
                <a:gd name="T78" fmla="*/ 9 w 275"/>
                <a:gd name="T79" fmla="*/ 74 h 236"/>
                <a:gd name="T80" fmla="*/ 25 w 275"/>
                <a:gd name="T81" fmla="*/ 46 h 236"/>
                <a:gd name="T82" fmla="*/ 44 w 275"/>
                <a:gd name="T83" fmla="*/ 25 h 236"/>
                <a:gd name="T84" fmla="*/ 72 w 275"/>
                <a:gd name="T85" fmla="*/ 10 h 236"/>
                <a:gd name="T86" fmla="*/ 89 w 275"/>
                <a:gd name="T87" fmla="*/ 2 h 236"/>
                <a:gd name="T88" fmla="*/ 106 w 275"/>
                <a:gd name="T89" fmla="*/ 0 h 236"/>
                <a:gd name="T90" fmla="*/ 122 w 275"/>
                <a:gd name="T91" fmla="*/ 8 h 236"/>
                <a:gd name="T92" fmla="*/ 125 w 275"/>
                <a:gd name="T93" fmla="*/ 33 h 236"/>
                <a:gd name="T94" fmla="*/ 99 w 275"/>
                <a:gd name="T95" fmla="*/ 36 h 236"/>
                <a:gd name="T96" fmla="*/ 76 w 275"/>
                <a:gd name="T97" fmla="*/ 48 h 236"/>
                <a:gd name="T98" fmla="*/ 57 w 275"/>
                <a:gd name="T99" fmla="*/ 65 h 236"/>
                <a:gd name="T100" fmla="*/ 42 w 275"/>
                <a:gd name="T101" fmla="*/ 86 h 236"/>
                <a:gd name="T102" fmla="*/ 34 w 275"/>
                <a:gd name="T103" fmla="*/ 109 h 236"/>
                <a:gd name="T104" fmla="*/ 36 w 275"/>
                <a:gd name="T105" fmla="*/ 133 h 236"/>
                <a:gd name="T106" fmla="*/ 45 w 275"/>
                <a:gd name="T107" fmla="*/ 158 h 236"/>
                <a:gd name="T108" fmla="*/ 66 w 275"/>
                <a:gd name="T109" fmla="*/ 179 h 236"/>
                <a:gd name="T110" fmla="*/ 89 w 275"/>
                <a:gd name="T111" fmla="*/ 194 h 236"/>
                <a:gd name="T112" fmla="*/ 116 w 275"/>
                <a:gd name="T113" fmla="*/ 204 h 236"/>
                <a:gd name="T114" fmla="*/ 133 w 275"/>
                <a:gd name="T115" fmla="*/ 20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5" h="236">
                  <a:moveTo>
                    <a:pt x="133" y="206"/>
                  </a:moveTo>
                  <a:lnTo>
                    <a:pt x="142" y="206"/>
                  </a:lnTo>
                  <a:lnTo>
                    <a:pt x="150" y="204"/>
                  </a:lnTo>
                  <a:lnTo>
                    <a:pt x="161" y="198"/>
                  </a:lnTo>
                  <a:lnTo>
                    <a:pt x="171" y="196"/>
                  </a:lnTo>
                  <a:lnTo>
                    <a:pt x="179" y="188"/>
                  </a:lnTo>
                  <a:lnTo>
                    <a:pt x="188" y="183"/>
                  </a:lnTo>
                  <a:lnTo>
                    <a:pt x="196" y="175"/>
                  </a:lnTo>
                  <a:lnTo>
                    <a:pt x="205" y="169"/>
                  </a:lnTo>
                  <a:lnTo>
                    <a:pt x="213" y="158"/>
                  </a:lnTo>
                  <a:lnTo>
                    <a:pt x="220" y="150"/>
                  </a:lnTo>
                  <a:lnTo>
                    <a:pt x="226" y="141"/>
                  </a:lnTo>
                  <a:lnTo>
                    <a:pt x="232" y="133"/>
                  </a:lnTo>
                  <a:lnTo>
                    <a:pt x="236" y="124"/>
                  </a:lnTo>
                  <a:lnTo>
                    <a:pt x="239" y="114"/>
                  </a:lnTo>
                  <a:lnTo>
                    <a:pt x="241" y="105"/>
                  </a:lnTo>
                  <a:lnTo>
                    <a:pt x="241" y="97"/>
                  </a:lnTo>
                  <a:lnTo>
                    <a:pt x="241" y="86"/>
                  </a:lnTo>
                  <a:lnTo>
                    <a:pt x="239" y="80"/>
                  </a:lnTo>
                  <a:lnTo>
                    <a:pt x="236" y="72"/>
                  </a:lnTo>
                  <a:lnTo>
                    <a:pt x="232" y="67"/>
                  </a:lnTo>
                  <a:lnTo>
                    <a:pt x="228" y="61"/>
                  </a:lnTo>
                  <a:lnTo>
                    <a:pt x="222" y="55"/>
                  </a:lnTo>
                  <a:lnTo>
                    <a:pt x="215" y="52"/>
                  </a:lnTo>
                  <a:lnTo>
                    <a:pt x="209" y="48"/>
                  </a:lnTo>
                  <a:lnTo>
                    <a:pt x="199" y="44"/>
                  </a:lnTo>
                  <a:lnTo>
                    <a:pt x="192" y="40"/>
                  </a:lnTo>
                  <a:lnTo>
                    <a:pt x="184" y="36"/>
                  </a:lnTo>
                  <a:lnTo>
                    <a:pt x="175" y="34"/>
                  </a:lnTo>
                  <a:lnTo>
                    <a:pt x="165" y="33"/>
                  </a:lnTo>
                  <a:lnTo>
                    <a:pt x="156" y="33"/>
                  </a:lnTo>
                  <a:lnTo>
                    <a:pt x="146" y="33"/>
                  </a:lnTo>
                  <a:lnTo>
                    <a:pt x="137" y="33"/>
                  </a:lnTo>
                  <a:lnTo>
                    <a:pt x="135" y="25"/>
                  </a:lnTo>
                  <a:lnTo>
                    <a:pt x="135" y="21"/>
                  </a:lnTo>
                  <a:lnTo>
                    <a:pt x="135" y="17"/>
                  </a:lnTo>
                  <a:lnTo>
                    <a:pt x="135" y="15"/>
                  </a:lnTo>
                  <a:lnTo>
                    <a:pt x="135" y="8"/>
                  </a:lnTo>
                  <a:lnTo>
                    <a:pt x="135" y="0"/>
                  </a:lnTo>
                  <a:lnTo>
                    <a:pt x="141" y="0"/>
                  </a:lnTo>
                  <a:lnTo>
                    <a:pt x="148" y="0"/>
                  </a:lnTo>
                  <a:lnTo>
                    <a:pt x="154" y="0"/>
                  </a:lnTo>
                  <a:lnTo>
                    <a:pt x="161" y="2"/>
                  </a:lnTo>
                  <a:lnTo>
                    <a:pt x="167" y="2"/>
                  </a:lnTo>
                  <a:lnTo>
                    <a:pt x="173" y="2"/>
                  </a:lnTo>
                  <a:lnTo>
                    <a:pt x="180" y="4"/>
                  </a:lnTo>
                  <a:lnTo>
                    <a:pt x="186" y="6"/>
                  </a:lnTo>
                  <a:lnTo>
                    <a:pt x="192" y="6"/>
                  </a:lnTo>
                  <a:lnTo>
                    <a:pt x="198" y="8"/>
                  </a:lnTo>
                  <a:lnTo>
                    <a:pt x="203" y="10"/>
                  </a:lnTo>
                  <a:lnTo>
                    <a:pt x="211" y="12"/>
                  </a:lnTo>
                  <a:lnTo>
                    <a:pt x="220" y="15"/>
                  </a:lnTo>
                  <a:lnTo>
                    <a:pt x="232" y="23"/>
                  </a:lnTo>
                  <a:lnTo>
                    <a:pt x="239" y="27"/>
                  </a:lnTo>
                  <a:lnTo>
                    <a:pt x="249" y="34"/>
                  </a:lnTo>
                  <a:lnTo>
                    <a:pt x="255" y="40"/>
                  </a:lnTo>
                  <a:lnTo>
                    <a:pt x="262" y="50"/>
                  </a:lnTo>
                  <a:lnTo>
                    <a:pt x="268" y="59"/>
                  </a:lnTo>
                  <a:lnTo>
                    <a:pt x="272" y="71"/>
                  </a:lnTo>
                  <a:lnTo>
                    <a:pt x="274" y="76"/>
                  </a:lnTo>
                  <a:lnTo>
                    <a:pt x="275" y="82"/>
                  </a:lnTo>
                  <a:lnTo>
                    <a:pt x="275" y="90"/>
                  </a:lnTo>
                  <a:lnTo>
                    <a:pt x="275" y="97"/>
                  </a:lnTo>
                  <a:lnTo>
                    <a:pt x="275" y="103"/>
                  </a:lnTo>
                  <a:lnTo>
                    <a:pt x="275" y="109"/>
                  </a:lnTo>
                  <a:lnTo>
                    <a:pt x="274" y="116"/>
                  </a:lnTo>
                  <a:lnTo>
                    <a:pt x="272" y="124"/>
                  </a:lnTo>
                  <a:lnTo>
                    <a:pt x="270" y="129"/>
                  </a:lnTo>
                  <a:lnTo>
                    <a:pt x="268" y="137"/>
                  </a:lnTo>
                  <a:lnTo>
                    <a:pt x="266" y="143"/>
                  </a:lnTo>
                  <a:lnTo>
                    <a:pt x="264" y="148"/>
                  </a:lnTo>
                  <a:lnTo>
                    <a:pt x="256" y="160"/>
                  </a:lnTo>
                  <a:lnTo>
                    <a:pt x="249" y="171"/>
                  </a:lnTo>
                  <a:lnTo>
                    <a:pt x="241" y="183"/>
                  </a:lnTo>
                  <a:lnTo>
                    <a:pt x="234" y="194"/>
                  </a:lnTo>
                  <a:lnTo>
                    <a:pt x="222" y="202"/>
                  </a:lnTo>
                  <a:lnTo>
                    <a:pt x="213" y="209"/>
                  </a:lnTo>
                  <a:lnTo>
                    <a:pt x="205" y="213"/>
                  </a:lnTo>
                  <a:lnTo>
                    <a:pt x="199" y="217"/>
                  </a:lnTo>
                  <a:lnTo>
                    <a:pt x="194" y="219"/>
                  </a:lnTo>
                  <a:lnTo>
                    <a:pt x="188" y="225"/>
                  </a:lnTo>
                  <a:lnTo>
                    <a:pt x="182" y="226"/>
                  </a:lnTo>
                  <a:lnTo>
                    <a:pt x="175" y="228"/>
                  </a:lnTo>
                  <a:lnTo>
                    <a:pt x="169" y="230"/>
                  </a:lnTo>
                  <a:lnTo>
                    <a:pt x="163" y="232"/>
                  </a:lnTo>
                  <a:lnTo>
                    <a:pt x="156" y="234"/>
                  </a:lnTo>
                  <a:lnTo>
                    <a:pt x="148" y="234"/>
                  </a:lnTo>
                  <a:lnTo>
                    <a:pt x="141" y="234"/>
                  </a:lnTo>
                  <a:lnTo>
                    <a:pt x="135" y="236"/>
                  </a:lnTo>
                  <a:lnTo>
                    <a:pt x="127" y="234"/>
                  </a:lnTo>
                  <a:lnTo>
                    <a:pt x="120" y="234"/>
                  </a:lnTo>
                  <a:lnTo>
                    <a:pt x="114" y="234"/>
                  </a:lnTo>
                  <a:lnTo>
                    <a:pt x="106" y="232"/>
                  </a:lnTo>
                  <a:lnTo>
                    <a:pt x="101" y="230"/>
                  </a:lnTo>
                  <a:lnTo>
                    <a:pt x="93" y="228"/>
                  </a:lnTo>
                  <a:lnTo>
                    <a:pt x="87" y="226"/>
                  </a:lnTo>
                  <a:lnTo>
                    <a:pt x="82" y="226"/>
                  </a:lnTo>
                  <a:lnTo>
                    <a:pt x="76" y="223"/>
                  </a:lnTo>
                  <a:lnTo>
                    <a:pt x="68" y="219"/>
                  </a:lnTo>
                  <a:lnTo>
                    <a:pt x="64" y="217"/>
                  </a:lnTo>
                  <a:lnTo>
                    <a:pt x="59" y="213"/>
                  </a:lnTo>
                  <a:lnTo>
                    <a:pt x="47" y="206"/>
                  </a:lnTo>
                  <a:lnTo>
                    <a:pt x="40" y="200"/>
                  </a:lnTo>
                  <a:lnTo>
                    <a:pt x="28" y="190"/>
                  </a:lnTo>
                  <a:lnTo>
                    <a:pt x="23" y="181"/>
                  </a:lnTo>
                  <a:lnTo>
                    <a:pt x="15" y="169"/>
                  </a:lnTo>
                  <a:lnTo>
                    <a:pt x="9" y="158"/>
                  </a:lnTo>
                  <a:lnTo>
                    <a:pt x="7" y="152"/>
                  </a:lnTo>
                  <a:lnTo>
                    <a:pt x="4" y="147"/>
                  </a:lnTo>
                  <a:lnTo>
                    <a:pt x="2" y="139"/>
                  </a:lnTo>
                  <a:lnTo>
                    <a:pt x="2" y="133"/>
                  </a:lnTo>
                  <a:lnTo>
                    <a:pt x="0" y="128"/>
                  </a:lnTo>
                  <a:lnTo>
                    <a:pt x="0" y="122"/>
                  </a:lnTo>
                  <a:lnTo>
                    <a:pt x="0" y="114"/>
                  </a:lnTo>
                  <a:lnTo>
                    <a:pt x="0" y="109"/>
                  </a:lnTo>
                  <a:lnTo>
                    <a:pt x="0" y="101"/>
                  </a:lnTo>
                  <a:lnTo>
                    <a:pt x="2" y="95"/>
                  </a:lnTo>
                  <a:lnTo>
                    <a:pt x="4" y="90"/>
                  </a:lnTo>
                  <a:lnTo>
                    <a:pt x="6" y="84"/>
                  </a:lnTo>
                  <a:lnTo>
                    <a:pt x="9" y="74"/>
                  </a:lnTo>
                  <a:lnTo>
                    <a:pt x="13" y="65"/>
                  </a:lnTo>
                  <a:lnTo>
                    <a:pt x="17" y="53"/>
                  </a:lnTo>
                  <a:lnTo>
                    <a:pt x="25" y="46"/>
                  </a:lnTo>
                  <a:lnTo>
                    <a:pt x="30" y="38"/>
                  </a:lnTo>
                  <a:lnTo>
                    <a:pt x="38" y="33"/>
                  </a:lnTo>
                  <a:lnTo>
                    <a:pt x="44" y="25"/>
                  </a:lnTo>
                  <a:lnTo>
                    <a:pt x="53" y="19"/>
                  </a:lnTo>
                  <a:lnTo>
                    <a:pt x="61" y="12"/>
                  </a:lnTo>
                  <a:lnTo>
                    <a:pt x="72" y="10"/>
                  </a:lnTo>
                  <a:lnTo>
                    <a:pt x="76" y="6"/>
                  </a:lnTo>
                  <a:lnTo>
                    <a:pt x="82" y="4"/>
                  </a:lnTo>
                  <a:lnTo>
                    <a:pt x="89" y="2"/>
                  </a:lnTo>
                  <a:lnTo>
                    <a:pt x="95" y="2"/>
                  </a:lnTo>
                  <a:lnTo>
                    <a:pt x="101" y="0"/>
                  </a:lnTo>
                  <a:lnTo>
                    <a:pt x="106" y="0"/>
                  </a:lnTo>
                  <a:lnTo>
                    <a:pt x="114" y="0"/>
                  </a:lnTo>
                  <a:lnTo>
                    <a:pt x="122" y="0"/>
                  </a:lnTo>
                  <a:lnTo>
                    <a:pt x="122" y="8"/>
                  </a:lnTo>
                  <a:lnTo>
                    <a:pt x="123" y="15"/>
                  </a:lnTo>
                  <a:lnTo>
                    <a:pt x="123" y="21"/>
                  </a:lnTo>
                  <a:lnTo>
                    <a:pt x="125" y="33"/>
                  </a:lnTo>
                  <a:lnTo>
                    <a:pt x="116" y="33"/>
                  </a:lnTo>
                  <a:lnTo>
                    <a:pt x="108" y="34"/>
                  </a:lnTo>
                  <a:lnTo>
                    <a:pt x="99" y="36"/>
                  </a:lnTo>
                  <a:lnTo>
                    <a:pt x="91" y="40"/>
                  </a:lnTo>
                  <a:lnTo>
                    <a:pt x="83" y="44"/>
                  </a:lnTo>
                  <a:lnTo>
                    <a:pt x="76" y="48"/>
                  </a:lnTo>
                  <a:lnTo>
                    <a:pt x="68" y="53"/>
                  </a:lnTo>
                  <a:lnTo>
                    <a:pt x="63" y="59"/>
                  </a:lnTo>
                  <a:lnTo>
                    <a:pt x="57" y="65"/>
                  </a:lnTo>
                  <a:lnTo>
                    <a:pt x="49" y="72"/>
                  </a:lnTo>
                  <a:lnTo>
                    <a:pt x="44" y="78"/>
                  </a:lnTo>
                  <a:lnTo>
                    <a:pt x="42" y="86"/>
                  </a:lnTo>
                  <a:lnTo>
                    <a:pt x="36" y="91"/>
                  </a:lnTo>
                  <a:lnTo>
                    <a:pt x="34" y="101"/>
                  </a:lnTo>
                  <a:lnTo>
                    <a:pt x="34" y="109"/>
                  </a:lnTo>
                  <a:lnTo>
                    <a:pt x="34" y="118"/>
                  </a:lnTo>
                  <a:lnTo>
                    <a:pt x="34" y="126"/>
                  </a:lnTo>
                  <a:lnTo>
                    <a:pt x="36" y="133"/>
                  </a:lnTo>
                  <a:lnTo>
                    <a:pt x="38" y="143"/>
                  </a:lnTo>
                  <a:lnTo>
                    <a:pt x="42" y="150"/>
                  </a:lnTo>
                  <a:lnTo>
                    <a:pt x="45" y="158"/>
                  </a:lnTo>
                  <a:lnTo>
                    <a:pt x="51" y="166"/>
                  </a:lnTo>
                  <a:lnTo>
                    <a:pt x="59" y="171"/>
                  </a:lnTo>
                  <a:lnTo>
                    <a:pt x="66" y="179"/>
                  </a:lnTo>
                  <a:lnTo>
                    <a:pt x="72" y="185"/>
                  </a:lnTo>
                  <a:lnTo>
                    <a:pt x="82" y="188"/>
                  </a:lnTo>
                  <a:lnTo>
                    <a:pt x="89" y="194"/>
                  </a:lnTo>
                  <a:lnTo>
                    <a:pt x="99" y="198"/>
                  </a:lnTo>
                  <a:lnTo>
                    <a:pt x="106" y="202"/>
                  </a:lnTo>
                  <a:lnTo>
                    <a:pt x="116" y="204"/>
                  </a:lnTo>
                  <a:lnTo>
                    <a:pt x="123" y="206"/>
                  </a:lnTo>
                  <a:lnTo>
                    <a:pt x="133" y="206"/>
                  </a:lnTo>
                  <a:lnTo>
                    <a:pt x="133" y="2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58" name="Freeform 46"/>
            <p:cNvSpPr>
              <a:spLocks/>
            </p:cNvSpPr>
            <p:nvPr/>
          </p:nvSpPr>
          <p:spPr bwMode="auto">
            <a:xfrm>
              <a:off x="3043" y="2456"/>
              <a:ext cx="98" cy="78"/>
            </a:xfrm>
            <a:custGeom>
              <a:avLst/>
              <a:gdLst>
                <a:gd name="T0" fmla="*/ 0 w 198"/>
                <a:gd name="T1" fmla="*/ 132 h 156"/>
                <a:gd name="T2" fmla="*/ 181 w 198"/>
                <a:gd name="T3" fmla="*/ 0 h 156"/>
                <a:gd name="T4" fmla="*/ 198 w 198"/>
                <a:gd name="T5" fmla="*/ 27 h 156"/>
                <a:gd name="T6" fmla="*/ 21 w 198"/>
                <a:gd name="T7" fmla="*/ 156 h 156"/>
                <a:gd name="T8" fmla="*/ 0 w 198"/>
                <a:gd name="T9" fmla="*/ 132 h 156"/>
                <a:gd name="T10" fmla="*/ 0 w 198"/>
                <a:gd name="T11" fmla="*/ 13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8" h="156">
                  <a:moveTo>
                    <a:pt x="0" y="132"/>
                  </a:moveTo>
                  <a:lnTo>
                    <a:pt x="181" y="0"/>
                  </a:lnTo>
                  <a:lnTo>
                    <a:pt x="198" y="27"/>
                  </a:lnTo>
                  <a:lnTo>
                    <a:pt x="21" y="156"/>
                  </a:lnTo>
                  <a:lnTo>
                    <a:pt x="0" y="132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59" name="Freeform 47"/>
            <p:cNvSpPr>
              <a:spLocks/>
            </p:cNvSpPr>
            <p:nvPr/>
          </p:nvSpPr>
          <p:spPr bwMode="auto">
            <a:xfrm>
              <a:off x="3043" y="2465"/>
              <a:ext cx="94" cy="72"/>
            </a:xfrm>
            <a:custGeom>
              <a:avLst/>
              <a:gdLst>
                <a:gd name="T0" fmla="*/ 0 w 186"/>
                <a:gd name="T1" fmla="*/ 19 h 144"/>
                <a:gd name="T2" fmla="*/ 4 w 186"/>
                <a:gd name="T3" fmla="*/ 20 h 144"/>
                <a:gd name="T4" fmla="*/ 9 w 186"/>
                <a:gd name="T5" fmla="*/ 24 h 144"/>
                <a:gd name="T6" fmla="*/ 13 w 186"/>
                <a:gd name="T7" fmla="*/ 28 h 144"/>
                <a:gd name="T8" fmla="*/ 19 w 186"/>
                <a:gd name="T9" fmla="*/ 30 h 144"/>
                <a:gd name="T10" fmla="*/ 25 w 186"/>
                <a:gd name="T11" fmla="*/ 34 h 144"/>
                <a:gd name="T12" fmla="*/ 30 w 186"/>
                <a:gd name="T13" fmla="*/ 39 h 144"/>
                <a:gd name="T14" fmla="*/ 36 w 186"/>
                <a:gd name="T15" fmla="*/ 43 h 144"/>
                <a:gd name="T16" fmla="*/ 42 w 186"/>
                <a:gd name="T17" fmla="*/ 49 h 144"/>
                <a:gd name="T18" fmla="*/ 49 w 186"/>
                <a:gd name="T19" fmla="*/ 55 h 144"/>
                <a:gd name="T20" fmla="*/ 57 w 186"/>
                <a:gd name="T21" fmla="*/ 60 h 144"/>
                <a:gd name="T22" fmla="*/ 65 w 186"/>
                <a:gd name="T23" fmla="*/ 64 h 144"/>
                <a:gd name="T24" fmla="*/ 72 w 186"/>
                <a:gd name="T25" fmla="*/ 72 h 144"/>
                <a:gd name="T26" fmla="*/ 80 w 186"/>
                <a:gd name="T27" fmla="*/ 77 h 144"/>
                <a:gd name="T28" fmla="*/ 87 w 186"/>
                <a:gd name="T29" fmla="*/ 83 h 144"/>
                <a:gd name="T30" fmla="*/ 95 w 186"/>
                <a:gd name="T31" fmla="*/ 89 h 144"/>
                <a:gd name="T32" fmla="*/ 103 w 186"/>
                <a:gd name="T33" fmla="*/ 95 h 144"/>
                <a:gd name="T34" fmla="*/ 110 w 186"/>
                <a:gd name="T35" fmla="*/ 98 h 144"/>
                <a:gd name="T36" fmla="*/ 118 w 186"/>
                <a:gd name="T37" fmla="*/ 104 h 144"/>
                <a:gd name="T38" fmla="*/ 124 w 186"/>
                <a:gd name="T39" fmla="*/ 110 h 144"/>
                <a:gd name="T40" fmla="*/ 129 w 186"/>
                <a:gd name="T41" fmla="*/ 114 h 144"/>
                <a:gd name="T42" fmla="*/ 137 w 186"/>
                <a:gd name="T43" fmla="*/ 119 h 144"/>
                <a:gd name="T44" fmla="*/ 143 w 186"/>
                <a:gd name="T45" fmla="*/ 125 h 144"/>
                <a:gd name="T46" fmla="*/ 152 w 186"/>
                <a:gd name="T47" fmla="*/ 133 h 144"/>
                <a:gd name="T48" fmla="*/ 160 w 186"/>
                <a:gd name="T49" fmla="*/ 138 h 144"/>
                <a:gd name="T50" fmla="*/ 165 w 186"/>
                <a:gd name="T51" fmla="*/ 142 h 144"/>
                <a:gd name="T52" fmla="*/ 167 w 186"/>
                <a:gd name="T53" fmla="*/ 144 h 144"/>
                <a:gd name="T54" fmla="*/ 186 w 186"/>
                <a:gd name="T55" fmla="*/ 123 h 144"/>
                <a:gd name="T56" fmla="*/ 23 w 186"/>
                <a:gd name="T57" fmla="*/ 0 h 144"/>
                <a:gd name="T58" fmla="*/ 0 w 186"/>
                <a:gd name="T59" fmla="*/ 19 h 144"/>
                <a:gd name="T60" fmla="*/ 0 w 186"/>
                <a:gd name="T61" fmla="*/ 1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86" h="144">
                  <a:moveTo>
                    <a:pt x="0" y="19"/>
                  </a:moveTo>
                  <a:lnTo>
                    <a:pt x="4" y="20"/>
                  </a:lnTo>
                  <a:lnTo>
                    <a:pt x="9" y="24"/>
                  </a:lnTo>
                  <a:lnTo>
                    <a:pt x="13" y="28"/>
                  </a:lnTo>
                  <a:lnTo>
                    <a:pt x="19" y="30"/>
                  </a:lnTo>
                  <a:lnTo>
                    <a:pt x="25" y="34"/>
                  </a:lnTo>
                  <a:lnTo>
                    <a:pt x="30" y="39"/>
                  </a:lnTo>
                  <a:lnTo>
                    <a:pt x="36" y="43"/>
                  </a:lnTo>
                  <a:lnTo>
                    <a:pt x="42" y="49"/>
                  </a:lnTo>
                  <a:lnTo>
                    <a:pt x="49" y="55"/>
                  </a:lnTo>
                  <a:lnTo>
                    <a:pt x="57" y="60"/>
                  </a:lnTo>
                  <a:lnTo>
                    <a:pt x="65" y="64"/>
                  </a:lnTo>
                  <a:lnTo>
                    <a:pt x="72" y="72"/>
                  </a:lnTo>
                  <a:lnTo>
                    <a:pt x="80" y="77"/>
                  </a:lnTo>
                  <a:lnTo>
                    <a:pt x="87" y="83"/>
                  </a:lnTo>
                  <a:lnTo>
                    <a:pt x="95" y="89"/>
                  </a:lnTo>
                  <a:lnTo>
                    <a:pt x="103" y="95"/>
                  </a:lnTo>
                  <a:lnTo>
                    <a:pt x="110" y="98"/>
                  </a:lnTo>
                  <a:lnTo>
                    <a:pt x="118" y="104"/>
                  </a:lnTo>
                  <a:lnTo>
                    <a:pt x="124" y="110"/>
                  </a:lnTo>
                  <a:lnTo>
                    <a:pt x="129" y="114"/>
                  </a:lnTo>
                  <a:lnTo>
                    <a:pt x="137" y="119"/>
                  </a:lnTo>
                  <a:lnTo>
                    <a:pt x="143" y="125"/>
                  </a:lnTo>
                  <a:lnTo>
                    <a:pt x="152" y="133"/>
                  </a:lnTo>
                  <a:lnTo>
                    <a:pt x="160" y="138"/>
                  </a:lnTo>
                  <a:lnTo>
                    <a:pt x="165" y="142"/>
                  </a:lnTo>
                  <a:lnTo>
                    <a:pt x="167" y="144"/>
                  </a:lnTo>
                  <a:lnTo>
                    <a:pt x="186" y="123"/>
                  </a:lnTo>
                  <a:lnTo>
                    <a:pt x="23" y="0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60" name="Freeform 48"/>
            <p:cNvSpPr>
              <a:spLocks/>
            </p:cNvSpPr>
            <p:nvPr/>
          </p:nvSpPr>
          <p:spPr bwMode="auto">
            <a:xfrm>
              <a:off x="2577" y="2420"/>
              <a:ext cx="96" cy="66"/>
            </a:xfrm>
            <a:custGeom>
              <a:avLst/>
              <a:gdLst>
                <a:gd name="T0" fmla="*/ 0 w 192"/>
                <a:gd name="T1" fmla="*/ 13 h 131"/>
                <a:gd name="T2" fmla="*/ 2 w 192"/>
                <a:gd name="T3" fmla="*/ 13 h 131"/>
                <a:gd name="T4" fmla="*/ 7 w 192"/>
                <a:gd name="T5" fmla="*/ 17 h 131"/>
                <a:gd name="T6" fmla="*/ 11 w 192"/>
                <a:gd name="T7" fmla="*/ 19 h 131"/>
                <a:gd name="T8" fmla="*/ 15 w 192"/>
                <a:gd name="T9" fmla="*/ 23 h 131"/>
                <a:gd name="T10" fmla="*/ 21 w 192"/>
                <a:gd name="T11" fmla="*/ 27 h 131"/>
                <a:gd name="T12" fmla="*/ 28 w 192"/>
                <a:gd name="T13" fmla="*/ 31 h 131"/>
                <a:gd name="T14" fmla="*/ 32 w 192"/>
                <a:gd name="T15" fmla="*/ 34 h 131"/>
                <a:gd name="T16" fmla="*/ 40 w 192"/>
                <a:gd name="T17" fmla="*/ 40 h 131"/>
                <a:gd name="T18" fmla="*/ 45 w 192"/>
                <a:gd name="T19" fmla="*/ 44 h 131"/>
                <a:gd name="T20" fmla="*/ 53 w 192"/>
                <a:gd name="T21" fmla="*/ 50 h 131"/>
                <a:gd name="T22" fmla="*/ 60 w 192"/>
                <a:gd name="T23" fmla="*/ 55 h 131"/>
                <a:gd name="T24" fmla="*/ 68 w 192"/>
                <a:gd name="T25" fmla="*/ 61 h 131"/>
                <a:gd name="T26" fmla="*/ 74 w 192"/>
                <a:gd name="T27" fmla="*/ 65 h 131"/>
                <a:gd name="T28" fmla="*/ 83 w 192"/>
                <a:gd name="T29" fmla="*/ 72 h 131"/>
                <a:gd name="T30" fmla="*/ 89 w 192"/>
                <a:gd name="T31" fmla="*/ 76 h 131"/>
                <a:gd name="T32" fmla="*/ 97 w 192"/>
                <a:gd name="T33" fmla="*/ 82 h 131"/>
                <a:gd name="T34" fmla="*/ 104 w 192"/>
                <a:gd name="T35" fmla="*/ 88 h 131"/>
                <a:gd name="T36" fmla="*/ 112 w 192"/>
                <a:gd name="T37" fmla="*/ 91 h 131"/>
                <a:gd name="T38" fmla="*/ 117 w 192"/>
                <a:gd name="T39" fmla="*/ 97 h 131"/>
                <a:gd name="T40" fmla="*/ 125 w 192"/>
                <a:gd name="T41" fmla="*/ 103 h 131"/>
                <a:gd name="T42" fmla="*/ 131 w 192"/>
                <a:gd name="T43" fmla="*/ 107 h 131"/>
                <a:gd name="T44" fmla="*/ 136 w 192"/>
                <a:gd name="T45" fmla="*/ 112 h 131"/>
                <a:gd name="T46" fmla="*/ 146 w 192"/>
                <a:gd name="T47" fmla="*/ 120 h 131"/>
                <a:gd name="T48" fmla="*/ 155 w 192"/>
                <a:gd name="T49" fmla="*/ 126 h 131"/>
                <a:gd name="T50" fmla="*/ 161 w 192"/>
                <a:gd name="T51" fmla="*/ 129 h 131"/>
                <a:gd name="T52" fmla="*/ 163 w 192"/>
                <a:gd name="T53" fmla="*/ 131 h 131"/>
                <a:gd name="T54" fmla="*/ 192 w 192"/>
                <a:gd name="T55" fmla="*/ 114 h 131"/>
                <a:gd name="T56" fmla="*/ 24 w 192"/>
                <a:gd name="T57" fmla="*/ 0 h 131"/>
                <a:gd name="T58" fmla="*/ 0 w 192"/>
                <a:gd name="T59" fmla="*/ 13 h 131"/>
                <a:gd name="T60" fmla="*/ 0 w 192"/>
                <a:gd name="T61" fmla="*/ 13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92" h="131">
                  <a:moveTo>
                    <a:pt x="0" y="13"/>
                  </a:moveTo>
                  <a:lnTo>
                    <a:pt x="2" y="13"/>
                  </a:lnTo>
                  <a:lnTo>
                    <a:pt x="7" y="17"/>
                  </a:lnTo>
                  <a:lnTo>
                    <a:pt x="11" y="19"/>
                  </a:lnTo>
                  <a:lnTo>
                    <a:pt x="15" y="23"/>
                  </a:lnTo>
                  <a:lnTo>
                    <a:pt x="21" y="27"/>
                  </a:lnTo>
                  <a:lnTo>
                    <a:pt x="28" y="31"/>
                  </a:lnTo>
                  <a:lnTo>
                    <a:pt x="32" y="34"/>
                  </a:lnTo>
                  <a:lnTo>
                    <a:pt x="40" y="40"/>
                  </a:lnTo>
                  <a:lnTo>
                    <a:pt x="45" y="44"/>
                  </a:lnTo>
                  <a:lnTo>
                    <a:pt x="53" y="50"/>
                  </a:lnTo>
                  <a:lnTo>
                    <a:pt x="60" y="55"/>
                  </a:lnTo>
                  <a:lnTo>
                    <a:pt x="68" y="61"/>
                  </a:lnTo>
                  <a:lnTo>
                    <a:pt x="74" y="65"/>
                  </a:lnTo>
                  <a:lnTo>
                    <a:pt x="83" y="72"/>
                  </a:lnTo>
                  <a:lnTo>
                    <a:pt x="89" y="76"/>
                  </a:lnTo>
                  <a:lnTo>
                    <a:pt x="97" y="82"/>
                  </a:lnTo>
                  <a:lnTo>
                    <a:pt x="104" y="88"/>
                  </a:lnTo>
                  <a:lnTo>
                    <a:pt x="112" y="91"/>
                  </a:lnTo>
                  <a:lnTo>
                    <a:pt x="117" y="97"/>
                  </a:lnTo>
                  <a:lnTo>
                    <a:pt x="125" y="103"/>
                  </a:lnTo>
                  <a:lnTo>
                    <a:pt x="131" y="107"/>
                  </a:lnTo>
                  <a:lnTo>
                    <a:pt x="136" y="112"/>
                  </a:lnTo>
                  <a:lnTo>
                    <a:pt x="146" y="120"/>
                  </a:lnTo>
                  <a:lnTo>
                    <a:pt x="155" y="126"/>
                  </a:lnTo>
                  <a:lnTo>
                    <a:pt x="161" y="129"/>
                  </a:lnTo>
                  <a:lnTo>
                    <a:pt x="163" y="131"/>
                  </a:lnTo>
                  <a:lnTo>
                    <a:pt x="192" y="114"/>
                  </a:lnTo>
                  <a:lnTo>
                    <a:pt x="24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61" name="Freeform 49"/>
            <p:cNvSpPr>
              <a:spLocks/>
            </p:cNvSpPr>
            <p:nvPr/>
          </p:nvSpPr>
          <p:spPr bwMode="auto">
            <a:xfrm>
              <a:off x="2216" y="2216"/>
              <a:ext cx="290" cy="175"/>
            </a:xfrm>
            <a:custGeom>
              <a:avLst/>
              <a:gdLst>
                <a:gd name="T0" fmla="*/ 561 w 580"/>
                <a:gd name="T1" fmla="*/ 14 h 350"/>
                <a:gd name="T2" fmla="*/ 531 w 580"/>
                <a:gd name="T3" fmla="*/ 55 h 350"/>
                <a:gd name="T4" fmla="*/ 506 w 580"/>
                <a:gd name="T5" fmla="*/ 88 h 350"/>
                <a:gd name="T6" fmla="*/ 477 w 580"/>
                <a:gd name="T7" fmla="*/ 124 h 350"/>
                <a:gd name="T8" fmla="*/ 447 w 580"/>
                <a:gd name="T9" fmla="*/ 162 h 350"/>
                <a:gd name="T10" fmla="*/ 409 w 580"/>
                <a:gd name="T11" fmla="*/ 200 h 350"/>
                <a:gd name="T12" fmla="*/ 369 w 580"/>
                <a:gd name="T13" fmla="*/ 234 h 350"/>
                <a:gd name="T14" fmla="*/ 327 w 580"/>
                <a:gd name="T15" fmla="*/ 267 h 350"/>
                <a:gd name="T16" fmla="*/ 283 w 580"/>
                <a:gd name="T17" fmla="*/ 293 h 350"/>
                <a:gd name="T18" fmla="*/ 240 w 580"/>
                <a:gd name="T19" fmla="*/ 312 h 350"/>
                <a:gd name="T20" fmla="*/ 194 w 580"/>
                <a:gd name="T21" fmla="*/ 322 h 350"/>
                <a:gd name="T22" fmla="*/ 150 w 580"/>
                <a:gd name="T23" fmla="*/ 320 h 350"/>
                <a:gd name="T24" fmla="*/ 112 w 580"/>
                <a:gd name="T25" fmla="*/ 312 h 350"/>
                <a:gd name="T26" fmla="*/ 76 w 580"/>
                <a:gd name="T27" fmla="*/ 293 h 350"/>
                <a:gd name="T28" fmla="*/ 38 w 580"/>
                <a:gd name="T29" fmla="*/ 251 h 350"/>
                <a:gd name="T30" fmla="*/ 27 w 580"/>
                <a:gd name="T31" fmla="*/ 200 h 350"/>
                <a:gd name="T32" fmla="*/ 38 w 580"/>
                <a:gd name="T33" fmla="*/ 149 h 350"/>
                <a:gd name="T34" fmla="*/ 71 w 580"/>
                <a:gd name="T35" fmla="*/ 103 h 350"/>
                <a:gd name="T36" fmla="*/ 110 w 580"/>
                <a:gd name="T37" fmla="*/ 78 h 350"/>
                <a:gd name="T38" fmla="*/ 139 w 580"/>
                <a:gd name="T39" fmla="*/ 84 h 350"/>
                <a:gd name="T40" fmla="*/ 162 w 580"/>
                <a:gd name="T41" fmla="*/ 116 h 350"/>
                <a:gd name="T42" fmla="*/ 160 w 580"/>
                <a:gd name="T43" fmla="*/ 152 h 350"/>
                <a:gd name="T44" fmla="*/ 141 w 580"/>
                <a:gd name="T45" fmla="*/ 181 h 350"/>
                <a:gd name="T46" fmla="*/ 97 w 580"/>
                <a:gd name="T47" fmla="*/ 202 h 350"/>
                <a:gd name="T48" fmla="*/ 65 w 580"/>
                <a:gd name="T49" fmla="*/ 211 h 350"/>
                <a:gd name="T50" fmla="*/ 59 w 580"/>
                <a:gd name="T51" fmla="*/ 234 h 350"/>
                <a:gd name="T52" fmla="*/ 97 w 580"/>
                <a:gd name="T53" fmla="*/ 230 h 350"/>
                <a:gd name="T54" fmla="*/ 145 w 580"/>
                <a:gd name="T55" fmla="*/ 211 h 350"/>
                <a:gd name="T56" fmla="*/ 169 w 580"/>
                <a:gd name="T57" fmla="*/ 189 h 350"/>
                <a:gd name="T58" fmla="*/ 192 w 580"/>
                <a:gd name="T59" fmla="*/ 152 h 350"/>
                <a:gd name="T60" fmla="*/ 190 w 580"/>
                <a:gd name="T61" fmla="*/ 130 h 350"/>
                <a:gd name="T62" fmla="*/ 181 w 580"/>
                <a:gd name="T63" fmla="*/ 86 h 350"/>
                <a:gd name="T64" fmla="*/ 147 w 580"/>
                <a:gd name="T65" fmla="*/ 50 h 350"/>
                <a:gd name="T66" fmla="*/ 122 w 580"/>
                <a:gd name="T67" fmla="*/ 44 h 350"/>
                <a:gd name="T68" fmla="*/ 78 w 580"/>
                <a:gd name="T69" fmla="*/ 61 h 350"/>
                <a:gd name="T70" fmla="*/ 48 w 580"/>
                <a:gd name="T71" fmla="*/ 84 h 350"/>
                <a:gd name="T72" fmla="*/ 21 w 580"/>
                <a:gd name="T73" fmla="*/ 113 h 350"/>
                <a:gd name="T74" fmla="*/ 4 w 580"/>
                <a:gd name="T75" fmla="*/ 152 h 350"/>
                <a:gd name="T76" fmla="*/ 2 w 580"/>
                <a:gd name="T77" fmla="*/ 200 h 350"/>
                <a:gd name="T78" fmla="*/ 10 w 580"/>
                <a:gd name="T79" fmla="*/ 246 h 350"/>
                <a:gd name="T80" fmla="*/ 29 w 580"/>
                <a:gd name="T81" fmla="*/ 282 h 350"/>
                <a:gd name="T82" fmla="*/ 55 w 580"/>
                <a:gd name="T83" fmla="*/ 312 h 350"/>
                <a:gd name="T84" fmla="*/ 86 w 580"/>
                <a:gd name="T85" fmla="*/ 331 h 350"/>
                <a:gd name="T86" fmla="*/ 124 w 580"/>
                <a:gd name="T87" fmla="*/ 344 h 350"/>
                <a:gd name="T88" fmla="*/ 166 w 580"/>
                <a:gd name="T89" fmla="*/ 350 h 350"/>
                <a:gd name="T90" fmla="*/ 209 w 580"/>
                <a:gd name="T91" fmla="*/ 346 h 350"/>
                <a:gd name="T92" fmla="*/ 251 w 580"/>
                <a:gd name="T93" fmla="*/ 339 h 350"/>
                <a:gd name="T94" fmla="*/ 291 w 580"/>
                <a:gd name="T95" fmla="*/ 324 h 350"/>
                <a:gd name="T96" fmla="*/ 329 w 580"/>
                <a:gd name="T97" fmla="*/ 303 h 350"/>
                <a:gd name="T98" fmla="*/ 365 w 580"/>
                <a:gd name="T99" fmla="*/ 280 h 350"/>
                <a:gd name="T100" fmla="*/ 401 w 580"/>
                <a:gd name="T101" fmla="*/ 249 h 350"/>
                <a:gd name="T102" fmla="*/ 436 w 580"/>
                <a:gd name="T103" fmla="*/ 215 h 350"/>
                <a:gd name="T104" fmla="*/ 468 w 580"/>
                <a:gd name="T105" fmla="*/ 177 h 350"/>
                <a:gd name="T106" fmla="*/ 502 w 580"/>
                <a:gd name="T107" fmla="*/ 139 h 350"/>
                <a:gd name="T108" fmla="*/ 531 w 580"/>
                <a:gd name="T109" fmla="*/ 103 h 350"/>
                <a:gd name="T110" fmla="*/ 565 w 580"/>
                <a:gd name="T111" fmla="*/ 63 h 350"/>
                <a:gd name="T112" fmla="*/ 571 w 580"/>
                <a:gd name="T113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80" h="350">
                  <a:moveTo>
                    <a:pt x="571" y="0"/>
                  </a:moveTo>
                  <a:lnTo>
                    <a:pt x="569" y="0"/>
                  </a:lnTo>
                  <a:lnTo>
                    <a:pt x="567" y="4"/>
                  </a:lnTo>
                  <a:lnTo>
                    <a:pt x="565" y="6"/>
                  </a:lnTo>
                  <a:lnTo>
                    <a:pt x="561" y="14"/>
                  </a:lnTo>
                  <a:lnTo>
                    <a:pt x="555" y="21"/>
                  </a:lnTo>
                  <a:lnTo>
                    <a:pt x="550" y="29"/>
                  </a:lnTo>
                  <a:lnTo>
                    <a:pt x="542" y="38"/>
                  </a:lnTo>
                  <a:lnTo>
                    <a:pt x="536" y="52"/>
                  </a:lnTo>
                  <a:lnTo>
                    <a:pt x="531" y="55"/>
                  </a:lnTo>
                  <a:lnTo>
                    <a:pt x="527" y="61"/>
                  </a:lnTo>
                  <a:lnTo>
                    <a:pt x="521" y="69"/>
                  </a:lnTo>
                  <a:lnTo>
                    <a:pt x="517" y="74"/>
                  </a:lnTo>
                  <a:lnTo>
                    <a:pt x="512" y="80"/>
                  </a:lnTo>
                  <a:lnTo>
                    <a:pt x="506" y="88"/>
                  </a:lnTo>
                  <a:lnTo>
                    <a:pt x="500" y="95"/>
                  </a:lnTo>
                  <a:lnTo>
                    <a:pt x="496" y="103"/>
                  </a:lnTo>
                  <a:lnTo>
                    <a:pt x="491" y="109"/>
                  </a:lnTo>
                  <a:lnTo>
                    <a:pt x="485" y="116"/>
                  </a:lnTo>
                  <a:lnTo>
                    <a:pt x="477" y="124"/>
                  </a:lnTo>
                  <a:lnTo>
                    <a:pt x="474" y="132"/>
                  </a:lnTo>
                  <a:lnTo>
                    <a:pt x="466" y="139"/>
                  </a:lnTo>
                  <a:lnTo>
                    <a:pt x="460" y="147"/>
                  </a:lnTo>
                  <a:lnTo>
                    <a:pt x="453" y="154"/>
                  </a:lnTo>
                  <a:lnTo>
                    <a:pt x="447" y="162"/>
                  </a:lnTo>
                  <a:lnTo>
                    <a:pt x="437" y="170"/>
                  </a:lnTo>
                  <a:lnTo>
                    <a:pt x="432" y="177"/>
                  </a:lnTo>
                  <a:lnTo>
                    <a:pt x="422" y="185"/>
                  </a:lnTo>
                  <a:lnTo>
                    <a:pt x="417" y="192"/>
                  </a:lnTo>
                  <a:lnTo>
                    <a:pt x="409" y="200"/>
                  </a:lnTo>
                  <a:lnTo>
                    <a:pt x="401" y="208"/>
                  </a:lnTo>
                  <a:lnTo>
                    <a:pt x="394" y="215"/>
                  </a:lnTo>
                  <a:lnTo>
                    <a:pt x="386" y="223"/>
                  </a:lnTo>
                  <a:lnTo>
                    <a:pt x="379" y="229"/>
                  </a:lnTo>
                  <a:lnTo>
                    <a:pt x="369" y="234"/>
                  </a:lnTo>
                  <a:lnTo>
                    <a:pt x="361" y="242"/>
                  </a:lnTo>
                  <a:lnTo>
                    <a:pt x="354" y="249"/>
                  </a:lnTo>
                  <a:lnTo>
                    <a:pt x="344" y="255"/>
                  </a:lnTo>
                  <a:lnTo>
                    <a:pt x="337" y="261"/>
                  </a:lnTo>
                  <a:lnTo>
                    <a:pt x="327" y="267"/>
                  </a:lnTo>
                  <a:lnTo>
                    <a:pt x="320" y="274"/>
                  </a:lnTo>
                  <a:lnTo>
                    <a:pt x="310" y="278"/>
                  </a:lnTo>
                  <a:lnTo>
                    <a:pt x="301" y="284"/>
                  </a:lnTo>
                  <a:lnTo>
                    <a:pt x="293" y="287"/>
                  </a:lnTo>
                  <a:lnTo>
                    <a:pt x="283" y="293"/>
                  </a:lnTo>
                  <a:lnTo>
                    <a:pt x="276" y="297"/>
                  </a:lnTo>
                  <a:lnTo>
                    <a:pt x="266" y="303"/>
                  </a:lnTo>
                  <a:lnTo>
                    <a:pt x="259" y="305"/>
                  </a:lnTo>
                  <a:lnTo>
                    <a:pt x="249" y="310"/>
                  </a:lnTo>
                  <a:lnTo>
                    <a:pt x="240" y="312"/>
                  </a:lnTo>
                  <a:lnTo>
                    <a:pt x="232" y="314"/>
                  </a:lnTo>
                  <a:lnTo>
                    <a:pt x="223" y="318"/>
                  </a:lnTo>
                  <a:lnTo>
                    <a:pt x="213" y="320"/>
                  </a:lnTo>
                  <a:lnTo>
                    <a:pt x="204" y="320"/>
                  </a:lnTo>
                  <a:lnTo>
                    <a:pt x="194" y="322"/>
                  </a:lnTo>
                  <a:lnTo>
                    <a:pt x="187" y="322"/>
                  </a:lnTo>
                  <a:lnTo>
                    <a:pt x="177" y="324"/>
                  </a:lnTo>
                  <a:lnTo>
                    <a:pt x="168" y="322"/>
                  </a:lnTo>
                  <a:lnTo>
                    <a:pt x="158" y="322"/>
                  </a:lnTo>
                  <a:lnTo>
                    <a:pt x="150" y="320"/>
                  </a:lnTo>
                  <a:lnTo>
                    <a:pt x="143" y="320"/>
                  </a:lnTo>
                  <a:lnTo>
                    <a:pt x="133" y="318"/>
                  </a:lnTo>
                  <a:lnTo>
                    <a:pt x="126" y="314"/>
                  </a:lnTo>
                  <a:lnTo>
                    <a:pt x="120" y="312"/>
                  </a:lnTo>
                  <a:lnTo>
                    <a:pt x="112" y="312"/>
                  </a:lnTo>
                  <a:lnTo>
                    <a:pt x="105" y="308"/>
                  </a:lnTo>
                  <a:lnTo>
                    <a:pt x="99" y="305"/>
                  </a:lnTo>
                  <a:lnTo>
                    <a:pt x="93" y="303"/>
                  </a:lnTo>
                  <a:lnTo>
                    <a:pt x="88" y="299"/>
                  </a:lnTo>
                  <a:lnTo>
                    <a:pt x="76" y="293"/>
                  </a:lnTo>
                  <a:lnTo>
                    <a:pt x="69" y="287"/>
                  </a:lnTo>
                  <a:lnTo>
                    <a:pt x="59" y="278"/>
                  </a:lnTo>
                  <a:lnTo>
                    <a:pt x="52" y="270"/>
                  </a:lnTo>
                  <a:lnTo>
                    <a:pt x="44" y="261"/>
                  </a:lnTo>
                  <a:lnTo>
                    <a:pt x="38" y="251"/>
                  </a:lnTo>
                  <a:lnTo>
                    <a:pt x="34" y="240"/>
                  </a:lnTo>
                  <a:lnTo>
                    <a:pt x="31" y="230"/>
                  </a:lnTo>
                  <a:lnTo>
                    <a:pt x="29" y="221"/>
                  </a:lnTo>
                  <a:lnTo>
                    <a:pt x="29" y="211"/>
                  </a:lnTo>
                  <a:lnTo>
                    <a:pt x="27" y="200"/>
                  </a:lnTo>
                  <a:lnTo>
                    <a:pt x="29" y="190"/>
                  </a:lnTo>
                  <a:lnTo>
                    <a:pt x="29" y="177"/>
                  </a:lnTo>
                  <a:lnTo>
                    <a:pt x="31" y="168"/>
                  </a:lnTo>
                  <a:lnTo>
                    <a:pt x="34" y="158"/>
                  </a:lnTo>
                  <a:lnTo>
                    <a:pt x="38" y="149"/>
                  </a:lnTo>
                  <a:lnTo>
                    <a:pt x="44" y="137"/>
                  </a:lnTo>
                  <a:lnTo>
                    <a:pt x="50" y="130"/>
                  </a:lnTo>
                  <a:lnTo>
                    <a:pt x="55" y="120"/>
                  </a:lnTo>
                  <a:lnTo>
                    <a:pt x="63" y="111"/>
                  </a:lnTo>
                  <a:lnTo>
                    <a:pt x="71" y="103"/>
                  </a:lnTo>
                  <a:lnTo>
                    <a:pt x="80" y="95"/>
                  </a:lnTo>
                  <a:lnTo>
                    <a:pt x="90" y="88"/>
                  </a:lnTo>
                  <a:lnTo>
                    <a:pt x="101" y="84"/>
                  </a:lnTo>
                  <a:lnTo>
                    <a:pt x="105" y="80"/>
                  </a:lnTo>
                  <a:lnTo>
                    <a:pt x="110" y="78"/>
                  </a:lnTo>
                  <a:lnTo>
                    <a:pt x="118" y="76"/>
                  </a:lnTo>
                  <a:lnTo>
                    <a:pt x="124" y="74"/>
                  </a:lnTo>
                  <a:lnTo>
                    <a:pt x="126" y="74"/>
                  </a:lnTo>
                  <a:lnTo>
                    <a:pt x="131" y="78"/>
                  </a:lnTo>
                  <a:lnTo>
                    <a:pt x="139" y="84"/>
                  </a:lnTo>
                  <a:lnTo>
                    <a:pt x="149" y="93"/>
                  </a:lnTo>
                  <a:lnTo>
                    <a:pt x="152" y="97"/>
                  </a:lnTo>
                  <a:lnTo>
                    <a:pt x="156" y="103"/>
                  </a:lnTo>
                  <a:lnTo>
                    <a:pt x="160" y="109"/>
                  </a:lnTo>
                  <a:lnTo>
                    <a:pt x="162" y="116"/>
                  </a:lnTo>
                  <a:lnTo>
                    <a:pt x="164" y="122"/>
                  </a:lnTo>
                  <a:lnTo>
                    <a:pt x="166" y="132"/>
                  </a:lnTo>
                  <a:lnTo>
                    <a:pt x="164" y="141"/>
                  </a:lnTo>
                  <a:lnTo>
                    <a:pt x="162" y="151"/>
                  </a:lnTo>
                  <a:lnTo>
                    <a:pt x="160" y="152"/>
                  </a:lnTo>
                  <a:lnTo>
                    <a:pt x="158" y="158"/>
                  </a:lnTo>
                  <a:lnTo>
                    <a:pt x="152" y="162"/>
                  </a:lnTo>
                  <a:lnTo>
                    <a:pt x="150" y="168"/>
                  </a:lnTo>
                  <a:lnTo>
                    <a:pt x="145" y="175"/>
                  </a:lnTo>
                  <a:lnTo>
                    <a:pt x="141" y="181"/>
                  </a:lnTo>
                  <a:lnTo>
                    <a:pt x="133" y="187"/>
                  </a:lnTo>
                  <a:lnTo>
                    <a:pt x="124" y="192"/>
                  </a:lnTo>
                  <a:lnTo>
                    <a:pt x="114" y="196"/>
                  </a:lnTo>
                  <a:lnTo>
                    <a:pt x="105" y="202"/>
                  </a:lnTo>
                  <a:lnTo>
                    <a:pt x="97" y="202"/>
                  </a:lnTo>
                  <a:lnTo>
                    <a:pt x="93" y="206"/>
                  </a:lnTo>
                  <a:lnTo>
                    <a:pt x="86" y="208"/>
                  </a:lnTo>
                  <a:lnTo>
                    <a:pt x="80" y="209"/>
                  </a:lnTo>
                  <a:lnTo>
                    <a:pt x="72" y="209"/>
                  </a:lnTo>
                  <a:lnTo>
                    <a:pt x="65" y="211"/>
                  </a:lnTo>
                  <a:lnTo>
                    <a:pt x="59" y="211"/>
                  </a:lnTo>
                  <a:lnTo>
                    <a:pt x="52" y="213"/>
                  </a:lnTo>
                  <a:lnTo>
                    <a:pt x="53" y="236"/>
                  </a:lnTo>
                  <a:lnTo>
                    <a:pt x="53" y="234"/>
                  </a:lnTo>
                  <a:lnTo>
                    <a:pt x="59" y="234"/>
                  </a:lnTo>
                  <a:lnTo>
                    <a:pt x="63" y="234"/>
                  </a:lnTo>
                  <a:lnTo>
                    <a:pt x="71" y="234"/>
                  </a:lnTo>
                  <a:lnTo>
                    <a:pt x="78" y="234"/>
                  </a:lnTo>
                  <a:lnTo>
                    <a:pt x="88" y="232"/>
                  </a:lnTo>
                  <a:lnTo>
                    <a:pt x="97" y="230"/>
                  </a:lnTo>
                  <a:lnTo>
                    <a:pt x="110" y="229"/>
                  </a:lnTo>
                  <a:lnTo>
                    <a:pt x="120" y="223"/>
                  </a:lnTo>
                  <a:lnTo>
                    <a:pt x="133" y="217"/>
                  </a:lnTo>
                  <a:lnTo>
                    <a:pt x="137" y="215"/>
                  </a:lnTo>
                  <a:lnTo>
                    <a:pt x="145" y="211"/>
                  </a:lnTo>
                  <a:lnTo>
                    <a:pt x="150" y="208"/>
                  </a:lnTo>
                  <a:lnTo>
                    <a:pt x="156" y="204"/>
                  </a:lnTo>
                  <a:lnTo>
                    <a:pt x="160" y="198"/>
                  </a:lnTo>
                  <a:lnTo>
                    <a:pt x="166" y="192"/>
                  </a:lnTo>
                  <a:lnTo>
                    <a:pt x="169" y="189"/>
                  </a:lnTo>
                  <a:lnTo>
                    <a:pt x="175" y="183"/>
                  </a:lnTo>
                  <a:lnTo>
                    <a:pt x="179" y="175"/>
                  </a:lnTo>
                  <a:lnTo>
                    <a:pt x="185" y="168"/>
                  </a:lnTo>
                  <a:lnTo>
                    <a:pt x="187" y="160"/>
                  </a:lnTo>
                  <a:lnTo>
                    <a:pt x="192" y="152"/>
                  </a:lnTo>
                  <a:lnTo>
                    <a:pt x="192" y="151"/>
                  </a:lnTo>
                  <a:lnTo>
                    <a:pt x="192" y="149"/>
                  </a:lnTo>
                  <a:lnTo>
                    <a:pt x="192" y="143"/>
                  </a:lnTo>
                  <a:lnTo>
                    <a:pt x="192" y="137"/>
                  </a:lnTo>
                  <a:lnTo>
                    <a:pt x="190" y="130"/>
                  </a:lnTo>
                  <a:lnTo>
                    <a:pt x="190" y="122"/>
                  </a:lnTo>
                  <a:lnTo>
                    <a:pt x="190" y="114"/>
                  </a:lnTo>
                  <a:lnTo>
                    <a:pt x="188" y="105"/>
                  </a:lnTo>
                  <a:lnTo>
                    <a:pt x="185" y="95"/>
                  </a:lnTo>
                  <a:lnTo>
                    <a:pt x="181" y="86"/>
                  </a:lnTo>
                  <a:lnTo>
                    <a:pt x="175" y="76"/>
                  </a:lnTo>
                  <a:lnTo>
                    <a:pt x="169" y="69"/>
                  </a:lnTo>
                  <a:lnTo>
                    <a:pt x="162" y="59"/>
                  </a:lnTo>
                  <a:lnTo>
                    <a:pt x="152" y="54"/>
                  </a:lnTo>
                  <a:lnTo>
                    <a:pt x="147" y="50"/>
                  </a:lnTo>
                  <a:lnTo>
                    <a:pt x="141" y="46"/>
                  </a:lnTo>
                  <a:lnTo>
                    <a:pt x="135" y="44"/>
                  </a:lnTo>
                  <a:lnTo>
                    <a:pt x="128" y="42"/>
                  </a:lnTo>
                  <a:lnTo>
                    <a:pt x="126" y="42"/>
                  </a:lnTo>
                  <a:lnTo>
                    <a:pt x="122" y="44"/>
                  </a:lnTo>
                  <a:lnTo>
                    <a:pt x="116" y="46"/>
                  </a:lnTo>
                  <a:lnTo>
                    <a:pt x="107" y="48"/>
                  </a:lnTo>
                  <a:lnTo>
                    <a:pt x="95" y="52"/>
                  </a:lnTo>
                  <a:lnTo>
                    <a:pt x="86" y="59"/>
                  </a:lnTo>
                  <a:lnTo>
                    <a:pt x="78" y="61"/>
                  </a:lnTo>
                  <a:lnTo>
                    <a:pt x="72" y="65"/>
                  </a:lnTo>
                  <a:lnTo>
                    <a:pt x="67" y="69"/>
                  </a:lnTo>
                  <a:lnTo>
                    <a:pt x="61" y="74"/>
                  </a:lnTo>
                  <a:lnTo>
                    <a:pt x="55" y="78"/>
                  </a:lnTo>
                  <a:lnTo>
                    <a:pt x="48" y="84"/>
                  </a:lnTo>
                  <a:lnTo>
                    <a:pt x="44" y="88"/>
                  </a:lnTo>
                  <a:lnTo>
                    <a:pt x="38" y="93"/>
                  </a:lnTo>
                  <a:lnTo>
                    <a:pt x="31" y="99"/>
                  </a:lnTo>
                  <a:lnTo>
                    <a:pt x="27" y="105"/>
                  </a:lnTo>
                  <a:lnTo>
                    <a:pt x="21" y="113"/>
                  </a:lnTo>
                  <a:lnTo>
                    <a:pt x="17" y="120"/>
                  </a:lnTo>
                  <a:lnTo>
                    <a:pt x="14" y="126"/>
                  </a:lnTo>
                  <a:lnTo>
                    <a:pt x="8" y="135"/>
                  </a:lnTo>
                  <a:lnTo>
                    <a:pt x="6" y="143"/>
                  </a:lnTo>
                  <a:lnTo>
                    <a:pt x="4" y="152"/>
                  </a:lnTo>
                  <a:lnTo>
                    <a:pt x="2" y="160"/>
                  </a:lnTo>
                  <a:lnTo>
                    <a:pt x="2" y="170"/>
                  </a:lnTo>
                  <a:lnTo>
                    <a:pt x="0" y="181"/>
                  </a:lnTo>
                  <a:lnTo>
                    <a:pt x="2" y="190"/>
                  </a:lnTo>
                  <a:lnTo>
                    <a:pt x="2" y="200"/>
                  </a:lnTo>
                  <a:lnTo>
                    <a:pt x="2" y="209"/>
                  </a:lnTo>
                  <a:lnTo>
                    <a:pt x="4" y="219"/>
                  </a:lnTo>
                  <a:lnTo>
                    <a:pt x="6" y="229"/>
                  </a:lnTo>
                  <a:lnTo>
                    <a:pt x="8" y="236"/>
                  </a:lnTo>
                  <a:lnTo>
                    <a:pt x="10" y="246"/>
                  </a:lnTo>
                  <a:lnTo>
                    <a:pt x="14" y="253"/>
                  </a:lnTo>
                  <a:lnTo>
                    <a:pt x="17" y="263"/>
                  </a:lnTo>
                  <a:lnTo>
                    <a:pt x="21" y="268"/>
                  </a:lnTo>
                  <a:lnTo>
                    <a:pt x="23" y="274"/>
                  </a:lnTo>
                  <a:lnTo>
                    <a:pt x="29" y="282"/>
                  </a:lnTo>
                  <a:lnTo>
                    <a:pt x="33" y="289"/>
                  </a:lnTo>
                  <a:lnTo>
                    <a:pt x="36" y="295"/>
                  </a:lnTo>
                  <a:lnTo>
                    <a:pt x="42" y="301"/>
                  </a:lnTo>
                  <a:lnTo>
                    <a:pt x="48" y="306"/>
                  </a:lnTo>
                  <a:lnTo>
                    <a:pt x="55" y="312"/>
                  </a:lnTo>
                  <a:lnTo>
                    <a:pt x="61" y="316"/>
                  </a:lnTo>
                  <a:lnTo>
                    <a:pt x="65" y="320"/>
                  </a:lnTo>
                  <a:lnTo>
                    <a:pt x="72" y="324"/>
                  </a:lnTo>
                  <a:lnTo>
                    <a:pt x="80" y="327"/>
                  </a:lnTo>
                  <a:lnTo>
                    <a:pt x="86" y="331"/>
                  </a:lnTo>
                  <a:lnTo>
                    <a:pt x="93" y="335"/>
                  </a:lnTo>
                  <a:lnTo>
                    <a:pt x="101" y="337"/>
                  </a:lnTo>
                  <a:lnTo>
                    <a:pt x="109" y="341"/>
                  </a:lnTo>
                  <a:lnTo>
                    <a:pt x="116" y="343"/>
                  </a:lnTo>
                  <a:lnTo>
                    <a:pt x="124" y="344"/>
                  </a:lnTo>
                  <a:lnTo>
                    <a:pt x="131" y="344"/>
                  </a:lnTo>
                  <a:lnTo>
                    <a:pt x="141" y="346"/>
                  </a:lnTo>
                  <a:lnTo>
                    <a:pt x="149" y="348"/>
                  </a:lnTo>
                  <a:lnTo>
                    <a:pt x="158" y="350"/>
                  </a:lnTo>
                  <a:lnTo>
                    <a:pt x="166" y="350"/>
                  </a:lnTo>
                  <a:lnTo>
                    <a:pt x="175" y="350"/>
                  </a:lnTo>
                  <a:lnTo>
                    <a:pt x="183" y="350"/>
                  </a:lnTo>
                  <a:lnTo>
                    <a:pt x="192" y="350"/>
                  </a:lnTo>
                  <a:lnTo>
                    <a:pt x="200" y="348"/>
                  </a:lnTo>
                  <a:lnTo>
                    <a:pt x="209" y="346"/>
                  </a:lnTo>
                  <a:lnTo>
                    <a:pt x="217" y="344"/>
                  </a:lnTo>
                  <a:lnTo>
                    <a:pt x="226" y="344"/>
                  </a:lnTo>
                  <a:lnTo>
                    <a:pt x="234" y="343"/>
                  </a:lnTo>
                  <a:lnTo>
                    <a:pt x="244" y="343"/>
                  </a:lnTo>
                  <a:lnTo>
                    <a:pt x="251" y="339"/>
                  </a:lnTo>
                  <a:lnTo>
                    <a:pt x="259" y="337"/>
                  </a:lnTo>
                  <a:lnTo>
                    <a:pt x="266" y="333"/>
                  </a:lnTo>
                  <a:lnTo>
                    <a:pt x="276" y="331"/>
                  </a:lnTo>
                  <a:lnTo>
                    <a:pt x="283" y="327"/>
                  </a:lnTo>
                  <a:lnTo>
                    <a:pt x="291" y="324"/>
                  </a:lnTo>
                  <a:lnTo>
                    <a:pt x="299" y="320"/>
                  </a:lnTo>
                  <a:lnTo>
                    <a:pt x="308" y="318"/>
                  </a:lnTo>
                  <a:lnTo>
                    <a:pt x="314" y="312"/>
                  </a:lnTo>
                  <a:lnTo>
                    <a:pt x="322" y="306"/>
                  </a:lnTo>
                  <a:lnTo>
                    <a:pt x="329" y="303"/>
                  </a:lnTo>
                  <a:lnTo>
                    <a:pt x="337" y="299"/>
                  </a:lnTo>
                  <a:lnTo>
                    <a:pt x="344" y="293"/>
                  </a:lnTo>
                  <a:lnTo>
                    <a:pt x="352" y="289"/>
                  </a:lnTo>
                  <a:lnTo>
                    <a:pt x="358" y="284"/>
                  </a:lnTo>
                  <a:lnTo>
                    <a:pt x="365" y="280"/>
                  </a:lnTo>
                  <a:lnTo>
                    <a:pt x="373" y="272"/>
                  </a:lnTo>
                  <a:lnTo>
                    <a:pt x="380" y="267"/>
                  </a:lnTo>
                  <a:lnTo>
                    <a:pt x="386" y="261"/>
                  </a:lnTo>
                  <a:lnTo>
                    <a:pt x="394" y="255"/>
                  </a:lnTo>
                  <a:lnTo>
                    <a:pt x="401" y="249"/>
                  </a:lnTo>
                  <a:lnTo>
                    <a:pt x="409" y="242"/>
                  </a:lnTo>
                  <a:lnTo>
                    <a:pt x="415" y="236"/>
                  </a:lnTo>
                  <a:lnTo>
                    <a:pt x="422" y="230"/>
                  </a:lnTo>
                  <a:lnTo>
                    <a:pt x="428" y="223"/>
                  </a:lnTo>
                  <a:lnTo>
                    <a:pt x="436" y="215"/>
                  </a:lnTo>
                  <a:lnTo>
                    <a:pt x="441" y="208"/>
                  </a:lnTo>
                  <a:lnTo>
                    <a:pt x="449" y="200"/>
                  </a:lnTo>
                  <a:lnTo>
                    <a:pt x="455" y="192"/>
                  </a:lnTo>
                  <a:lnTo>
                    <a:pt x="462" y="185"/>
                  </a:lnTo>
                  <a:lnTo>
                    <a:pt x="468" y="177"/>
                  </a:lnTo>
                  <a:lnTo>
                    <a:pt x="475" y="170"/>
                  </a:lnTo>
                  <a:lnTo>
                    <a:pt x="483" y="162"/>
                  </a:lnTo>
                  <a:lnTo>
                    <a:pt x="489" y="154"/>
                  </a:lnTo>
                  <a:lnTo>
                    <a:pt x="494" y="145"/>
                  </a:lnTo>
                  <a:lnTo>
                    <a:pt x="502" y="139"/>
                  </a:lnTo>
                  <a:lnTo>
                    <a:pt x="508" y="130"/>
                  </a:lnTo>
                  <a:lnTo>
                    <a:pt x="513" y="122"/>
                  </a:lnTo>
                  <a:lnTo>
                    <a:pt x="519" y="116"/>
                  </a:lnTo>
                  <a:lnTo>
                    <a:pt x="527" y="111"/>
                  </a:lnTo>
                  <a:lnTo>
                    <a:pt x="531" y="103"/>
                  </a:lnTo>
                  <a:lnTo>
                    <a:pt x="536" y="95"/>
                  </a:lnTo>
                  <a:lnTo>
                    <a:pt x="542" y="90"/>
                  </a:lnTo>
                  <a:lnTo>
                    <a:pt x="548" y="84"/>
                  </a:lnTo>
                  <a:lnTo>
                    <a:pt x="555" y="73"/>
                  </a:lnTo>
                  <a:lnTo>
                    <a:pt x="565" y="63"/>
                  </a:lnTo>
                  <a:lnTo>
                    <a:pt x="569" y="55"/>
                  </a:lnTo>
                  <a:lnTo>
                    <a:pt x="574" y="50"/>
                  </a:lnTo>
                  <a:lnTo>
                    <a:pt x="576" y="46"/>
                  </a:lnTo>
                  <a:lnTo>
                    <a:pt x="580" y="46"/>
                  </a:lnTo>
                  <a:lnTo>
                    <a:pt x="571" y="0"/>
                  </a:lnTo>
                  <a:lnTo>
                    <a:pt x="5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62" name="Freeform 50"/>
            <p:cNvSpPr>
              <a:spLocks/>
            </p:cNvSpPr>
            <p:nvPr/>
          </p:nvSpPr>
          <p:spPr bwMode="auto">
            <a:xfrm>
              <a:off x="2175" y="2218"/>
              <a:ext cx="327" cy="194"/>
            </a:xfrm>
            <a:custGeom>
              <a:avLst/>
              <a:gdLst>
                <a:gd name="T0" fmla="*/ 127 w 653"/>
                <a:gd name="T1" fmla="*/ 158 h 388"/>
                <a:gd name="T2" fmla="*/ 180 w 653"/>
                <a:gd name="T3" fmla="*/ 131 h 388"/>
                <a:gd name="T4" fmla="*/ 207 w 653"/>
                <a:gd name="T5" fmla="*/ 86 h 388"/>
                <a:gd name="T6" fmla="*/ 201 w 653"/>
                <a:gd name="T7" fmla="*/ 44 h 388"/>
                <a:gd name="T8" fmla="*/ 165 w 653"/>
                <a:gd name="T9" fmla="*/ 25 h 388"/>
                <a:gd name="T10" fmla="*/ 125 w 653"/>
                <a:gd name="T11" fmla="*/ 29 h 388"/>
                <a:gd name="T12" fmla="*/ 83 w 653"/>
                <a:gd name="T13" fmla="*/ 50 h 388"/>
                <a:gd name="T14" fmla="*/ 53 w 653"/>
                <a:gd name="T15" fmla="*/ 86 h 388"/>
                <a:gd name="T16" fmla="*/ 32 w 653"/>
                <a:gd name="T17" fmla="*/ 122 h 388"/>
                <a:gd name="T18" fmla="*/ 19 w 653"/>
                <a:gd name="T19" fmla="*/ 166 h 388"/>
                <a:gd name="T20" fmla="*/ 22 w 653"/>
                <a:gd name="T21" fmla="*/ 215 h 388"/>
                <a:gd name="T22" fmla="*/ 43 w 653"/>
                <a:gd name="T23" fmla="*/ 261 h 388"/>
                <a:gd name="T24" fmla="*/ 77 w 653"/>
                <a:gd name="T25" fmla="*/ 302 h 388"/>
                <a:gd name="T26" fmla="*/ 121 w 653"/>
                <a:gd name="T27" fmla="*/ 335 h 388"/>
                <a:gd name="T28" fmla="*/ 174 w 653"/>
                <a:gd name="T29" fmla="*/ 356 h 388"/>
                <a:gd name="T30" fmla="*/ 230 w 653"/>
                <a:gd name="T31" fmla="*/ 365 h 388"/>
                <a:gd name="T32" fmla="*/ 271 w 653"/>
                <a:gd name="T33" fmla="*/ 363 h 388"/>
                <a:gd name="T34" fmla="*/ 313 w 653"/>
                <a:gd name="T35" fmla="*/ 356 h 388"/>
                <a:gd name="T36" fmla="*/ 368 w 653"/>
                <a:gd name="T37" fmla="*/ 339 h 388"/>
                <a:gd name="T38" fmla="*/ 431 w 653"/>
                <a:gd name="T39" fmla="*/ 306 h 388"/>
                <a:gd name="T40" fmla="*/ 482 w 653"/>
                <a:gd name="T41" fmla="*/ 268 h 388"/>
                <a:gd name="T42" fmla="*/ 513 w 653"/>
                <a:gd name="T43" fmla="*/ 240 h 388"/>
                <a:gd name="T44" fmla="*/ 553 w 653"/>
                <a:gd name="T45" fmla="*/ 198 h 388"/>
                <a:gd name="T46" fmla="*/ 587 w 653"/>
                <a:gd name="T47" fmla="*/ 164 h 388"/>
                <a:gd name="T48" fmla="*/ 627 w 653"/>
                <a:gd name="T49" fmla="*/ 129 h 388"/>
                <a:gd name="T50" fmla="*/ 640 w 653"/>
                <a:gd name="T51" fmla="*/ 154 h 388"/>
                <a:gd name="T52" fmla="*/ 589 w 653"/>
                <a:gd name="T53" fmla="*/ 200 h 388"/>
                <a:gd name="T54" fmla="*/ 530 w 653"/>
                <a:gd name="T55" fmla="*/ 263 h 388"/>
                <a:gd name="T56" fmla="*/ 498 w 653"/>
                <a:gd name="T57" fmla="*/ 289 h 388"/>
                <a:gd name="T58" fmla="*/ 456 w 653"/>
                <a:gd name="T59" fmla="*/ 323 h 388"/>
                <a:gd name="T60" fmla="*/ 393 w 653"/>
                <a:gd name="T61" fmla="*/ 356 h 388"/>
                <a:gd name="T62" fmla="*/ 344 w 653"/>
                <a:gd name="T63" fmla="*/ 375 h 388"/>
                <a:gd name="T64" fmla="*/ 304 w 653"/>
                <a:gd name="T65" fmla="*/ 382 h 388"/>
                <a:gd name="T66" fmla="*/ 260 w 653"/>
                <a:gd name="T67" fmla="*/ 388 h 388"/>
                <a:gd name="T68" fmla="*/ 214 w 653"/>
                <a:gd name="T69" fmla="*/ 384 h 388"/>
                <a:gd name="T70" fmla="*/ 176 w 653"/>
                <a:gd name="T71" fmla="*/ 379 h 388"/>
                <a:gd name="T72" fmla="*/ 112 w 653"/>
                <a:gd name="T73" fmla="*/ 354 h 388"/>
                <a:gd name="T74" fmla="*/ 62 w 653"/>
                <a:gd name="T75" fmla="*/ 320 h 388"/>
                <a:gd name="T76" fmla="*/ 28 w 653"/>
                <a:gd name="T77" fmla="*/ 280 h 388"/>
                <a:gd name="T78" fmla="*/ 7 w 653"/>
                <a:gd name="T79" fmla="*/ 240 h 388"/>
                <a:gd name="T80" fmla="*/ 0 w 653"/>
                <a:gd name="T81" fmla="*/ 204 h 388"/>
                <a:gd name="T82" fmla="*/ 0 w 653"/>
                <a:gd name="T83" fmla="*/ 160 h 388"/>
                <a:gd name="T84" fmla="*/ 11 w 653"/>
                <a:gd name="T85" fmla="*/ 118 h 388"/>
                <a:gd name="T86" fmla="*/ 30 w 653"/>
                <a:gd name="T87" fmla="*/ 76 h 388"/>
                <a:gd name="T88" fmla="*/ 62 w 653"/>
                <a:gd name="T89" fmla="*/ 42 h 388"/>
                <a:gd name="T90" fmla="*/ 104 w 653"/>
                <a:gd name="T91" fmla="*/ 12 h 388"/>
                <a:gd name="T92" fmla="*/ 146 w 653"/>
                <a:gd name="T93" fmla="*/ 0 h 388"/>
                <a:gd name="T94" fmla="*/ 193 w 653"/>
                <a:gd name="T95" fmla="*/ 8 h 388"/>
                <a:gd name="T96" fmla="*/ 233 w 653"/>
                <a:gd name="T97" fmla="*/ 51 h 388"/>
                <a:gd name="T98" fmla="*/ 226 w 653"/>
                <a:gd name="T99" fmla="*/ 112 h 388"/>
                <a:gd name="T100" fmla="*/ 184 w 653"/>
                <a:gd name="T101" fmla="*/ 162 h 388"/>
                <a:gd name="T102" fmla="*/ 136 w 653"/>
                <a:gd name="T103" fmla="*/ 181 h 388"/>
                <a:gd name="T104" fmla="*/ 102 w 653"/>
                <a:gd name="T105" fmla="*/ 173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53" h="388">
                  <a:moveTo>
                    <a:pt x="104" y="162"/>
                  </a:moveTo>
                  <a:lnTo>
                    <a:pt x="104" y="162"/>
                  </a:lnTo>
                  <a:lnTo>
                    <a:pt x="108" y="162"/>
                  </a:lnTo>
                  <a:lnTo>
                    <a:pt x="114" y="162"/>
                  </a:lnTo>
                  <a:lnTo>
                    <a:pt x="119" y="162"/>
                  </a:lnTo>
                  <a:lnTo>
                    <a:pt x="127" y="158"/>
                  </a:lnTo>
                  <a:lnTo>
                    <a:pt x="134" y="158"/>
                  </a:lnTo>
                  <a:lnTo>
                    <a:pt x="144" y="154"/>
                  </a:lnTo>
                  <a:lnTo>
                    <a:pt x="153" y="152"/>
                  </a:lnTo>
                  <a:lnTo>
                    <a:pt x="163" y="145"/>
                  </a:lnTo>
                  <a:lnTo>
                    <a:pt x="172" y="139"/>
                  </a:lnTo>
                  <a:lnTo>
                    <a:pt x="180" y="131"/>
                  </a:lnTo>
                  <a:lnTo>
                    <a:pt x="190" y="122"/>
                  </a:lnTo>
                  <a:lnTo>
                    <a:pt x="193" y="114"/>
                  </a:lnTo>
                  <a:lnTo>
                    <a:pt x="197" y="109"/>
                  </a:lnTo>
                  <a:lnTo>
                    <a:pt x="199" y="101"/>
                  </a:lnTo>
                  <a:lnTo>
                    <a:pt x="203" y="95"/>
                  </a:lnTo>
                  <a:lnTo>
                    <a:pt x="207" y="86"/>
                  </a:lnTo>
                  <a:lnTo>
                    <a:pt x="209" y="80"/>
                  </a:lnTo>
                  <a:lnTo>
                    <a:pt x="211" y="69"/>
                  </a:lnTo>
                  <a:lnTo>
                    <a:pt x="212" y="61"/>
                  </a:lnTo>
                  <a:lnTo>
                    <a:pt x="211" y="57"/>
                  </a:lnTo>
                  <a:lnTo>
                    <a:pt x="207" y="50"/>
                  </a:lnTo>
                  <a:lnTo>
                    <a:pt x="201" y="44"/>
                  </a:lnTo>
                  <a:lnTo>
                    <a:pt x="199" y="40"/>
                  </a:lnTo>
                  <a:lnTo>
                    <a:pt x="191" y="34"/>
                  </a:lnTo>
                  <a:lnTo>
                    <a:pt x="186" y="32"/>
                  </a:lnTo>
                  <a:lnTo>
                    <a:pt x="178" y="27"/>
                  </a:lnTo>
                  <a:lnTo>
                    <a:pt x="169" y="25"/>
                  </a:lnTo>
                  <a:lnTo>
                    <a:pt x="165" y="25"/>
                  </a:lnTo>
                  <a:lnTo>
                    <a:pt x="159" y="23"/>
                  </a:lnTo>
                  <a:lnTo>
                    <a:pt x="152" y="23"/>
                  </a:lnTo>
                  <a:lnTo>
                    <a:pt x="146" y="25"/>
                  </a:lnTo>
                  <a:lnTo>
                    <a:pt x="140" y="25"/>
                  </a:lnTo>
                  <a:lnTo>
                    <a:pt x="133" y="27"/>
                  </a:lnTo>
                  <a:lnTo>
                    <a:pt x="125" y="29"/>
                  </a:lnTo>
                  <a:lnTo>
                    <a:pt x="119" y="32"/>
                  </a:lnTo>
                  <a:lnTo>
                    <a:pt x="110" y="34"/>
                  </a:lnTo>
                  <a:lnTo>
                    <a:pt x="102" y="40"/>
                  </a:lnTo>
                  <a:lnTo>
                    <a:pt x="95" y="44"/>
                  </a:lnTo>
                  <a:lnTo>
                    <a:pt x="85" y="50"/>
                  </a:lnTo>
                  <a:lnTo>
                    <a:pt x="83" y="50"/>
                  </a:lnTo>
                  <a:lnTo>
                    <a:pt x="81" y="53"/>
                  </a:lnTo>
                  <a:lnTo>
                    <a:pt x="76" y="57"/>
                  </a:lnTo>
                  <a:lnTo>
                    <a:pt x="72" y="65"/>
                  </a:lnTo>
                  <a:lnTo>
                    <a:pt x="64" y="72"/>
                  </a:lnTo>
                  <a:lnTo>
                    <a:pt x="57" y="82"/>
                  </a:lnTo>
                  <a:lnTo>
                    <a:pt x="53" y="86"/>
                  </a:lnTo>
                  <a:lnTo>
                    <a:pt x="51" y="91"/>
                  </a:lnTo>
                  <a:lnTo>
                    <a:pt x="47" y="97"/>
                  </a:lnTo>
                  <a:lnTo>
                    <a:pt x="43" y="105"/>
                  </a:lnTo>
                  <a:lnTo>
                    <a:pt x="39" y="109"/>
                  </a:lnTo>
                  <a:lnTo>
                    <a:pt x="36" y="116"/>
                  </a:lnTo>
                  <a:lnTo>
                    <a:pt x="32" y="122"/>
                  </a:lnTo>
                  <a:lnTo>
                    <a:pt x="30" y="129"/>
                  </a:lnTo>
                  <a:lnTo>
                    <a:pt x="26" y="137"/>
                  </a:lnTo>
                  <a:lnTo>
                    <a:pt x="24" y="143"/>
                  </a:lnTo>
                  <a:lnTo>
                    <a:pt x="22" y="150"/>
                  </a:lnTo>
                  <a:lnTo>
                    <a:pt x="20" y="158"/>
                  </a:lnTo>
                  <a:lnTo>
                    <a:pt x="19" y="166"/>
                  </a:lnTo>
                  <a:lnTo>
                    <a:pt x="19" y="175"/>
                  </a:lnTo>
                  <a:lnTo>
                    <a:pt x="19" y="183"/>
                  </a:lnTo>
                  <a:lnTo>
                    <a:pt x="19" y="190"/>
                  </a:lnTo>
                  <a:lnTo>
                    <a:pt x="19" y="198"/>
                  </a:lnTo>
                  <a:lnTo>
                    <a:pt x="20" y="207"/>
                  </a:lnTo>
                  <a:lnTo>
                    <a:pt x="22" y="215"/>
                  </a:lnTo>
                  <a:lnTo>
                    <a:pt x="26" y="225"/>
                  </a:lnTo>
                  <a:lnTo>
                    <a:pt x="28" y="232"/>
                  </a:lnTo>
                  <a:lnTo>
                    <a:pt x="30" y="240"/>
                  </a:lnTo>
                  <a:lnTo>
                    <a:pt x="36" y="247"/>
                  </a:lnTo>
                  <a:lnTo>
                    <a:pt x="39" y="255"/>
                  </a:lnTo>
                  <a:lnTo>
                    <a:pt x="43" y="261"/>
                  </a:lnTo>
                  <a:lnTo>
                    <a:pt x="47" y="268"/>
                  </a:lnTo>
                  <a:lnTo>
                    <a:pt x="53" y="276"/>
                  </a:lnTo>
                  <a:lnTo>
                    <a:pt x="60" y="283"/>
                  </a:lnTo>
                  <a:lnTo>
                    <a:pt x="64" y="289"/>
                  </a:lnTo>
                  <a:lnTo>
                    <a:pt x="72" y="295"/>
                  </a:lnTo>
                  <a:lnTo>
                    <a:pt x="77" y="302"/>
                  </a:lnTo>
                  <a:lnTo>
                    <a:pt x="85" y="308"/>
                  </a:lnTo>
                  <a:lnTo>
                    <a:pt x="93" y="314"/>
                  </a:lnTo>
                  <a:lnTo>
                    <a:pt x="100" y="320"/>
                  </a:lnTo>
                  <a:lnTo>
                    <a:pt x="108" y="325"/>
                  </a:lnTo>
                  <a:lnTo>
                    <a:pt x="115" y="331"/>
                  </a:lnTo>
                  <a:lnTo>
                    <a:pt x="121" y="335"/>
                  </a:lnTo>
                  <a:lnTo>
                    <a:pt x="131" y="340"/>
                  </a:lnTo>
                  <a:lnTo>
                    <a:pt x="138" y="342"/>
                  </a:lnTo>
                  <a:lnTo>
                    <a:pt x="148" y="348"/>
                  </a:lnTo>
                  <a:lnTo>
                    <a:pt x="157" y="350"/>
                  </a:lnTo>
                  <a:lnTo>
                    <a:pt x="165" y="354"/>
                  </a:lnTo>
                  <a:lnTo>
                    <a:pt x="174" y="356"/>
                  </a:lnTo>
                  <a:lnTo>
                    <a:pt x="184" y="360"/>
                  </a:lnTo>
                  <a:lnTo>
                    <a:pt x="191" y="361"/>
                  </a:lnTo>
                  <a:lnTo>
                    <a:pt x="201" y="361"/>
                  </a:lnTo>
                  <a:lnTo>
                    <a:pt x="211" y="363"/>
                  </a:lnTo>
                  <a:lnTo>
                    <a:pt x="220" y="365"/>
                  </a:lnTo>
                  <a:lnTo>
                    <a:pt x="230" y="365"/>
                  </a:lnTo>
                  <a:lnTo>
                    <a:pt x="239" y="365"/>
                  </a:lnTo>
                  <a:lnTo>
                    <a:pt x="249" y="365"/>
                  </a:lnTo>
                  <a:lnTo>
                    <a:pt x="258" y="365"/>
                  </a:lnTo>
                  <a:lnTo>
                    <a:pt x="260" y="363"/>
                  </a:lnTo>
                  <a:lnTo>
                    <a:pt x="264" y="363"/>
                  </a:lnTo>
                  <a:lnTo>
                    <a:pt x="271" y="363"/>
                  </a:lnTo>
                  <a:lnTo>
                    <a:pt x="281" y="363"/>
                  </a:lnTo>
                  <a:lnTo>
                    <a:pt x="285" y="361"/>
                  </a:lnTo>
                  <a:lnTo>
                    <a:pt x="290" y="361"/>
                  </a:lnTo>
                  <a:lnTo>
                    <a:pt x="298" y="360"/>
                  </a:lnTo>
                  <a:lnTo>
                    <a:pt x="306" y="358"/>
                  </a:lnTo>
                  <a:lnTo>
                    <a:pt x="313" y="356"/>
                  </a:lnTo>
                  <a:lnTo>
                    <a:pt x="321" y="356"/>
                  </a:lnTo>
                  <a:lnTo>
                    <a:pt x="330" y="354"/>
                  </a:lnTo>
                  <a:lnTo>
                    <a:pt x="340" y="350"/>
                  </a:lnTo>
                  <a:lnTo>
                    <a:pt x="347" y="346"/>
                  </a:lnTo>
                  <a:lnTo>
                    <a:pt x="359" y="342"/>
                  </a:lnTo>
                  <a:lnTo>
                    <a:pt x="368" y="339"/>
                  </a:lnTo>
                  <a:lnTo>
                    <a:pt x="378" y="335"/>
                  </a:lnTo>
                  <a:lnTo>
                    <a:pt x="387" y="331"/>
                  </a:lnTo>
                  <a:lnTo>
                    <a:pt x="399" y="325"/>
                  </a:lnTo>
                  <a:lnTo>
                    <a:pt x="410" y="320"/>
                  </a:lnTo>
                  <a:lnTo>
                    <a:pt x="422" y="314"/>
                  </a:lnTo>
                  <a:lnTo>
                    <a:pt x="431" y="306"/>
                  </a:lnTo>
                  <a:lnTo>
                    <a:pt x="442" y="299"/>
                  </a:lnTo>
                  <a:lnTo>
                    <a:pt x="454" y="291"/>
                  </a:lnTo>
                  <a:lnTo>
                    <a:pt x="465" y="283"/>
                  </a:lnTo>
                  <a:lnTo>
                    <a:pt x="471" y="278"/>
                  </a:lnTo>
                  <a:lnTo>
                    <a:pt x="477" y="274"/>
                  </a:lnTo>
                  <a:lnTo>
                    <a:pt x="482" y="268"/>
                  </a:lnTo>
                  <a:lnTo>
                    <a:pt x="490" y="263"/>
                  </a:lnTo>
                  <a:lnTo>
                    <a:pt x="494" y="257"/>
                  </a:lnTo>
                  <a:lnTo>
                    <a:pt x="499" y="253"/>
                  </a:lnTo>
                  <a:lnTo>
                    <a:pt x="507" y="245"/>
                  </a:lnTo>
                  <a:lnTo>
                    <a:pt x="513" y="242"/>
                  </a:lnTo>
                  <a:lnTo>
                    <a:pt x="513" y="240"/>
                  </a:lnTo>
                  <a:lnTo>
                    <a:pt x="517" y="236"/>
                  </a:lnTo>
                  <a:lnTo>
                    <a:pt x="522" y="230"/>
                  </a:lnTo>
                  <a:lnTo>
                    <a:pt x="530" y="223"/>
                  </a:lnTo>
                  <a:lnTo>
                    <a:pt x="537" y="213"/>
                  </a:lnTo>
                  <a:lnTo>
                    <a:pt x="549" y="204"/>
                  </a:lnTo>
                  <a:lnTo>
                    <a:pt x="553" y="198"/>
                  </a:lnTo>
                  <a:lnTo>
                    <a:pt x="558" y="194"/>
                  </a:lnTo>
                  <a:lnTo>
                    <a:pt x="564" y="186"/>
                  </a:lnTo>
                  <a:lnTo>
                    <a:pt x="572" y="183"/>
                  </a:lnTo>
                  <a:lnTo>
                    <a:pt x="575" y="177"/>
                  </a:lnTo>
                  <a:lnTo>
                    <a:pt x="581" y="171"/>
                  </a:lnTo>
                  <a:lnTo>
                    <a:pt x="587" y="164"/>
                  </a:lnTo>
                  <a:lnTo>
                    <a:pt x="593" y="158"/>
                  </a:lnTo>
                  <a:lnTo>
                    <a:pt x="598" y="152"/>
                  </a:lnTo>
                  <a:lnTo>
                    <a:pt x="606" y="148"/>
                  </a:lnTo>
                  <a:lnTo>
                    <a:pt x="612" y="143"/>
                  </a:lnTo>
                  <a:lnTo>
                    <a:pt x="617" y="139"/>
                  </a:lnTo>
                  <a:lnTo>
                    <a:pt x="627" y="129"/>
                  </a:lnTo>
                  <a:lnTo>
                    <a:pt x="636" y="122"/>
                  </a:lnTo>
                  <a:lnTo>
                    <a:pt x="644" y="116"/>
                  </a:lnTo>
                  <a:lnTo>
                    <a:pt x="652" y="114"/>
                  </a:lnTo>
                  <a:lnTo>
                    <a:pt x="653" y="143"/>
                  </a:lnTo>
                  <a:lnTo>
                    <a:pt x="650" y="145"/>
                  </a:lnTo>
                  <a:lnTo>
                    <a:pt x="640" y="154"/>
                  </a:lnTo>
                  <a:lnTo>
                    <a:pt x="633" y="158"/>
                  </a:lnTo>
                  <a:lnTo>
                    <a:pt x="625" y="166"/>
                  </a:lnTo>
                  <a:lnTo>
                    <a:pt x="617" y="171"/>
                  </a:lnTo>
                  <a:lnTo>
                    <a:pt x="610" y="181"/>
                  </a:lnTo>
                  <a:lnTo>
                    <a:pt x="598" y="190"/>
                  </a:lnTo>
                  <a:lnTo>
                    <a:pt x="589" y="200"/>
                  </a:lnTo>
                  <a:lnTo>
                    <a:pt x="579" y="209"/>
                  </a:lnTo>
                  <a:lnTo>
                    <a:pt x="568" y="221"/>
                  </a:lnTo>
                  <a:lnTo>
                    <a:pt x="558" y="230"/>
                  </a:lnTo>
                  <a:lnTo>
                    <a:pt x="547" y="242"/>
                  </a:lnTo>
                  <a:lnTo>
                    <a:pt x="537" y="251"/>
                  </a:lnTo>
                  <a:lnTo>
                    <a:pt x="530" y="263"/>
                  </a:lnTo>
                  <a:lnTo>
                    <a:pt x="526" y="263"/>
                  </a:lnTo>
                  <a:lnTo>
                    <a:pt x="524" y="266"/>
                  </a:lnTo>
                  <a:lnTo>
                    <a:pt x="517" y="272"/>
                  </a:lnTo>
                  <a:lnTo>
                    <a:pt x="509" y="282"/>
                  </a:lnTo>
                  <a:lnTo>
                    <a:pt x="503" y="283"/>
                  </a:lnTo>
                  <a:lnTo>
                    <a:pt x="498" y="289"/>
                  </a:lnTo>
                  <a:lnTo>
                    <a:pt x="492" y="293"/>
                  </a:lnTo>
                  <a:lnTo>
                    <a:pt x="486" y="301"/>
                  </a:lnTo>
                  <a:lnTo>
                    <a:pt x="479" y="306"/>
                  </a:lnTo>
                  <a:lnTo>
                    <a:pt x="471" y="310"/>
                  </a:lnTo>
                  <a:lnTo>
                    <a:pt x="463" y="318"/>
                  </a:lnTo>
                  <a:lnTo>
                    <a:pt x="456" y="323"/>
                  </a:lnTo>
                  <a:lnTo>
                    <a:pt x="446" y="329"/>
                  </a:lnTo>
                  <a:lnTo>
                    <a:pt x="437" y="335"/>
                  </a:lnTo>
                  <a:lnTo>
                    <a:pt x="425" y="340"/>
                  </a:lnTo>
                  <a:lnTo>
                    <a:pt x="416" y="346"/>
                  </a:lnTo>
                  <a:lnTo>
                    <a:pt x="404" y="350"/>
                  </a:lnTo>
                  <a:lnTo>
                    <a:pt x="393" y="356"/>
                  </a:lnTo>
                  <a:lnTo>
                    <a:pt x="382" y="361"/>
                  </a:lnTo>
                  <a:lnTo>
                    <a:pt x="370" y="367"/>
                  </a:lnTo>
                  <a:lnTo>
                    <a:pt x="363" y="367"/>
                  </a:lnTo>
                  <a:lnTo>
                    <a:pt x="357" y="371"/>
                  </a:lnTo>
                  <a:lnTo>
                    <a:pt x="351" y="373"/>
                  </a:lnTo>
                  <a:lnTo>
                    <a:pt x="344" y="375"/>
                  </a:lnTo>
                  <a:lnTo>
                    <a:pt x="338" y="375"/>
                  </a:lnTo>
                  <a:lnTo>
                    <a:pt x="330" y="379"/>
                  </a:lnTo>
                  <a:lnTo>
                    <a:pt x="325" y="379"/>
                  </a:lnTo>
                  <a:lnTo>
                    <a:pt x="317" y="380"/>
                  </a:lnTo>
                  <a:lnTo>
                    <a:pt x="311" y="380"/>
                  </a:lnTo>
                  <a:lnTo>
                    <a:pt x="304" y="382"/>
                  </a:lnTo>
                  <a:lnTo>
                    <a:pt x="296" y="382"/>
                  </a:lnTo>
                  <a:lnTo>
                    <a:pt x="288" y="384"/>
                  </a:lnTo>
                  <a:lnTo>
                    <a:pt x="281" y="384"/>
                  </a:lnTo>
                  <a:lnTo>
                    <a:pt x="273" y="386"/>
                  </a:lnTo>
                  <a:lnTo>
                    <a:pt x="266" y="386"/>
                  </a:lnTo>
                  <a:lnTo>
                    <a:pt x="260" y="388"/>
                  </a:lnTo>
                  <a:lnTo>
                    <a:pt x="250" y="386"/>
                  </a:lnTo>
                  <a:lnTo>
                    <a:pt x="243" y="386"/>
                  </a:lnTo>
                  <a:lnTo>
                    <a:pt x="237" y="386"/>
                  </a:lnTo>
                  <a:lnTo>
                    <a:pt x="230" y="386"/>
                  </a:lnTo>
                  <a:lnTo>
                    <a:pt x="222" y="384"/>
                  </a:lnTo>
                  <a:lnTo>
                    <a:pt x="214" y="384"/>
                  </a:lnTo>
                  <a:lnTo>
                    <a:pt x="209" y="382"/>
                  </a:lnTo>
                  <a:lnTo>
                    <a:pt x="201" y="382"/>
                  </a:lnTo>
                  <a:lnTo>
                    <a:pt x="195" y="380"/>
                  </a:lnTo>
                  <a:lnTo>
                    <a:pt x="190" y="380"/>
                  </a:lnTo>
                  <a:lnTo>
                    <a:pt x="182" y="379"/>
                  </a:lnTo>
                  <a:lnTo>
                    <a:pt x="176" y="379"/>
                  </a:lnTo>
                  <a:lnTo>
                    <a:pt x="165" y="375"/>
                  </a:lnTo>
                  <a:lnTo>
                    <a:pt x="153" y="373"/>
                  </a:lnTo>
                  <a:lnTo>
                    <a:pt x="142" y="367"/>
                  </a:lnTo>
                  <a:lnTo>
                    <a:pt x="131" y="363"/>
                  </a:lnTo>
                  <a:lnTo>
                    <a:pt x="121" y="358"/>
                  </a:lnTo>
                  <a:lnTo>
                    <a:pt x="112" y="354"/>
                  </a:lnTo>
                  <a:lnTo>
                    <a:pt x="102" y="348"/>
                  </a:lnTo>
                  <a:lnTo>
                    <a:pt x="93" y="342"/>
                  </a:lnTo>
                  <a:lnTo>
                    <a:pt x="85" y="339"/>
                  </a:lnTo>
                  <a:lnTo>
                    <a:pt x="77" y="333"/>
                  </a:lnTo>
                  <a:lnTo>
                    <a:pt x="70" y="325"/>
                  </a:lnTo>
                  <a:lnTo>
                    <a:pt x="62" y="320"/>
                  </a:lnTo>
                  <a:lnTo>
                    <a:pt x="57" y="314"/>
                  </a:lnTo>
                  <a:lnTo>
                    <a:pt x="51" y="306"/>
                  </a:lnTo>
                  <a:lnTo>
                    <a:pt x="43" y="299"/>
                  </a:lnTo>
                  <a:lnTo>
                    <a:pt x="38" y="293"/>
                  </a:lnTo>
                  <a:lnTo>
                    <a:pt x="32" y="285"/>
                  </a:lnTo>
                  <a:lnTo>
                    <a:pt x="28" y="280"/>
                  </a:lnTo>
                  <a:lnTo>
                    <a:pt x="22" y="272"/>
                  </a:lnTo>
                  <a:lnTo>
                    <a:pt x="20" y="266"/>
                  </a:lnTo>
                  <a:lnTo>
                    <a:pt x="17" y="259"/>
                  </a:lnTo>
                  <a:lnTo>
                    <a:pt x="13" y="253"/>
                  </a:lnTo>
                  <a:lnTo>
                    <a:pt x="11" y="245"/>
                  </a:lnTo>
                  <a:lnTo>
                    <a:pt x="7" y="240"/>
                  </a:lnTo>
                  <a:lnTo>
                    <a:pt x="5" y="234"/>
                  </a:lnTo>
                  <a:lnTo>
                    <a:pt x="5" y="228"/>
                  </a:lnTo>
                  <a:lnTo>
                    <a:pt x="3" y="223"/>
                  </a:lnTo>
                  <a:lnTo>
                    <a:pt x="3" y="217"/>
                  </a:lnTo>
                  <a:lnTo>
                    <a:pt x="0" y="209"/>
                  </a:lnTo>
                  <a:lnTo>
                    <a:pt x="0" y="204"/>
                  </a:lnTo>
                  <a:lnTo>
                    <a:pt x="0" y="196"/>
                  </a:lnTo>
                  <a:lnTo>
                    <a:pt x="0" y="188"/>
                  </a:lnTo>
                  <a:lnTo>
                    <a:pt x="0" y="181"/>
                  </a:lnTo>
                  <a:lnTo>
                    <a:pt x="0" y="175"/>
                  </a:lnTo>
                  <a:lnTo>
                    <a:pt x="0" y="167"/>
                  </a:lnTo>
                  <a:lnTo>
                    <a:pt x="0" y="160"/>
                  </a:lnTo>
                  <a:lnTo>
                    <a:pt x="1" y="154"/>
                  </a:lnTo>
                  <a:lnTo>
                    <a:pt x="3" y="147"/>
                  </a:lnTo>
                  <a:lnTo>
                    <a:pt x="3" y="139"/>
                  </a:lnTo>
                  <a:lnTo>
                    <a:pt x="5" y="131"/>
                  </a:lnTo>
                  <a:lnTo>
                    <a:pt x="7" y="126"/>
                  </a:lnTo>
                  <a:lnTo>
                    <a:pt x="11" y="118"/>
                  </a:lnTo>
                  <a:lnTo>
                    <a:pt x="13" y="112"/>
                  </a:lnTo>
                  <a:lnTo>
                    <a:pt x="15" y="105"/>
                  </a:lnTo>
                  <a:lnTo>
                    <a:pt x="19" y="97"/>
                  </a:lnTo>
                  <a:lnTo>
                    <a:pt x="22" y="89"/>
                  </a:lnTo>
                  <a:lnTo>
                    <a:pt x="26" y="84"/>
                  </a:lnTo>
                  <a:lnTo>
                    <a:pt x="30" y="76"/>
                  </a:lnTo>
                  <a:lnTo>
                    <a:pt x="36" y="70"/>
                  </a:lnTo>
                  <a:lnTo>
                    <a:pt x="39" y="65"/>
                  </a:lnTo>
                  <a:lnTo>
                    <a:pt x="45" y="59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62" y="42"/>
                  </a:lnTo>
                  <a:lnTo>
                    <a:pt x="68" y="34"/>
                  </a:lnTo>
                  <a:lnTo>
                    <a:pt x="76" y="31"/>
                  </a:lnTo>
                  <a:lnTo>
                    <a:pt x="83" y="25"/>
                  </a:lnTo>
                  <a:lnTo>
                    <a:pt x="91" y="21"/>
                  </a:lnTo>
                  <a:lnTo>
                    <a:pt x="96" y="17"/>
                  </a:lnTo>
                  <a:lnTo>
                    <a:pt x="104" y="12"/>
                  </a:lnTo>
                  <a:lnTo>
                    <a:pt x="112" y="10"/>
                  </a:lnTo>
                  <a:lnTo>
                    <a:pt x="119" y="6"/>
                  </a:lnTo>
                  <a:lnTo>
                    <a:pt x="125" y="2"/>
                  </a:lnTo>
                  <a:lnTo>
                    <a:pt x="133" y="2"/>
                  </a:lnTo>
                  <a:lnTo>
                    <a:pt x="140" y="0"/>
                  </a:lnTo>
                  <a:lnTo>
                    <a:pt x="146" y="0"/>
                  </a:lnTo>
                  <a:lnTo>
                    <a:pt x="152" y="0"/>
                  </a:lnTo>
                  <a:lnTo>
                    <a:pt x="159" y="0"/>
                  </a:lnTo>
                  <a:lnTo>
                    <a:pt x="165" y="0"/>
                  </a:lnTo>
                  <a:lnTo>
                    <a:pt x="172" y="0"/>
                  </a:lnTo>
                  <a:lnTo>
                    <a:pt x="182" y="2"/>
                  </a:lnTo>
                  <a:lnTo>
                    <a:pt x="193" y="8"/>
                  </a:lnTo>
                  <a:lnTo>
                    <a:pt x="203" y="12"/>
                  </a:lnTo>
                  <a:lnTo>
                    <a:pt x="211" y="19"/>
                  </a:lnTo>
                  <a:lnTo>
                    <a:pt x="218" y="25"/>
                  </a:lnTo>
                  <a:lnTo>
                    <a:pt x="226" y="34"/>
                  </a:lnTo>
                  <a:lnTo>
                    <a:pt x="230" y="42"/>
                  </a:lnTo>
                  <a:lnTo>
                    <a:pt x="233" y="51"/>
                  </a:lnTo>
                  <a:lnTo>
                    <a:pt x="235" y="61"/>
                  </a:lnTo>
                  <a:lnTo>
                    <a:pt x="237" y="72"/>
                  </a:lnTo>
                  <a:lnTo>
                    <a:pt x="233" y="82"/>
                  </a:lnTo>
                  <a:lnTo>
                    <a:pt x="233" y="91"/>
                  </a:lnTo>
                  <a:lnTo>
                    <a:pt x="230" y="101"/>
                  </a:lnTo>
                  <a:lnTo>
                    <a:pt x="226" y="112"/>
                  </a:lnTo>
                  <a:lnTo>
                    <a:pt x="222" y="122"/>
                  </a:lnTo>
                  <a:lnTo>
                    <a:pt x="216" y="131"/>
                  </a:lnTo>
                  <a:lnTo>
                    <a:pt x="211" y="139"/>
                  </a:lnTo>
                  <a:lnTo>
                    <a:pt x="203" y="148"/>
                  </a:lnTo>
                  <a:lnTo>
                    <a:pt x="193" y="154"/>
                  </a:lnTo>
                  <a:lnTo>
                    <a:pt x="184" y="162"/>
                  </a:lnTo>
                  <a:lnTo>
                    <a:pt x="174" y="167"/>
                  </a:lnTo>
                  <a:lnTo>
                    <a:pt x="163" y="173"/>
                  </a:lnTo>
                  <a:lnTo>
                    <a:pt x="157" y="175"/>
                  </a:lnTo>
                  <a:lnTo>
                    <a:pt x="150" y="177"/>
                  </a:lnTo>
                  <a:lnTo>
                    <a:pt x="144" y="179"/>
                  </a:lnTo>
                  <a:lnTo>
                    <a:pt x="136" y="181"/>
                  </a:lnTo>
                  <a:lnTo>
                    <a:pt x="129" y="181"/>
                  </a:lnTo>
                  <a:lnTo>
                    <a:pt x="121" y="183"/>
                  </a:lnTo>
                  <a:lnTo>
                    <a:pt x="115" y="183"/>
                  </a:lnTo>
                  <a:lnTo>
                    <a:pt x="108" y="185"/>
                  </a:lnTo>
                  <a:lnTo>
                    <a:pt x="102" y="179"/>
                  </a:lnTo>
                  <a:lnTo>
                    <a:pt x="102" y="173"/>
                  </a:lnTo>
                  <a:lnTo>
                    <a:pt x="102" y="166"/>
                  </a:lnTo>
                  <a:lnTo>
                    <a:pt x="104" y="162"/>
                  </a:lnTo>
                  <a:lnTo>
                    <a:pt x="104" y="1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63" name="Freeform 51"/>
            <p:cNvSpPr>
              <a:spLocks/>
            </p:cNvSpPr>
            <p:nvPr/>
          </p:nvSpPr>
          <p:spPr bwMode="auto">
            <a:xfrm>
              <a:off x="2094" y="2202"/>
              <a:ext cx="129" cy="109"/>
            </a:xfrm>
            <a:custGeom>
              <a:avLst/>
              <a:gdLst>
                <a:gd name="T0" fmla="*/ 32 w 258"/>
                <a:gd name="T1" fmla="*/ 2 h 216"/>
                <a:gd name="T2" fmla="*/ 30 w 258"/>
                <a:gd name="T3" fmla="*/ 11 h 216"/>
                <a:gd name="T4" fmla="*/ 30 w 258"/>
                <a:gd name="T5" fmla="*/ 24 h 216"/>
                <a:gd name="T6" fmla="*/ 28 w 258"/>
                <a:gd name="T7" fmla="*/ 40 h 216"/>
                <a:gd name="T8" fmla="*/ 28 w 258"/>
                <a:gd name="T9" fmla="*/ 57 h 216"/>
                <a:gd name="T10" fmla="*/ 32 w 258"/>
                <a:gd name="T11" fmla="*/ 74 h 216"/>
                <a:gd name="T12" fmla="*/ 38 w 258"/>
                <a:gd name="T13" fmla="*/ 95 h 216"/>
                <a:gd name="T14" fmla="*/ 46 w 258"/>
                <a:gd name="T15" fmla="*/ 114 h 216"/>
                <a:gd name="T16" fmla="*/ 57 w 258"/>
                <a:gd name="T17" fmla="*/ 133 h 216"/>
                <a:gd name="T18" fmla="*/ 72 w 258"/>
                <a:gd name="T19" fmla="*/ 150 h 216"/>
                <a:gd name="T20" fmla="*/ 87 w 258"/>
                <a:gd name="T21" fmla="*/ 161 h 216"/>
                <a:gd name="T22" fmla="*/ 101 w 258"/>
                <a:gd name="T23" fmla="*/ 169 h 216"/>
                <a:gd name="T24" fmla="*/ 112 w 258"/>
                <a:gd name="T25" fmla="*/ 177 h 216"/>
                <a:gd name="T26" fmla="*/ 125 w 258"/>
                <a:gd name="T27" fmla="*/ 182 h 216"/>
                <a:gd name="T28" fmla="*/ 142 w 258"/>
                <a:gd name="T29" fmla="*/ 186 h 216"/>
                <a:gd name="T30" fmla="*/ 160 w 258"/>
                <a:gd name="T31" fmla="*/ 190 h 216"/>
                <a:gd name="T32" fmla="*/ 179 w 258"/>
                <a:gd name="T33" fmla="*/ 194 h 216"/>
                <a:gd name="T34" fmla="*/ 198 w 258"/>
                <a:gd name="T35" fmla="*/ 194 h 216"/>
                <a:gd name="T36" fmla="*/ 220 w 258"/>
                <a:gd name="T37" fmla="*/ 196 h 216"/>
                <a:gd name="T38" fmla="*/ 245 w 258"/>
                <a:gd name="T39" fmla="*/ 196 h 216"/>
                <a:gd name="T40" fmla="*/ 258 w 258"/>
                <a:gd name="T41" fmla="*/ 215 h 216"/>
                <a:gd name="T42" fmla="*/ 247 w 258"/>
                <a:gd name="T43" fmla="*/ 215 h 216"/>
                <a:gd name="T44" fmla="*/ 234 w 258"/>
                <a:gd name="T45" fmla="*/ 216 h 216"/>
                <a:gd name="T46" fmla="*/ 217 w 258"/>
                <a:gd name="T47" fmla="*/ 216 h 216"/>
                <a:gd name="T48" fmla="*/ 196 w 258"/>
                <a:gd name="T49" fmla="*/ 216 h 216"/>
                <a:gd name="T50" fmla="*/ 173 w 258"/>
                <a:gd name="T51" fmla="*/ 216 h 216"/>
                <a:gd name="T52" fmla="*/ 160 w 258"/>
                <a:gd name="T53" fmla="*/ 215 h 216"/>
                <a:gd name="T54" fmla="*/ 148 w 258"/>
                <a:gd name="T55" fmla="*/ 213 h 216"/>
                <a:gd name="T56" fmla="*/ 137 w 258"/>
                <a:gd name="T57" fmla="*/ 211 h 216"/>
                <a:gd name="T58" fmla="*/ 125 w 258"/>
                <a:gd name="T59" fmla="*/ 209 h 216"/>
                <a:gd name="T60" fmla="*/ 112 w 258"/>
                <a:gd name="T61" fmla="*/ 203 h 216"/>
                <a:gd name="T62" fmla="*/ 99 w 258"/>
                <a:gd name="T63" fmla="*/ 199 h 216"/>
                <a:gd name="T64" fmla="*/ 76 w 258"/>
                <a:gd name="T65" fmla="*/ 186 h 216"/>
                <a:gd name="T66" fmla="*/ 53 w 258"/>
                <a:gd name="T67" fmla="*/ 171 h 216"/>
                <a:gd name="T68" fmla="*/ 36 w 258"/>
                <a:gd name="T69" fmla="*/ 152 h 216"/>
                <a:gd name="T70" fmla="*/ 27 w 258"/>
                <a:gd name="T71" fmla="*/ 139 h 216"/>
                <a:gd name="T72" fmla="*/ 19 w 258"/>
                <a:gd name="T73" fmla="*/ 125 h 216"/>
                <a:gd name="T74" fmla="*/ 11 w 258"/>
                <a:gd name="T75" fmla="*/ 110 h 216"/>
                <a:gd name="T76" fmla="*/ 8 w 258"/>
                <a:gd name="T77" fmla="*/ 95 h 216"/>
                <a:gd name="T78" fmla="*/ 4 w 258"/>
                <a:gd name="T79" fmla="*/ 78 h 216"/>
                <a:gd name="T80" fmla="*/ 2 w 258"/>
                <a:gd name="T81" fmla="*/ 59 h 216"/>
                <a:gd name="T82" fmla="*/ 0 w 258"/>
                <a:gd name="T83" fmla="*/ 38 h 216"/>
                <a:gd name="T84" fmla="*/ 2 w 258"/>
                <a:gd name="T85" fmla="*/ 15 h 216"/>
                <a:gd name="T86" fmla="*/ 34 w 258"/>
                <a:gd name="T87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58" h="216">
                  <a:moveTo>
                    <a:pt x="34" y="0"/>
                  </a:moveTo>
                  <a:lnTo>
                    <a:pt x="32" y="2"/>
                  </a:lnTo>
                  <a:lnTo>
                    <a:pt x="32" y="7"/>
                  </a:lnTo>
                  <a:lnTo>
                    <a:pt x="30" y="11"/>
                  </a:lnTo>
                  <a:lnTo>
                    <a:pt x="30" y="17"/>
                  </a:lnTo>
                  <a:lnTo>
                    <a:pt x="30" y="24"/>
                  </a:lnTo>
                  <a:lnTo>
                    <a:pt x="30" y="32"/>
                  </a:lnTo>
                  <a:lnTo>
                    <a:pt x="28" y="40"/>
                  </a:lnTo>
                  <a:lnTo>
                    <a:pt x="28" y="47"/>
                  </a:lnTo>
                  <a:lnTo>
                    <a:pt x="28" y="57"/>
                  </a:lnTo>
                  <a:lnTo>
                    <a:pt x="30" y="66"/>
                  </a:lnTo>
                  <a:lnTo>
                    <a:pt x="32" y="74"/>
                  </a:lnTo>
                  <a:lnTo>
                    <a:pt x="34" y="85"/>
                  </a:lnTo>
                  <a:lnTo>
                    <a:pt x="38" y="95"/>
                  </a:lnTo>
                  <a:lnTo>
                    <a:pt x="42" y="104"/>
                  </a:lnTo>
                  <a:lnTo>
                    <a:pt x="46" y="114"/>
                  </a:lnTo>
                  <a:lnTo>
                    <a:pt x="51" y="123"/>
                  </a:lnTo>
                  <a:lnTo>
                    <a:pt x="57" y="133"/>
                  </a:lnTo>
                  <a:lnTo>
                    <a:pt x="65" y="142"/>
                  </a:lnTo>
                  <a:lnTo>
                    <a:pt x="72" y="150"/>
                  </a:lnTo>
                  <a:lnTo>
                    <a:pt x="84" y="159"/>
                  </a:lnTo>
                  <a:lnTo>
                    <a:pt x="87" y="161"/>
                  </a:lnTo>
                  <a:lnTo>
                    <a:pt x="93" y="167"/>
                  </a:lnTo>
                  <a:lnTo>
                    <a:pt x="101" y="169"/>
                  </a:lnTo>
                  <a:lnTo>
                    <a:pt x="106" y="175"/>
                  </a:lnTo>
                  <a:lnTo>
                    <a:pt x="112" y="177"/>
                  </a:lnTo>
                  <a:lnTo>
                    <a:pt x="120" y="178"/>
                  </a:lnTo>
                  <a:lnTo>
                    <a:pt x="125" y="182"/>
                  </a:lnTo>
                  <a:lnTo>
                    <a:pt x="135" y="184"/>
                  </a:lnTo>
                  <a:lnTo>
                    <a:pt x="142" y="186"/>
                  </a:lnTo>
                  <a:lnTo>
                    <a:pt x="150" y="188"/>
                  </a:lnTo>
                  <a:lnTo>
                    <a:pt x="160" y="190"/>
                  </a:lnTo>
                  <a:lnTo>
                    <a:pt x="169" y="192"/>
                  </a:lnTo>
                  <a:lnTo>
                    <a:pt x="179" y="194"/>
                  </a:lnTo>
                  <a:lnTo>
                    <a:pt x="188" y="194"/>
                  </a:lnTo>
                  <a:lnTo>
                    <a:pt x="198" y="194"/>
                  </a:lnTo>
                  <a:lnTo>
                    <a:pt x="209" y="196"/>
                  </a:lnTo>
                  <a:lnTo>
                    <a:pt x="220" y="196"/>
                  </a:lnTo>
                  <a:lnTo>
                    <a:pt x="232" y="196"/>
                  </a:lnTo>
                  <a:lnTo>
                    <a:pt x="245" y="196"/>
                  </a:lnTo>
                  <a:lnTo>
                    <a:pt x="258" y="196"/>
                  </a:lnTo>
                  <a:lnTo>
                    <a:pt x="258" y="215"/>
                  </a:lnTo>
                  <a:lnTo>
                    <a:pt x="257" y="215"/>
                  </a:lnTo>
                  <a:lnTo>
                    <a:pt x="247" y="215"/>
                  </a:lnTo>
                  <a:lnTo>
                    <a:pt x="239" y="215"/>
                  </a:lnTo>
                  <a:lnTo>
                    <a:pt x="234" y="216"/>
                  </a:lnTo>
                  <a:lnTo>
                    <a:pt x="224" y="216"/>
                  </a:lnTo>
                  <a:lnTo>
                    <a:pt x="217" y="216"/>
                  </a:lnTo>
                  <a:lnTo>
                    <a:pt x="205" y="216"/>
                  </a:lnTo>
                  <a:lnTo>
                    <a:pt x="196" y="216"/>
                  </a:lnTo>
                  <a:lnTo>
                    <a:pt x="184" y="216"/>
                  </a:lnTo>
                  <a:lnTo>
                    <a:pt x="173" y="216"/>
                  </a:lnTo>
                  <a:lnTo>
                    <a:pt x="167" y="215"/>
                  </a:lnTo>
                  <a:lnTo>
                    <a:pt x="160" y="215"/>
                  </a:lnTo>
                  <a:lnTo>
                    <a:pt x="154" y="213"/>
                  </a:lnTo>
                  <a:lnTo>
                    <a:pt x="148" y="213"/>
                  </a:lnTo>
                  <a:lnTo>
                    <a:pt x="142" y="211"/>
                  </a:lnTo>
                  <a:lnTo>
                    <a:pt x="137" y="211"/>
                  </a:lnTo>
                  <a:lnTo>
                    <a:pt x="131" y="209"/>
                  </a:lnTo>
                  <a:lnTo>
                    <a:pt x="125" y="209"/>
                  </a:lnTo>
                  <a:lnTo>
                    <a:pt x="118" y="205"/>
                  </a:lnTo>
                  <a:lnTo>
                    <a:pt x="112" y="203"/>
                  </a:lnTo>
                  <a:lnTo>
                    <a:pt x="104" y="201"/>
                  </a:lnTo>
                  <a:lnTo>
                    <a:pt x="99" y="199"/>
                  </a:lnTo>
                  <a:lnTo>
                    <a:pt x="87" y="192"/>
                  </a:lnTo>
                  <a:lnTo>
                    <a:pt x="76" y="186"/>
                  </a:lnTo>
                  <a:lnTo>
                    <a:pt x="65" y="178"/>
                  </a:lnTo>
                  <a:lnTo>
                    <a:pt x="53" y="171"/>
                  </a:lnTo>
                  <a:lnTo>
                    <a:pt x="44" y="161"/>
                  </a:lnTo>
                  <a:lnTo>
                    <a:pt x="36" y="152"/>
                  </a:lnTo>
                  <a:lnTo>
                    <a:pt x="30" y="144"/>
                  </a:lnTo>
                  <a:lnTo>
                    <a:pt x="27" y="139"/>
                  </a:lnTo>
                  <a:lnTo>
                    <a:pt x="23" y="131"/>
                  </a:lnTo>
                  <a:lnTo>
                    <a:pt x="19" y="125"/>
                  </a:lnTo>
                  <a:lnTo>
                    <a:pt x="15" y="118"/>
                  </a:lnTo>
                  <a:lnTo>
                    <a:pt x="11" y="110"/>
                  </a:lnTo>
                  <a:lnTo>
                    <a:pt x="9" y="102"/>
                  </a:lnTo>
                  <a:lnTo>
                    <a:pt x="8" y="95"/>
                  </a:lnTo>
                  <a:lnTo>
                    <a:pt x="4" y="85"/>
                  </a:lnTo>
                  <a:lnTo>
                    <a:pt x="4" y="78"/>
                  </a:lnTo>
                  <a:lnTo>
                    <a:pt x="2" y="66"/>
                  </a:lnTo>
                  <a:lnTo>
                    <a:pt x="2" y="59"/>
                  </a:lnTo>
                  <a:lnTo>
                    <a:pt x="0" y="47"/>
                  </a:lnTo>
                  <a:lnTo>
                    <a:pt x="0" y="38"/>
                  </a:lnTo>
                  <a:lnTo>
                    <a:pt x="0" y="26"/>
                  </a:lnTo>
                  <a:lnTo>
                    <a:pt x="2" y="15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64" name="Freeform 52"/>
            <p:cNvSpPr>
              <a:spLocks/>
            </p:cNvSpPr>
            <p:nvPr/>
          </p:nvSpPr>
          <p:spPr bwMode="auto">
            <a:xfrm>
              <a:off x="2076" y="2234"/>
              <a:ext cx="174" cy="101"/>
            </a:xfrm>
            <a:custGeom>
              <a:avLst/>
              <a:gdLst>
                <a:gd name="T0" fmla="*/ 25 w 348"/>
                <a:gd name="T1" fmla="*/ 2 h 204"/>
                <a:gd name="T2" fmla="*/ 25 w 348"/>
                <a:gd name="T3" fmla="*/ 12 h 204"/>
                <a:gd name="T4" fmla="*/ 25 w 348"/>
                <a:gd name="T5" fmla="*/ 25 h 204"/>
                <a:gd name="T6" fmla="*/ 26 w 348"/>
                <a:gd name="T7" fmla="*/ 40 h 204"/>
                <a:gd name="T8" fmla="*/ 30 w 348"/>
                <a:gd name="T9" fmla="*/ 57 h 204"/>
                <a:gd name="T10" fmla="*/ 36 w 348"/>
                <a:gd name="T11" fmla="*/ 75 h 204"/>
                <a:gd name="T12" fmla="*/ 45 w 348"/>
                <a:gd name="T13" fmla="*/ 94 h 204"/>
                <a:gd name="T14" fmla="*/ 59 w 348"/>
                <a:gd name="T15" fmla="*/ 113 h 204"/>
                <a:gd name="T16" fmla="*/ 74 w 348"/>
                <a:gd name="T17" fmla="*/ 130 h 204"/>
                <a:gd name="T18" fmla="*/ 91 w 348"/>
                <a:gd name="T19" fmla="*/ 141 h 204"/>
                <a:gd name="T20" fmla="*/ 102 w 348"/>
                <a:gd name="T21" fmla="*/ 149 h 204"/>
                <a:gd name="T22" fmla="*/ 116 w 348"/>
                <a:gd name="T23" fmla="*/ 156 h 204"/>
                <a:gd name="T24" fmla="*/ 131 w 348"/>
                <a:gd name="T25" fmla="*/ 164 h 204"/>
                <a:gd name="T26" fmla="*/ 148 w 348"/>
                <a:gd name="T27" fmla="*/ 168 h 204"/>
                <a:gd name="T28" fmla="*/ 167 w 348"/>
                <a:gd name="T29" fmla="*/ 172 h 204"/>
                <a:gd name="T30" fmla="*/ 186 w 348"/>
                <a:gd name="T31" fmla="*/ 177 h 204"/>
                <a:gd name="T32" fmla="*/ 207 w 348"/>
                <a:gd name="T33" fmla="*/ 179 h 204"/>
                <a:gd name="T34" fmla="*/ 230 w 348"/>
                <a:gd name="T35" fmla="*/ 181 h 204"/>
                <a:gd name="T36" fmla="*/ 256 w 348"/>
                <a:gd name="T37" fmla="*/ 181 h 204"/>
                <a:gd name="T38" fmla="*/ 283 w 348"/>
                <a:gd name="T39" fmla="*/ 179 h 204"/>
                <a:gd name="T40" fmla="*/ 313 w 348"/>
                <a:gd name="T41" fmla="*/ 177 h 204"/>
                <a:gd name="T42" fmla="*/ 348 w 348"/>
                <a:gd name="T43" fmla="*/ 187 h 204"/>
                <a:gd name="T44" fmla="*/ 342 w 348"/>
                <a:gd name="T45" fmla="*/ 194 h 204"/>
                <a:gd name="T46" fmla="*/ 332 w 348"/>
                <a:gd name="T47" fmla="*/ 200 h 204"/>
                <a:gd name="T48" fmla="*/ 327 w 348"/>
                <a:gd name="T49" fmla="*/ 198 h 204"/>
                <a:gd name="T50" fmla="*/ 315 w 348"/>
                <a:gd name="T51" fmla="*/ 200 h 204"/>
                <a:gd name="T52" fmla="*/ 298 w 348"/>
                <a:gd name="T53" fmla="*/ 202 h 204"/>
                <a:gd name="T54" fmla="*/ 277 w 348"/>
                <a:gd name="T55" fmla="*/ 204 h 204"/>
                <a:gd name="T56" fmla="*/ 262 w 348"/>
                <a:gd name="T57" fmla="*/ 202 h 204"/>
                <a:gd name="T58" fmla="*/ 251 w 348"/>
                <a:gd name="T59" fmla="*/ 202 h 204"/>
                <a:gd name="T60" fmla="*/ 236 w 348"/>
                <a:gd name="T61" fmla="*/ 202 h 204"/>
                <a:gd name="T62" fmla="*/ 222 w 348"/>
                <a:gd name="T63" fmla="*/ 202 h 204"/>
                <a:gd name="T64" fmla="*/ 207 w 348"/>
                <a:gd name="T65" fmla="*/ 202 h 204"/>
                <a:gd name="T66" fmla="*/ 192 w 348"/>
                <a:gd name="T67" fmla="*/ 200 h 204"/>
                <a:gd name="T68" fmla="*/ 177 w 348"/>
                <a:gd name="T69" fmla="*/ 198 h 204"/>
                <a:gd name="T70" fmla="*/ 161 w 348"/>
                <a:gd name="T71" fmla="*/ 196 h 204"/>
                <a:gd name="T72" fmla="*/ 146 w 348"/>
                <a:gd name="T73" fmla="*/ 191 h 204"/>
                <a:gd name="T74" fmla="*/ 129 w 348"/>
                <a:gd name="T75" fmla="*/ 187 h 204"/>
                <a:gd name="T76" fmla="*/ 114 w 348"/>
                <a:gd name="T77" fmla="*/ 181 h 204"/>
                <a:gd name="T78" fmla="*/ 101 w 348"/>
                <a:gd name="T79" fmla="*/ 175 h 204"/>
                <a:gd name="T80" fmla="*/ 85 w 348"/>
                <a:gd name="T81" fmla="*/ 168 h 204"/>
                <a:gd name="T82" fmla="*/ 72 w 348"/>
                <a:gd name="T83" fmla="*/ 158 h 204"/>
                <a:gd name="T84" fmla="*/ 59 w 348"/>
                <a:gd name="T85" fmla="*/ 149 h 204"/>
                <a:gd name="T86" fmla="*/ 49 w 348"/>
                <a:gd name="T87" fmla="*/ 141 h 204"/>
                <a:gd name="T88" fmla="*/ 38 w 348"/>
                <a:gd name="T89" fmla="*/ 128 h 204"/>
                <a:gd name="T90" fmla="*/ 26 w 348"/>
                <a:gd name="T91" fmla="*/ 115 h 204"/>
                <a:gd name="T92" fmla="*/ 19 w 348"/>
                <a:gd name="T93" fmla="*/ 99 h 204"/>
                <a:gd name="T94" fmla="*/ 11 w 348"/>
                <a:gd name="T95" fmla="*/ 84 h 204"/>
                <a:gd name="T96" fmla="*/ 6 w 348"/>
                <a:gd name="T97" fmla="*/ 67 h 204"/>
                <a:gd name="T98" fmla="*/ 4 w 348"/>
                <a:gd name="T99" fmla="*/ 50 h 204"/>
                <a:gd name="T100" fmla="*/ 0 w 348"/>
                <a:gd name="T101" fmla="*/ 29 h 204"/>
                <a:gd name="T102" fmla="*/ 2 w 348"/>
                <a:gd name="T103" fmla="*/ 8 h 204"/>
                <a:gd name="T104" fmla="*/ 26 w 348"/>
                <a:gd name="T10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8" h="204">
                  <a:moveTo>
                    <a:pt x="26" y="0"/>
                  </a:moveTo>
                  <a:lnTo>
                    <a:pt x="25" y="2"/>
                  </a:lnTo>
                  <a:lnTo>
                    <a:pt x="25" y="10"/>
                  </a:lnTo>
                  <a:lnTo>
                    <a:pt x="25" y="12"/>
                  </a:lnTo>
                  <a:lnTo>
                    <a:pt x="25" y="19"/>
                  </a:lnTo>
                  <a:lnTo>
                    <a:pt x="25" y="25"/>
                  </a:lnTo>
                  <a:lnTo>
                    <a:pt x="26" y="35"/>
                  </a:lnTo>
                  <a:lnTo>
                    <a:pt x="26" y="40"/>
                  </a:lnTo>
                  <a:lnTo>
                    <a:pt x="28" y="50"/>
                  </a:lnTo>
                  <a:lnTo>
                    <a:pt x="30" y="57"/>
                  </a:lnTo>
                  <a:lnTo>
                    <a:pt x="32" y="67"/>
                  </a:lnTo>
                  <a:lnTo>
                    <a:pt x="36" y="75"/>
                  </a:lnTo>
                  <a:lnTo>
                    <a:pt x="40" y="84"/>
                  </a:lnTo>
                  <a:lnTo>
                    <a:pt x="45" y="94"/>
                  </a:lnTo>
                  <a:lnTo>
                    <a:pt x="53" y="105"/>
                  </a:lnTo>
                  <a:lnTo>
                    <a:pt x="59" y="113"/>
                  </a:lnTo>
                  <a:lnTo>
                    <a:pt x="66" y="122"/>
                  </a:lnTo>
                  <a:lnTo>
                    <a:pt x="74" y="130"/>
                  </a:lnTo>
                  <a:lnTo>
                    <a:pt x="85" y="139"/>
                  </a:lnTo>
                  <a:lnTo>
                    <a:pt x="91" y="141"/>
                  </a:lnTo>
                  <a:lnTo>
                    <a:pt x="97" y="147"/>
                  </a:lnTo>
                  <a:lnTo>
                    <a:pt x="102" y="149"/>
                  </a:lnTo>
                  <a:lnTo>
                    <a:pt x="110" y="154"/>
                  </a:lnTo>
                  <a:lnTo>
                    <a:pt x="116" y="156"/>
                  </a:lnTo>
                  <a:lnTo>
                    <a:pt x="123" y="160"/>
                  </a:lnTo>
                  <a:lnTo>
                    <a:pt x="131" y="164"/>
                  </a:lnTo>
                  <a:lnTo>
                    <a:pt x="140" y="166"/>
                  </a:lnTo>
                  <a:lnTo>
                    <a:pt x="148" y="168"/>
                  </a:lnTo>
                  <a:lnTo>
                    <a:pt x="156" y="172"/>
                  </a:lnTo>
                  <a:lnTo>
                    <a:pt x="167" y="172"/>
                  </a:lnTo>
                  <a:lnTo>
                    <a:pt x="177" y="175"/>
                  </a:lnTo>
                  <a:lnTo>
                    <a:pt x="186" y="177"/>
                  </a:lnTo>
                  <a:lnTo>
                    <a:pt x="196" y="177"/>
                  </a:lnTo>
                  <a:lnTo>
                    <a:pt x="207" y="179"/>
                  </a:lnTo>
                  <a:lnTo>
                    <a:pt x="220" y="181"/>
                  </a:lnTo>
                  <a:lnTo>
                    <a:pt x="230" y="181"/>
                  </a:lnTo>
                  <a:lnTo>
                    <a:pt x="243" y="181"/>
                  </a:lnTo>
                  <a:lnTo>
                    <a:pt x="256" y="181"/>
                  </a:lnTo>
                  <a:lnTo>
                    <a:pt x="270" y="181"/>
                  </a:lnTo>
                  <a:lnTo>
                    <a:pt x="283" y="179"/>
                  </a:lnTo>
                  <a:lnTo>
                    <a:pt x="298" y="179"/>
                  </a:lnTo>
                  <a:lnTo>
                    <a:pt x="313" y="177"/>
                  </a:lnTo>
                  <a:lnTo>
                    <a:pt x="331" y="177"/>
                  </a:lnTo>
                  <a:lnTo>
                    <a:pt x="348" y="187"/>
                  </a:lnTo>
                  <a:lnTo>
                    <a:pt x="344" y="189"/>
                  </a:lnTo>
                  <a:lnTo>
                    <a:pt x="342" y="194"/>
                  </a:lnTo>
                  <a:lnTo>
                    <a:pt x="338" y="198"/>
                  </a:lnTo>
                  <a:lnTo>
                    <a:pt x="332" y="200"/>
                  </a:lnTo>
                  <a:lnTo>
                    <a:pt x="331" y="198"/>
                  </a:lnTo>
                  <a:lnTo>
                    <a:pt x="327" y="198"/>
                  </a:lnTo>
                  <a:lnTo>
                    <a:pt x="321" y="198"/>
                  </a:lnTo>
                  <a:lnTo>
                    <a:pt x="315" y="200"/>
                  </a:lnTo>
                  <a:lnTo>
                    <a:pt x="308" y="200"/>
                  </a:lnTo>
                  <a:lnTo>
                    <a:pt x="298" y="202"/>
                  </a:lnTo>
                  <a:lnTo>
                    <a:pt x="287" y="202"/>
                  </a:lnTo>
                  <a:lnTo>
                    <a:pt x="277" y="204"/>
                  </a:lnTo>
                  <a:lnTo>
                    <a:pt x="270" y="202"/>
                  </a:lnTo>
                  <a:lnTo>
                    <a:pt x="262" y="202"/>
                  </a:lnTo>
                  <a:lnTo>
                    <a:pt x="256" y="202"/>
                  </a:lnTo>
                  <a:lnTo>
                    <a:pt x="251" y="202"/>
                  </a:lnTo>
                  <a:lnTo>
                    <a:pt x="243" y="202"/>
                  </a:lnTo>
                  <a:lnTo>
                    <a:pt x="236" y="202"/>
                  </a:lnTo>
                  <a:lnTo>
                    <a:pt x="228" y="202"/>
                  </a:lnTo>
                  <a:lnTo>
                    <a:pt x="222" y="202"/>
                  </a:lnTo>
                  <a:lnTo>
                    <a:pt x="213" y="202"/>
                  </a:lnTo>
                  <a:lnTo>
                    <a:pt x="207" y="202"/>
                  </a:lnTo>
                  <a:lnTo>
                    <a:pt x="198" y="200"/>
                  </a:lnTo>
                  <a:lnTo>
                    <a:pt x="192" y="200"/>
                  </a:lnTo>
                  <a:lnTo>
                    <a:pt x="184" y="198"/>
                  </a:lnTo>
                  <a:lnTo>
                    <a:pt x="177" y="198"/>
                  </a:lnTo>
                  <a:lnTo>
                    <a:pt x="169" y="196"/>
                  </a:lnTo>
                  <a:lnTo>
                    <a:pt x="161" y="196"/>
                  </a:lnTo>
                  <a:lnTo>
                    <a:pt x="154" y="194"/>
                  </a:lnTo>
                  <a:lnTo>
                    <a:pt x="146" y="191"/>
                  </a:lnTo>
                  <a:lnTo>
                    <a:pt x="137" y="189"/>
                  </a:lnTo>
                  <a:lnTo>
                    <a:pt x="129" y="187"/>
                  </a:lnTo>
                  <a:lnTo>
                    <a:pt x="121" y="185"/>
                  </a:lnTo>
                  <a:lnTo>
                    <a:pt x="114" y="181"/>
                  </a:lnTo>
                  <a:lnTo>
                    <a:pt x="106" y="177"/>
                  </a:lnTo>
                  <a:lnTo>
                    <a:pt x="101" y="175"/>
                  </a:lnTo>
                  <a:lnTo>
                    <a:pt x="93" y="172"/>
                  </a:lnTo>
                  <a:lnTo>
                    <a:pt x="85" y="168"/>
                  </a:lnTo>
                  <a:lnTo>
                    <a:pt x="80" y="164"/>
                  </a:lnTo>
                  <a:lnTo>
                    <a:pt x="72" y="158"/>
                  </a:lnTo>
                  <a:lnTo>
                    <a:pt x="66" y="154"/>
                  </a:lnTo>
                  <a:lnTo>
                    <a:pt x="59" y="149"/>
                  </a:lnTo>
                  <a:lnTo>
                    <a:pt x="55" y="145"/>
                  </a:lnTo>
                  <a:lnTo>
                    <a:pt x="49" y="141"/>
                  </a:lnTo>
                  <a:lnTo>
                    <a:pt x="42" y="134"/>
                  </a:lnTo>
                  <a:lnTo>
                    <a:pt x="38" y="128"/>
                  </a:lnTo>
                  <a:lnTo>
                    <a:pt x="32" y="122"/>
                  </a:lnTo>
                  <a:lnTo>
                    <a:pt x="26" y="115"/>
                  </a:lnTo>
                  <a:lnTo>
                    <a:pt x="23" y="107"/>
                  </a:lnTo>
                  <a:lnTo>
                    <a:pt x="19" y="99"/>
                  </a:lnTo>
                  <a:lnTo>
                    <a:pt x="15" y="92"/>
                  </a:lnTo>
                  <a:lnTo>
                    <a:pt x="11" y="84"/>
                  </a:lnTo>
                  <a:lnTo>
                    <a:pt x="9" y="77"/>
                  </a:lnTo>
                  <a:lnTo>
                    <a:pt x="6" y="67"/>
                  </a:lnTo>
                  <a:lnTo>
                    <a:pt x="4" y="57"/>
                  </a:lnTo>
                  <a:lnTo>
                    <a:pt x="4" y="50"/>
                  </a:lnTo>
                  <a:lnTo>
                    <a:pt x="2" y="38"/>
                  </a:lnTo>
                  <a:lnTo>
                    <a:pt x="0" y="29"/>
                  </a:lnTo>
                  <a:lnTo>
                    <a:pt x="0" y="18"/>
                  </a:lnTo>
                  <a:lnTo>
                    <a:pt x="2" y="8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65" name="Freeform 53"/>
            <p:cNvSpPr>
              <a:spLocks/>
            </p:cNvSpPr>
            <p:nvPr/>
          </p:nvSpPr>
          <p:spPr bwMode="auto">
            <a:xfrm>
              <a:off x="2611" y="2400"/>
              <a:ext cx="25" cy="15"/>
            </a:xfrm>
            <a:custGeom>
              <a:avLst/>
              <a:gdLst>
                <a:gd name="T0" fmla="*/ 19 w 49"/>
                <a:gd name="T1" fmla="*/ 2 h 31"/>
                <a:gd name="T2" fmla="*/ 34 w 49"/>
                <a:gd name="T3" fmla="*/ 0 h 31"/>
                <a:gd name="T4" fmla="*/ 49 w 49"/>
                <a:gd name="T5" fmla="*/ 14 h 31"/>
                <a:gd name="T6" fmla="*/ 34 w 49"/>
                <a:gd name="T7" fmla="*/ 31 h 31"/>
                <a:gd name="T8" fmla="*/ 30 w 49"/>
                <a:gd name="T9" fmla="*/ 31 h 31"/>
                <a:gd name="T10" fmla="*/ 23 w 49"/>
                <a:gd name="T11" fmla="*/ 31 h 31"/>
                <a:gd name="T12" fmla="*/ 15 w 49"/>
                <a:gd name="T13" fmla="*/ 27 h 31"/>
                <a:gd name="T14" fmla="*/ 10 w 49"/>
                <a:gd name="T15" fmla="*/ 25 h 31"/>
                <a:gd name="T16" fmla="*/ 2 w 49"/>
                <a:gd name="T17" fmla="*/ 21 h 31"/>
                <a:gd name="T18" fmla="*/ 0 w 49"/>
                <a:gd name="T19" fmla="*/ 21 h 31"/>
                <a:gd name="T20" fmla="*/ 19 w 49"/>
                <a:gd name="T21" fmla="*/ 2 h 31"/>
                <a:gd name="T22" fmla="*/ 19 w 49"/>
                <a:gd name="T23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" h="31">
                  <a:moveTo>
                    <a:pt x="19" y="2"/>
                  </a:moveTo>
                  <a:lnTo>
                    <a:pt x="34" y="0"/>
                  </a:lnTo>
                  <a:lnTo>
                    <a:pt x="49" y="14"/>
                  </a:lnTo>
                  <a:lnTo>
                    <a:pt x="34" y="31"/>
                  </a:lnTo>
                  <a:lnTo>
                    <a:pt x="30" y="31"/>
                  </a:lnTo>
                  <a:lnTo>
                    <a:pt x="23" y="31"/>
                  </a:lnTo>
                  <a:lnTo>
                    <a:pt x="15" y="27"/>
                  </a:lnTo>
                  <a:lnTo>
                    <a:pt x="10" y="25"/>
                  </a:lnTo>
                  <a:lnTo>
                    <a:pt x="2" y="21"/>
                  </a:lnTo>
                  <a:lnTo>
                    <a:pt x="0" y="21"/>
                  </a:lnTo>
                  <a:lnTo>
                    <a:pt x="19" y="2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66" name="Freeform 54"/>
            <p:cNvSpPr>
              <a:spLocks/>
            </p:cNvSpPr>
            <p:nvPr/>
          </p:nvSpPr>
          <p:spPr bwMode="auto">
            <a:xfrm>
              <a:off x="3080" y="2439"/>
              <a:ext cx="20" cy="16"/>
            </a:xfrm>
            <a:custGeom>
              <a:avLst/>
              <a:gdLst>
                <a:gd name="T0" fmla="*/ 14 w 40"/>
                <a:gd name="T1" fmla="*/ 0 h 33"/>
                <a:gd name="T2" fmla="*/ 27 w 40"/>
                <a:gd name="T3" fmla="*/ 0 h 33"/>
                <a:gd name="T4" fmla="*/ 40 w 40"/>
                <a:gd name="T5" fmla="*/ 19 h 33"/>
                <a:gd name="T6" fmla="*/ 29 w 40"/>
                <a:gd name="T7" fmla="*/ 33 h 33"/>
                <a:gd name="T8" fmla="*/ 17 w 40"/>
                <a:gd name="T9" fmla="*/ 33 h 33"/>
                <a:gd name="T10" fmla="*/ 0 w 40"/>
                <a:gd name="T11" fmla="*/ 19 h 33"/>
                <a:gd name="T12" fmla="*/ 14 w 40"/>
                <a:gd name="T13" fmla="*/ 0 h 33"/>
                <a:gd name="T14" fmla="*/ 14 w 40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33">
                  <a:moveTo>
                    <a:pt x="14" y="0"/>
                  </a:moveTo>
                  <a:lnTo>
                    <a:pt x="27" y="0"/>
                  </a:lnTo>
                  <a:lnTo>
                    <a:pt x="40" y="19"/>
                  </a:lnTo>
                  <a:lnTo>
                    <a:pt x="29" y="33"/>
                  </a:lnTo>
                  <a:lnTo>
                    <a:pt x="17" y="33"/>
                  </a:lnTo>
                  <a:lnTo>
                    <a:pt x="0" y="19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67" name="Freeform 55"/>
            <p:cNvSpPr>
              <a:spLocks/>
            </p:cNvSpPr>
            <p:nvPr/>
          </p:nvSpPr>
          <p:spPr bwMode="auto">
            <a:xfrm>
              <a:off x="2493" y="1543"/>
              <a:ext cx="478" cy="433"/>
            </a:xfrm>
            <a:custGeom>
              <a:avLst/>
              <a:gdLst>
                <a:gd name="T0" fmla="*/ 434 w 956"/>
                <a:gd name="T1" fmla="*/ 523 h 867"/>
                <a:gd name="T2" fmla="*/ 371 w 956"/>
                <a:gd name="T3" fmla="*/ 544 h 867"/>
                <a:gd name="T4" fmla="*/ 293 w 956"/>
                <a:gd name="T5" fmla="*/ 561 h 867"/>
                <a:gd name="T6" fmla="*/ 211 w 956"/>
                <a:gd name="T7" fmla="*/ 563 h 867"/>
                <a:gd name="T8" fmla="*/ 133 w 956"/>
                <a:gd name="T9" fmla="*/ 538 h 867"/>
                <a:gd name="T10" fmla="*/ 71 w 956"/>
                <a:gd name="T11" fmla="*/ 477 h 867"/>
                <a:gd name="T12" fmla="*/ 40 w 956"/>
                <a:gd name="T13" fmla="*/ 377 h 867"/>
                <a:gd name="T14" fmla="*/ 38 w 956"/>
                <a:gd name="T15" fmla="*/ 280 h 867"/>
                <a:gd name="T16" fmla="*/ 61 w 956"/>
                <a:gd name="T17" fmla="*/ 205 h 867"/>
                <a:gd name="T18" fmla="*/ 103 w 956"/>
                <a:gd name="T19" fmla="*/ 154 h 867"/>
                <a:gd name="T20" fmla="*/ 160 w 956"/>
                <a:gd name="T21" fmla="*/ 127 h 867"/>
                <a:gd name="T22" fmla="*/ 221 w 956"/>
                <a:gd name="T23" fmla="*/ 122 h 867"/>
                <a:gd name="T24" fmla="*/ 278 w 956"/>
                <a:gd name="T25" fmla="*/ 137 h 867"/>
                <a:gd name="T26" fmla="*/ 341 w 956"/>
                <a:gd name="T27" fmla="*/ 177 h 867"/>
                <a:gd name="T28" fmla="*/ 401 w 956"/>
                <a:gd name="T29" fmla="*/ 198 h 867"/>
                <a:gd name="T30" fmla="*/ 483 w 956"/>
                <a:gd name="T31" fmla="*/ 177 h 867"/>
                <a:gd name="T32" fmla="*/ 544 w 956"/>
                <a:gd name="T33" fmla="*/ 110 h 867"/>
                <a:gd name="T34" fmla="*/ 593 w 956"/>
                <a:gd name="T35" fmla="*/ 59 h 867"/>
                <a:gd name="T36" fmla="*/ 658 w 956"/>
                <a:gd name="T37" fmla="*/ 32 h 867"/>
                <a:gd name="T38" fmla="*/ 728 w 956"/>
                <a:gd name="T39" fmla="*/ 30 h 867"/>
                <a:gd name="T40" fmla="*/ 795 w 956"/>
                <a:gd name="T41" fmla="*/ 42 h 867"/>
                <a:gd name="T42" fmla="*/ 856 w 956"/>
                <a:gd name="T43" fmla="*/ 74 h 867"/>
                <a:gd name="T44" fmla="*/ 903 w 956"/>
                <a:gd name="T45" fmla="*/ 131 h 867"/>
                <a:gd name="T46" fmla="*/ 917 w 956"/>
                <a:gd name="T47" fmla="*/ 192 h 867"/>
                <a:gd name="T48" fmla="*/ 917 w 956"/>
                <a:gd name="T49" fmla="*/ 249 h 867"/>
                <a:gd name="T50" fmla="*/ 907 w 956"/>
                <a:gd name="T51" fmla="*/ 321 h 867"/>
                <a:gd name="T52" fmla="*/ 841 w 956"/>
                <a:gd name="T53" fmla="*/ 396 h 867"/>
                <a:gd name="T54" fmla="*/ 768 w 956"/>
                <a:gd name="T55" fmla="*/ 432 h 867"/>
                <a:gd name="T56" fmla="*/ 664 w 956"/>
                <a:gd name="T57" fmla="*/ 464 h 867"/>
                <a:gd name="T58" fmla="*/ 635 w 956"/>
                <a:gd name="T59" fmla="*/ 504 h 867"/>
                <a:gd name="T60" fmla="*/ 713 w 956"/>
                <a:gd name="T61" fmla="*/ 483 h 867"/>
                <a:gd name="T62" fmla="*/ 774 w 956"/>
                <a:gd name="T63" fmla="*/ 462 h 867"/>
                <a:gd name="T64" fmla="*/ 837 w 956"/>
                <a:gd name="T65" fmla="*/ 434 h 867"/>
                <a:gd name="T66" fmla="*/ 898 w 956"/>
                <a:gd name="T67" fmla="*/ 392 h 867"/>
                <a:gd name="T68" fmla="*/ 939 w 956"/>
                <a:gd name="T69" fmla="*/ 325 h 867"/>
                <a:gd name="T70" fmla="*/ 953 w 956"/>
                <a:gd name="T71" fmla="*/ 266 h 867"/>
                <a:gd name="T72" fmla="*/ 955 w 956"/>
                <a:gd name="T73" fmla="*/ 200 h 867"/>
                <a:gd name="T74" fmla="*/ 943 w 956"/>
                <a:gd name="T75" fmla="*/ 143 h 867"/>
                <a:gd name="T76" fmla="*/ 917 w 956"/>
                <a:gd name="T77" fmla="*/ 88 h 867"/>
                <a:gd name="T78" fmla="*/ 861 w 956"/>
                <a:gd name="T79" fmla="*/ 38 h 867"/>
                <a:gd name="T80" fmla="*/ 791 w 956"/>
                <a:gd name="T81" fmla="*/ 8 h 867"/>
                <a:gd name="T82" fmla="*/ 715 w 956"/>
                <a:gd name="T83" fmla="*/ 0 h 867"/>
                <a:gd name="T84" fmla="*/ 643 w 956"/>
                <a:gd name="T85" fmla="*/ 8 h 867"/>
                <a:gd name="T86" fmla="*/ 588 w 956"/>
                <a:gd name="T87" fmla="*/ 27 h 867"/>
                <a:gd name="T88" fmla="*/ 527 w 956"/>
                <a:gd name="T89" fmla="*/ 72 h 867"/>
                <a:gd name="T90" fmla="*/ 493 w 956"/>
                <a:gd name="T91" fmla="*/ 118 h 867"/>
                <a:gd name="T92" fmla="*/ 432 w 956"/>
                <a:gd name="T93" fmla="*/ 162 h 867"/>
                <a:gd name="T94" fmla="*/ 369 w 956"/>
                <a:gd name="T95" fmla="*/ 158 h 867"/>
                <a:gd name="T96" fmla="*/ 289 w 956"/>
                <a:gd name="T97" fmla="*/ 108 h 867"/>
                <a:gd name="T98" fmla="*/ 192 w 956"/>
                <a:gd name="T99" fmla="*/ 88 h 867"/>
                <a:gd name="T100" fmla="*/ 114 w 956"/>
                <a:gd name="T101" fmla="*/ 110 h 867"/>
                <a:gd name="T102" fmla="*/ 50 w 956"/>
                <a:gd name="T103" fmla="*/ 171 h 867"/>
                <a:gd name="T104" fmla="*/ 17 w 956"/>
                <a:gd name="T105" fmla="*/ 242 h 867"/>
                <a:gd name="T106" fmla="*/ 0 w 956"/>
                <a:gd name="T107" fmla="*/ 323 h 867"/>
                <a:gd name="T108" fmla="*/ 8 w 956"/>
                <a:gd name="T109" fmla="*/ 411 h 867"/>
                <a:gd name="T110" fmla="*/ 42 w 956"/>
                <a:gd name="T111" fmla="*/ 491 h 867"/>
                <a:gd name="T112" fmla="*/ 103 w 956"/>
                <a:gd name="T113" fmla="*/ 555 h 867"/>
                <a:gd name="T114" fmla="*/ 192 w 956"/>
                <a:gd name="T115" fmla="*/ 593 h 867"/>
                <a:gd name="T116" fmla="*/ 312 w 956"/>
                <a:gd name="T117" fmla="*/ 597 h 867"/>
                <a:gd name="T118" fmla="*/ 502 w 956"/>
                <a:gd name="T119" fmla="*/ 867 h 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56" h="867">
                  <a:moveTo>
                    <a:pt x="533" y="852"/>
                  </a:moveTo>
                  <a:lnTo>
                    <a:pt x="474" y="508"/>
                  </a:lnTo>
                  <a:lnTo>
                    <a:pt x="472" y="508"/>
                  </a:lnTo>
                  <a:lnTo>
                    <a:pt x="468" y="508"/>
                  </a:lnTo>
                  <a:lnTo>
                    <a:pt x="464" y="512"/>
                  </a:lnTo>
                  <a:lnTo>
                    <a:pt x="458" y="513"/>
                  </a:lnTo>
                  <a:lnTo>
                    <a:pt x="449" y="517"/>
                  </a:lnTo>
                  <a:lnTo>
                    <a:pt x="439" y="521"/>
                  </a:lnTo>
                  <a:lnTo>
                    <a:pt x="434" y="523"/>
                  </a:lnTo>
                  <a:lnTo>
                    <a:pt x="428" y="525"/>
                  </a:lnTo>
                  <a:lnTo>
                    <a:pt x="422" y="529"/>
                  </a:lnTo>
                  <a:lnTo>
                    <a:pt x="417" y="531"/>
                  </a:lnTo>
                  <a:lnTo>
                    <a:pt x="409" y="532"/>
                  </a:lnTo>
                  <a:lnTo>
                    <a:pt x="401" y="536"/>
                  </a:lnTo>
                  <a:lnTo>
                    <a:pt x="394" y="538"/>
                  </a:lnTo>
                  <a:lnTo>
                    <a:pt x="386" y="540"/>
                  </a:lnTo>
                  <a:lnTo>
                    <a:pt x="379" y="542"/>
                  </a:lnTo>
                  <a:lnTo>
                    <a:pt x="371" y="544"/>
                  </a:lnTo>
                  <a:lnTo>
                    <a:pt x="363" y="546"/>
                  </a:lnTo>
                  <a:lnTo>
                    <a:pt x="356" y="550"/>
                  </a:lnTo>
                  <a:lnTo>
                    <a:pt x="346" y="550"/>
                  </a:lnTo>
                  <a:lnTo>
                    <a:pt x="337" y="553"/>
                  </a:lnTo>
                  <a:lnTo>
                    <a:pt x="329" y="555"/>
                  </a:lnTo>
                  <a:lnTo>
                    <a:pt x="320" y="557"/>
                  </a:lnTo>
                  <a:lnTo>
                    <a:pt x="310" y="557"/>
                  </a:lnTo>
                  <a:lnTo>
                    <a:pt x="303" y="561"/>
                  </a:lnTo>
                  <a:lnTo>
                    <a:pt x="293" y="561"/>
                  </a:lnTo>
                  <a:lnTo>
                    <a:pt x="285" y="563"/>
                  </a:lnTo>
                  <a:lnTo>
                    <a:pt x="276" y="563"/>
                  </a:lnTo>
                  <a:lnTo>
                    <a:pt x="265" y="563"/>
                  </a:lnTo>
                  <a:lnTo>
                    <a:pt x="255" y="563"/>
                  </a:lnTo>
                  <a:lnTo>
                    <a:pt x="247" y="565"/>
                  </a:lnTo>
                  <a:lnTo>
                    <a:pt x="238" y="565"/>
                  </a:lnTo>
                  <a:lnTo>
                    <a:pt x="228" y="565"/>
                  </a:lnTo>
                  <a:lnTo>
                    <a:pt x="219" y="563"/>
                  </a:lnTo>
                  <a:lnTo>
                    <a:pt x="211" y="563"/>
                  </a:lnTo>
                  <a:lnTo>
                    <a:pt x="200" y="561"/>
                  </a:lnTo>
                  <a:lnTo>
                    <a:pt x="190" y="559"/>
                  </a:lnTo>
                  <a:lnTo>
                    <a:pt x="183" y="557"/>
                  </a:lnTo>
                  <a:lnTo>
                    <a:pt x="173" y="555"/>
                  </a:lnTo>
                  <a:lnTo>
                    <a:pt x="166" y="553"/>
                  </a:lnTo>
                  <a:lnTo>
                    <a:pt x="158" y="550"/>
                  </a:lnTo>
                  <a:lnTo>
                    <a:pt x="149" y="548"/>
                  </a:lnTo>
                  <a:lnTo>
                    <a:pt x="141" y="544"/>
                  </a:lnTo>
                  <a:lnTo>
                    <a:pt x="133" y="538"/>
                  </a:lnTo>
                  <a:lnTo>
                    <a:pt x="126" y="534"/>
                  </a:lnTo>
                  <a:lnTo>
                    <a:pt x="116" y="529"/>
                  </a:lnTo>
                  <a:lnTo>
                    <a:pt x="111" y="523"/>
                  </a:lnTo>
                  <a:lnTo>
                    <a:pt x="103" y="517"/>
                  </a:lnTo>
                  <a:lnTo>
                    <a:pt x="97" y="512"/>
                  </a:lnTo>
                  <a:lnTo>
                    <a:pt x="90" y="504"/>
                  </a:lnTo>
                  <a:lnTo>
                    <a:pt x="84" y="496"/>
                  </a:lnTo>
                  <a:lnTo>
                    <a:pt x="78" y="487"/>
                  </a:lnTo>
                  <a:lnTo>
                    <a:pt x="71" y="477"/>
                  </a:lnTo>
                  <a:lnTo>
                    <a:pt x="67" y="468"/>
                  </a:lnTo>
                  <a:lnTo>
                    <a:pt x="63" y="460"/>
                  </a:lnTo>
                  <a:lnTo>
                    <a:pt x="57" y="449"/>
                  </a:lnTo>
                  <a:lnTo>
                    <a:pt x="54" y="437"/>
                  </a:lnTo>
                  <a:lnTo>
                    <a:pt x="50" y="426"/>
                  </a:lnTo>
                  <a:lnTo>
                    <a:pt x="48" y="415"/>
                  </a:lnTo>
                  <a:lnTo>
                    <a:pt x="44" y="401"/>
                  </a:lnTo>
                  <a:lnTo>
                    <a:pt x="42" y="388"/>
                  </a:lnTo>
                  <a:lnTo>
                    <a:pt x="40" y="377"/>
                  </a:lnTo>
                  <a:lnTo>
                    <a:pt x="38" y="363"/>
                  </a:lnTo>
                  <a:lnTo>
                    <a:pt x="36" y="352"/>
                  </a:lnTo>
                  <a:lnTo>
                    <a:pt x="36" y="342"/>
                  </a:lnTo>
                  <a:lnTo>
                    <a:pt x="36" y="329"/>
                  </a:lnTo>
                  <a:lnTo>
                    <a:pt x="36" y="319"/>
                  </a:lnTo>
                  <a:lnTo>
                    <a:pt x="36" y="308"/>
                  </a:lnTo>
                  <a:lnTo>
                    <a:pt x="36" y="299"/>
                  </a:lnTo>
                  <a:lnTo>
                    <a:pt x="36" y="289"/>
                  </a:lnTo>
                  <a:lnTo>
                    <a:pt x="38" y="280"/>
                  </a:lnTo>
                  <a:lnTo>
                    <a:pt x="40" y="268"/>
                  </a:lnTo>
                  <a:lnTo>
                    <a:pt x="42" y="261"/>
                  </a:lnTo>
                  <a:lnTo>
                    <a:pt x="44" y="251"/>
                  </a:lnTo>
                  <a:lnTo>
                    <a:pt x="46" y="245"/>
                  </a:lnTo>
                  <a:lnTo>
                    <a:pt x="50" y="234"/>
                  </a:lnTo>
                  <a:lnTo>
                    <a:pt x="52" y="226"/>
                  </a:lnTo>
                  <a:lnTo>
                    <a:pt x="54" y="219"/>
                  </a:lnTo>
                  <a:lnTo>
                    <a:pt x="59" y="213"/>
                  </a:lnTo>
                  <a:lnTo>
                    <a:pt x="61" y="205"/>
                  </a:lnTo>
                  <a:lnTo>
                    <a:pt x="65" y="200"/>
                  </a:lnTo>
                  <a:lnTo>
                    <a:pt x="69" y="192"/>
                  </a:lnTo>
                  <a:lnTo>
                    <a:pt x="74" y="186"/>
                  </a:lnTo>
                  <a:lnTo>
                    <a:pt x="78" y="181"/>
                  </a:lnTo>
                  <a:lnTo>
                    <a:pt x="84" y="175"/>
                  </a:lnTo>
                  <a:lnTo>
                    <a:pt x="88" y="169"/>
                  </a:lnTo>
                  <a:lnTo>
                    <a:pt x="93" y="164"/>
                  </a:lnTo>
                  <a:lnTo>
                    <a:pt x="99" y="160"/>
                  </a:lnTo>
                  <a:lnTo>
                    <a:pt x="103" y="154"/>
                  </a:lnTo>
                  <a:lnTo>
                    <a:pt x="111" y="152"/>
                  </a:lnTo>
                  <a:lnTo>
                    <a:pt x="116" y="148"/>
                  </a:lnTo>
                  <a:lnTo>
                    <a:pt x="122" y="145"/>
                  </a:lnTo>
                  <a:lnTo>
                    <a:pt x="128" y="141"/>
                  </a:lnTo>
                  <a:lnTo>
                    <a:pt x="133" y="137"/>
                  </a:lnTo>
                  <a:lnTo>
                    <a:pt x="141" y="135"/>
                  </a:lnTo>
                  <a:lnTo>
                    <a:pt x="147" y="131"/>
                  </a:lnTo>
                  <a:lnTo>
                    <a:pt x="154" y="129"/>
                  </a:lnTo>
                  <a:lnTo>
                    <a:pt x="160" y="127"/>
                  </a:lnTo>
                  <a:lnTo>
                    <a:pt x="166" y="126"/>
                  </a:lnTo>
                  <a:lnTo>
                    <a:pt x="173" y="124"/>
                  </a:lnTo>
                  <a:lnTo>
                    <a:pt x="179" y="122"/>
                  </a:lnTo>
                  <a:lnTo>
                    <a:pt x="185" y="122"/>
                  </a:lnTo>
                  <a:lnTo>
                    <a:pt x="192" y="122"/>
                  </a:lnTo>
                  <a:lnTo>
                    <a:pt x="198" y="120"/>
                  </a:lnTo>
                  <a:lnTo>
                    <a:pt x="206" y="120"/>
                  </a:lnTo>
                  <a:lnTo>
                    <a:pt x="213" y="120"/>
                  </a:lnTo>
                  <a:lnTo>
                    <a:pt x="221" y="122"/>
                  </a:lnTo>
                  <a:lnTo>
                    <a:pt x="227" y="122"/>
                  </a:lnTo>
                  <a:lnTo>
                    <a:pt x="232" y="122"/>
                  </a:lnTo>
                  <a:lnTo>
                    <a:pt x="240" y="122"/>
                  </a:lnTo>
                  <a:lnTo>
                    <a:pt x="246" y="126"/>
                  </a:lnTo>
                  <a:lnTo>
                    <a:pt x="253" y="126"/>
                  </a:lnTo>
                  <a:lnTo>
                    <a:pt x="259" y="127"/>
                  </a:lnTo>
                  <a:lnTo>
                    <a:pt x="265" y="131"/>
                  </a:lnTo>
                  <a:lnTo>
                    <a:pt x="272" y="135"/>
                  </a:lnTo>
                  <a:lnTo>
                    <a:pt x="278" y="137"/>
                  </a:lnTo>
                  <a:lnTo>
                    <a:pt x="284" y="141"/>
                  </a:lnTo>
                  <a:lnTo>
                    <a:pt x="289" y="143"/>
                  </a:lnTo>
                  <a:lnTo>
                    <a:pt x="297" y="146"/>
                  </a:lnTo>
                  <a:lnTo>
                    <a:pt x="306" y="154"/>
                  </a:lnTo>
                  <a:lnTo>
                    <a:pt x="320" y="164"/>
                  </a:lnTo>
                  <a:lnTo>
                    <a:pt x="320" y="164"/>
                  </a:lnTo>
                  <a:lnTo>
                    <a:pt x="325" y="167"/>
                  </a:lnTo>
                  <a:lnTo>
                    <a:pt x="329" y="171"/>
                  </a:lnTo>
                  <a:lnTo>
                    <a:pt x="341" y="177"/>
                  </a:lnTo>
                  <a:lnTo>
                    <a:pt x="344" y="179"/>
                  </a:lnTo>
                  <a:lnTo>
                    <a:pt x="350" y="183"/>
                  </a:lnTo>
                  <a:lnTo>
                    <a:pt x="356" y="184"/>
                  </a:lnTo>
                  <a:lnTo>
                    <a:pt x="363" y="188"/>
                  </a:lnTo>
                  <a:lnTo>
                    <a:pt x="369" y="190"/>
                  </a:lnTo>
                  <a:lnTo>
                    <a:pt x="377" y="192"/>
                  </a:lnTo>
                  <a:lnTo>
                    <a:pt x="384" y="194"/>
                  </a:lnTo>
                  <a:lnTo>
                    <a:pt x="394" y="198"/>
                  </a:lnTo>
                  <a:lnTo>
                    <a:pt x="401" y="198"/>
                  </a:lnTo>
                  <a:lnTo>
                    <a:pt x="409" y="198"/>
                  </a:lnTo>
                  <a:lnTo>
                    <a:pt x="417" y="198"/>
                  </a:lnTo>
                  <a:lnTo>
                    <a:pt x="426" y="198"/>
                  </a:lnTo>
                  <a:lnTo>
                    <a:pt x="436" y="194"/>
                  </a:lnTo>
                  <a:lnTo>
                    <a:pt x="445" y="194"/>
                  </a:lnTo>
                  <a:lnTo>
                    <a:pt x="455" y="190"/>
                  </a:lnTo>
                  <a:lnTo>
                    <a:pt x="464" y="186"/>
                  </a:lnTo>
                  <a:lnTo>
                    <a:pt x="474" y="183"/>
                  </a:lnTo>
                  <a:lnTo>
                    <a:pt x="483" y="177"/>
                  </a:lnTo>
                  <a:lnTo>
                    <a:pt x="493" y="169"/>
                  </a:lnTo>
                  <a:lnTo>
                    <a:pt x="502" y="162"/>
                  </a:lnTo>
                  <a:lnTo>
                    <a:pt x="512" y="152"/>
                  </a:lnTo>
                  <a:lnTo>
                    <a:pt x="521" y="143"/>
                  </a:lnTo>
                  <a:lnTo>
                    <a:pt x="525" y="135"/>
                  </a:lnTo>
                  <a:lnTo>
                    <a:pt x="531" y="129"/>
                  </a:lnTo>
                  <a:lnTo>
                    <a:pt x="534" y="122"/>
                  </a:lnTo>
                  <a:lnTo>
                    <a:pt x="540" y="118"/>
                  </a:lnTo>
                  <a:lnTo>
                    <a:pt x="544" y="110"/>
                  </a:lnTo>
                  <a:lnTo>
                    <a:pt x="548" y="103"/>
                  </a:lnTo>
                  <a:lnTo>
                    <a:pt x="552" y="95"/>
                  </a:lnTo>
                  <a:lnTo>
                    <a:pt x="557" y="89"/>
                  </a:lnTo>
                  <a:lnTo>
                    <a:pt x="563" y="84"/>
                  </a:lnTo>
                  <a:lnTo>
                    <a:pt x="569" y="78"/>
                  </a:lnTo>
                  <a:lnTo>
                    <a:pt x="574" y="72"/>
                  </a:lnTo>
                  <a:lnTo>
                    <a:pt x="582" y="68"/>
                  </a:lnTo>
                  <a:lnTo>
                    <a:pt x="588" y="63"/>
                  </a:lnTo>
                  <a:lnTo>
                    <a:pt x="593" y="59"/>
                  </a:lnTo>
                  <a:lnTo>
                    <a:pt x="601" y="55"/>
                  </a:lnTo>
                  <a:lnTo>
                    <a:pt x="607" y="51"/>
                  </a:lnTo>
                  <a:lnTo>
                    <a:pt x="614" y="48"/>
                  </a:lnTo>
                  <a:lnTo>
                    <a:pt x="620" y="46"/>
                  </a:lnTo>
                  <a:lnTo>
                    <a:pt x="628" y="42"/>
                  </a:lnTo>
                  <a:lnTo>
                    <a:pt x="637" y="40"/>
                  </a:lnTo>
                  <a:lnTo>
                    <a:pt x="643" y="38"/>
                  </a:lnTo>
                  <a:lnTo>
                    <a:pt x="650" y="36"/>
                  </a:lnTo>
                  <a:lnTo>
                    <a:pt x="658" y="32"/>
                  </a:lnTo>
                  <a:lnTo>
                    <a:pt x="666" y="32"/>
                  </a:lnTo>
                  <a:lnTo>
                    <a:pt x="673" y="30"/>
                  </a:lnTo>
                  <a:lnTo>
                    <a:pt x="681" y="29"/>
                  </a:lnTo>
                  <a:lnTo>
                    <a:pt x="688" y="29"/>
                  </a:lnTo>
                  <a:lnTo>
                    <a:pt x="696" y="29"/>
                  </a:lnTo>
                  <a:lnTo>
                    <a:pt x="704" y="29"/>
                  </a:lnTo>
                  <a:lnTo>
                    <a:pt x="711" y="29"/>
                  </a:lnTo>
                  <a:lnTo>
                    <a:pt x="719" y="29"/>
                  </a:lnTo>
                  <a:lnTo>
                    <a:pt x="728" y="30"/>
                  </a:lnTo>
                  <a:lnTo>
                    <a:pt x="734" y="30"/>
                  </a:lnTo>
                  <a:lnTo>
                    <a:pt x="744" y="30"/>
                  </a:lnTo>
                  <a:lnTo>
                    <a:pt x="751" y="32"/>
                  </a:lnTo>
                  <a:lnTo>
                    <a:pt x="759" y="34"/>
                  </a:lnTo>
                  <a:lnTo>
                    <a:pt x="766" y="34"/>
                  </a:lnTo>
                  <a:lnTo>
                    <a:pt x="774" y="36"/>
                  </a:lnTo>
                  <a:lnTo>
                    <a:pt x="782" y="38"/>
                  </a:lnTo>
                  <a:lnTo>
                    <a:pt x="789" y="40"/>
                  </a:lnTo>
                  <a:lnTo>
                    <a:pt x="795" y="42"/>
                  </a:lnTo>
                  <a:lnTo>
                    <a:pt x="803" y="46"/>
                  </a:lnTo>
                  <a:lnTo>
                    <a:pt x="810" y="49"/>
                  </a:lnTo>
                  <a:lnTo>
                    <a:pt x="818" y="53"/>
                  </a:lnTo>
                  <a:lnTo>
                    <a:pt x="823" y="55"/>
                  </a:lnTo>
                  <a:lnTo>
                    <a:pt x="831" y="57"/>
                  </a:lnTo>
                  <a:lnTo>
                    <a:pt x="837" y="61"/>
                  </a:lnTo>
                  <a:lnTo>
                    <a:pt x="844" y="65"/>
                  </a:lnTo>
                  <a:lnTo>
                    <a:pt x="848" y="68"/>
                  </a:lnTo>
                  <a:lnTo>
                    <a:pt x="856" y="74"/>
                  </a:lnTo>
                  <a:lnTo>
                    <a:pt x="861" y="78"/>
                  </a:lnTo>
                  <a:lnTo>
                    <a:pt x="867" y="84"/>
                  </a:lnTo>
                  <a:lnTo>
                    <a:pt x="875" y="93"/>
                  </a:lnTo>
                  <a:lnTo>
                    <a:pt x="886" y="103"/>
                  </a:lnTo>
                  <a:lnTo>
                    <a:pt x="890" y="107"/>
                  </a:lnTo>
                  <a:lnTo>
                    <a:pt x="894" y="112"/>
                  </a:lnTo>
                  <a:lnTo>
                    <a:pt x="898" y="120"/>
                  </a:lnTo>
                  <a:lnTo>
                    <a:pt x="901" y="126"/>
                  </a:lnTo>
                  <a:lnTo>
                    <a:pt x="903" y="131"/>
                  </a:lnTo>
                  <a:lnTo>
                    <a:pt x="907" y="137"/>
                  </a:lnTo>
                  <a:lnTo>
                    <a:pt x="909" y="145"/>
                  </a:lnTo>
                  <a:lnTo>
                    <a:pt x="911" y="150"/>
                  </a:lnTo>
                  <a:lnTo>
                    <a:pt x="913" y="158"/>
                  </a:lnTo>
                  <a:lnTo>
                    <a:pt x="915" y="164"/>
                  </a:lnTo>
                  <a:lnTo>
                    <a:pt x="915" y="171"/>
                  </a:lnTo>
                  <a:lnTo>
                    <a:pt x="917" y="179"/>
                  </a:lnTo>
                  <a:lnTo>
                    <a:pt x="917" y="184"/>
                  </a:lnTo>
                  <a:lnTo>
                    <a:pt x="917" y="192"/>
                  </a:lnTo>
                  <a:lnTo>
                    <a:pt x="917" y="198"/>
                  </a:lnTo>
                  <a:lnTo>
                    <a:pt x="917" y="204"/>
                  </a:lnTo>
                  <a:lnTo>
                    <a:pt x="917" y="211"/>
                  </a:lnTo>
                  <a:lnTo>
                    <a:pt x="917" y="217"/>
                  </a:lnTo>
                  <a:lnTo>
                    <a:pt x="917" y="224"/>
                  </a:lnTo>
                  <a:lnTo>
                    <a:pt x="918" y="230"/>
                  </a:lnTo>
                  <a:lnTo>
                    <a:pt x="917" y="236"/>
                  </a:lnTo>
                  <a:lnTo>
                    <a:pt x="917" y="242"/>
                  </a:lnTo>
                  <a:lnTo>
                    <a:pt x="917" y="249"/>
                  </a:lnTo>
                  <a:lnTo>
                    <a:pt x="917" y="255"/>
                  </a:lnTo>
                  <a:lnTo>
                    <a:pt x="917" y="261"/>
                  </a:lnTo>
                  <a:lnTo>
                    <a:pt x="917" y="266"/>
                  </a:lnTo>
                  <a:lnTo>
                    <a:pt x="917" y="272"/>
                  </a:lnTo>
                  <a:lnTo>
                    <a:pt x="917" y="280"/>
                  </a:lnTo>
                  <a:lnTo>
                    <a:pt x="915" y="289"/>
                  </a:lnTo>
                  <a:lnTo>
                    <a:pt x="913" y="299"/>
                  </a:lnTo>
                  <a:lnTo>
                    <a:pt x="909" y="310"/>
                  </a:lnTo>
                  <a:lnTo>
                    <a:pt x="907" y="321"/>
                  </a:lnTo>
                  <a:lnTo>
                    <a:pt x="903" y="331"/>
                  </a:lnTo>
                  <a:lnTo>
                    <a:pt x="898" y="340"/>
                  </a:lnTo>
                  <a:lnTo>
                    <a:pt x="892" y="350"/>
                  </a:lnTo>
                  <a:lnTo>
                    <a:pt x="886" y="359"/>
                  </a:lnTo>
                  <a:lnTo>
                    <a:pt x="879" y="367"/>
                  </a:lnTo>
                  <a:lnTo>
                    <a:pt x="869" y="377"/>
                  </a:lnTo>
                  <a:lnTo>
                    <a:pt x="858" y="384"/>
                  </a:lnTo>
                  <a:lnTo>
                    <a:pt x="848" y="394"/>
                  </a:lnTo>
                  <a:lnTo>
                    <a:pt x="841" y="396"/>
                  </a:lnTo>
                  <a:lnTo>
                    <a:pt x="833" y="401"/>
                  </a:lnTo>
                  <a:lnTo>
                    <a:pt x="827" y="405"/>
                  </a:lnTo>
                  <a:lnTo>
                    <a:pt x="822" y="409"/>
                  </a:lnTo>
                  <a:lnTo>
                    <a:pt x="812" y="413"/>
                  </a:lnTo>
                  <a:lnTo>
                    <a:pt x="804" y="416"/>
                  </a:lnTo>
                  <a:lnTo>
                    <a:pt x="797" y="420"/>
                  </a:lnTo>
                  <a:lnTo>
                    <a:pt x="789" y="426"/>
                  </a:lnTo>
                  <a:lnTo>
                    <a:pt x="780" y="428"/>
                  </a:lnTo>
                  <a:lnTo>
                    <a:pt x="768" y="432"/>
                  </a:lnTo>
                  <a:lnTo>
                    <a:pt x="759" y="435"/>
                  </a:lnTo>
                  <a:lnTo>
                    <a:pt x="749" y="439"/>
                  </a:lnTo>
                  <a:lnTo>
                    <a:pt x="736" y="443"/>
                  </a:lnTo>
                  <a:lnTo>
                    <a:pt x="726" y="447"/>
                  </a:lnTo>
                  <a:lnTo>
                    <a:pt x="715" y="451"/>
                  </a:lnTo>
                  <a:lnTo>
                    <a:pt x="704" y="455"/>
                  </a:lnTo>
                  <a:lnTo>
                    <a:pt x="690" y="458"/>
                  </a:lnTo>
                  <a:lnTo>
                    <a:pt x="677" y="460"/>
                  </a:lnTo>
                  <a:lnTo>
                    <a:pt x="664" y="464"/>
                  </a:lnTo>
                  <a:lnTo>
                    <a:pt x="650" y="468"/>
                  </a:lnTo>
                  <a:lnTo>
                    <a:pt x="635" y="472"/>
                  </a:lnTo>
                  <a:lnTo>
                    <a:pt x="620" y="475"/>
                  </a:lnTo>
                  <a:lnTo>
                    <a:pt x="605" y="477"/>
                  </a:lnTo>
                  <a:lnTo>
                    <a:pt x="590" y="483"/>
                  </a:lnTo>
                  <a:lnTo>
                    <a:pt x="668" y="835"/>
                  </a:lnTo>
                  <a:lnTo>
                    <a:pt x="702" y="835"/>
                  </a:lnTo>
                  <a:lnTo>
                    <a:pt x="633" y="504"/>
                  </a:lnTo>
                  <a:lnTo>
                    <a:pt x="635" y="504"/>
                  </a:lnTo>
                  <a:lnTo>
                    <a:pt x="645" y="500"/>
                  </a:lnTo>
                  <a:lnTo>
                    <a:pt x="652" y="498"/>
                  </a:lnTo>
                  <a:lnTo>
                    <a:pt x="660" y="498"/>
                  </a:lnTo>
                  <a:lnTo>
                    <a:pt x="668" y="496"/>
                  </a:lnTo>
                  <a:lnTo>
                    <a:pt x="679" y="493"/>
                  </a:lnTo>
                  <a:lnTo>
                    <a:pt x="688" y="489"/>
                  </a:lnTo>
                  <a:lnTo>
                    <a:pt x="700" y="485"/>
                  </a:lnTo>
                  <a:lnTo>
                    <a:pt x="707" y="483"/>
                  </a:lnTo>
                  <a:lnTo>
                    <a:pt x="713" y="483"/>
                  </a:lnTo>
                  <a:lnTo>
                    <a:pt x="719" y="481"/>
                  </a:lnTo>
                  <a:lnTo>
                    <a:pt x="726" y="479"/>
                  </a:lnTo>
                  <a:lnTo>
                    <a:pt x="732" y="475"/>
                  </a:lnTo>
                  <a:lnTo>
                    <a:pt x="740" y="474"/>
                  </a:lnTo>
                  <a:lnTo>
                    <a:pt x="745" y="472"/>
                  </a:lnTo>
                  <a:lnTo>
                    <a:pt x="753" y="470"/>
                  </a:lnTo>
                  <a:lnTo>
                    <a:pt x="759" y="466"/>
                  </a:lnTo>
                  <a:lnTo>
                    <a:pt x="766" y="464"/>
                  </a:lnTo>
                  <a:lnTo>
                    <a:pt x="774" y="462"/>
                  </a:lnTo>
                  <a:lnTo>
                    <a:pt x="782" y="460"/>
                  </a:lnTo>
                  <a:lnTo>
                    <a:pt x="789" y="456"/>
                  </a:lnTo>
                  <a:lnTo>
                    <a:pt x="795" y="453"/>
                  </a:lnTo>
                  <a:lnTo>
                    <a:pt x="801" y="451"/>
                  </a:lnTo>
                  <a:lnTo>
                    <a:pt x="808" y="447"/>
                  </a:lnTo>
                  <a:lnTo>
                    <a:pt x="816" y="443"/>
                  </a:lnTo>
                  <a:lnTo>
                    <a:pt x="823" y="439"/>
                  </a:lnTo>
                  <a:lnTo>
                    <a:pt x="829" y="435"/>
                  </a:lnTo>
                  <a:lnTo>
                    <a:pt x="837" y="434"/>
                  </a:lnTo>
                  <a:lnTo>
                    <a:pt x="844" y="428"/>
                  </a:lnTo>
                  <a:lnTo>
                    <a:pt x="850" y="424"/>
                  </a:lnTo>
                  <a:lnTo>
                    <a:pt x="856" y="420"/>
                  </a:lnTo>
                  <a:lnTo>
                    <a:pt x="863" y="416"/>
                  </a:lnTo>
                  <a:lnTo>
                    <a:pt x="867" y="413"/>
                  </a:lnTo>
                  <a:lnTo>
                    <a:pt x="875" y="409"/>
                  </a:lnTo>
                  <a:lnTo>
                    <a:pt x="880" y="403"/>
                  </a:lnTo>
                  <a:lnTo>
                    <a:pt x="888" y="401"/>
                  </a:lnTo>
                  <a:lnTo>
                    <a:pt x="898" y="392"/>
                  </a:lnTo>
                  <a:lnTo>
                    <a:pt x="907" y="380"/>
                  </a:lnTo>
                  <a:lnTo>
                    <a:pt x="917" y="371"/>
                  </a:lnTo>
                  <a:lnTo>
                    <a:pt x="924" y="361"/>
                  </a:lnTo>
                  <a:lnTo>
                    <a:pt x="928" y="354"/>
                  </a:lnTo>
                  <a:lnTo>
                    <a:pt x="930" y="350"/>
                  </a:lnTo>
                  <a:lnTo>
                    <a:pt x="934" y="342"/>
                  </a:lnTo>
                  <a:lnTo>
                    <a:pt x="937" y="337"/>
                  </a:lnTo>
                  <a:lnTo>
                    <a:pt x="937" y="331"/>
                  </a:lnTo>
                  <a:lnTo>
                    <a:pt x="939" y="325"/>
                  </a:lnTo>
                  <a:lnTo>
                    <a:pt x="941" y="319"/>
                  </a:lnTo>
                  <a:lnTo>
                    <a:pt x="943" y="314"/>
                  </a:lnTo>
                  <a:lnTo>
                    <a:pt x="943" y="310"/>
                  </a:lnTo>
                  <a:lnTo>
                    <a:pt x="945" y="302"/>
                  </a:lnTo>
                  <a:lnTo>
                    <a:pt x="947" y="297"/>
                  </a:lnTo>
                  <a:lnTo>
                    <a:pt x="949" y="291"/>
                  </a:lnTo>
                  <a:lnTo>
                    <a:pt x="951" y="283"/>
                  </a:lnTo>
                  <a:lnTo>
                    <a:pt x="953" y="276"/>
                  </a:lnTo>
                  <a:lnTo>
                    <a:pt x="953" y="266"/>
                  </a:lnTo>
                  <a:lnTo>
                    <a:pt x="955" y="257"/>
                  </a:lnTo>
                  <a:lnTo>
                    <a:pt x="955" y="245"/>
                  </a:lnTo>
                  <a:lnTo>
                    <a:pt x="956" y="236"/>
                  </a:lnTo>
                  <a:lnTo>
                    <a:pt x="956" y="230"/>
                  </a:lnTo>
                  <a:lnTo>
                    <a:pt x="956" y="224"/>
                  </a:lnTo>
                  <a:lnTo>
                    <a:pt x="956" y="217"/>
                  </a:lnTo>
                  <a:lnTo>
                    <a:pt x="956" y="211"/>
                  </a:lnTo>
                  <a:lnTo>
                    <a:pt x="955" y="205"/>
                  </a:lnTo>
                  <a:lnTo>
                    <a:pt x="955" y="200"/>
                  </a:lnTo>
                  <a:lnTo>
                    <a:pt x="955" y="194"/>
                  </a:lnTo>
                  <a:lnTo>
                    <a:pt x="955" y="188"/>
                  </a:lnTo>
                  <a:lnTo>
                    <a:pt x="953" y="183"/>
                  </a:lnTo>
                  <a:lnTo>
                    <a:pt x="953" y="175"/>
                  </a:lnTo>
                  <a:lnTo>
                    <a:pt x="951" y="169"/>
                  </a:lnTo>
                  <a:lnTo>
                    <a:pt x="951" y="162"/>
                  </a:lnTo>
                  <a:lnTo>
                    <a:pt x="947" y="156"/>
                  </a:lnTo>
                  <a:lnTo>
                    <a:pt x="945" y="150"/>
                  </a:lnTo>
                  <a:lnTo>
                    <a:pt x="943" y="143"/>
                  </a:lnTo>
                  <a:lnTo>
                    <a:pt x="943" y="137"/>
                  </a:lnTo>
                  <a:lnTo>
                    <a:pt x="939" y="129"/>
                  </a:lnTo>
                  <a:lnTo>
                    <a:pt x="937" y="124"/>
                  </a:lnTo>
                  <a:lnTo>
                    <a:pt x="934" y="118"/>
                  </a:lnTo>
                  <a:lnTo>
                    <a:pt x="932" y="110"/>
                  </a:lnTo>
                  <a:lnTo>
                    <a:pt x="928" y="105"/>
                  </a:lnTo>
                  <a:lnTo>
                    <a:pt x="924" y="99"/>
                  </a:lnTo>
                  <a:lnTo>
                    <a:pt x="920" y="93"/>
                  </a:lnTo>
                  <a:lnTo>
                    <a:pt x="917" y="88"/>
                  </a:lnTo>
                  <a:lnTo>
                    <a:pt x="911" y="80"/>
                  </a:lnTo>
                  <a:lnTo>
                    <a:pt x="905" y="74"/>
                  </a:lnTo>
                  <a:lnTo>
                    <a:pt x="901" y="68"/>
                  </a:lnTo>
                  <a:lnTo>
                    <a:pt x="896" y="63"/>
                  </a:lnTo>
                  <a:lnTo>
                    <a:pt x="890" y="57"/>
                  </a:lnTo>
                  <a:lnTo>
                    <a:pt x="882" y="53"/>
                  </a:lnTo>
                  <a:lnTo>
                    <a:pt x="877" y="48"/>
                  </a:lnTo>
                  <a:lnTo>
                    <a:pt x="871" y="42"/>
                  </a:lnTo>
                  <a:lnTo>
                    <a:pt x="861" y="38"/>
                  </a:lnTo>
                  <a:lnTo>
                    <a:pt x="854" y="32"/>
                  </a:lnTo>
                  <a:lnTo>
                    <a:pt x="846" y="29"/>
                  </a:lnTo>
                  <a:lnTo>
                    <a:pt x="839" y="25"/>
                  </a:lnTo>
                  <a:lnTo>
                    <a:pt x="829" y="21"/>
                  </a:lnTo>
                  <a:lnTo>
                    <a:pt x="820" y="17"/>
                  </a:lnTo>
                  <a:lnTo>
                    <a:pt x="810" y="13"/>
                  </a:lnTo>
                  <a:lnTo>
                    <a:pt x="801" y="10"/>
                  </a:lnTo>
                  <a:lnTo>
                    <a:pt x="797" y="10"/>
                  </a:lnTo>
                  <a:lnTo>
                    <a:pt x="791" y="8"/>
                  </a:lnTo>
                  <a:lnTo>
                    <a:pt x="784" y="6"/>
                  </a:lnTo>
                  <a:lnTo>
                    <a:pt x="780" y="6"/>
                  </a:lnTo>
                  <a:lnTo>
                    <a:pt x="772" y="4"/>
                  </a:lnTo>
                  <a:lnTo>
                    <a:pt x="764" y="4"/>
                  </a:lnTo>
                  <a:lnTo>
                    <a:pt x="755" y="2"/>
                  </a:lnTo>
                  <a:lnTo>
                    <a:pt x="745" y="2"/>
                  </a:lnTo>
                  <a:lnTo>
                    <a:pt x="736" y="0"/>
                  </a:lnTo>
                  <a:lnTo>
                    <a:pt x="726" y="0"/>
                  </a:lnTo>
                  <a:lnTo>
                    <a:pt x="715" y="0"/>
                  </a:lnTo>
                  <a:lnTo>
                    <a:pt x="704" y="0"/>
                  </a:lnTo>
                  <a:lnTo>
                    <a:pt x="692" y="0"/>
                  </a:lnTo>
                  <a:lnTo>
                    <a:pt x="683" y="2"/>
                  </a:lnTo>
                  <a:lnTo>
                    <a:pt x="675" y="2"/>
                  </a:lnTo>
                  <a:lnTo>
                    <a:pt x="669" y="2"/>
                  </a:lnTo>
                  <a:lnTo>
                    <a:pt x="662" y="4"/>
                  </a:lnTo>
                  <a:lnTo>
                    <a:pt x="656" y="6"/>
                  </a:lnTo>
                  <a:lnTo>
                    <a:pt x="650" y="6"/>
                  </a:lnTo>
                  <a:lnTo>
                    <a:pt x="643" y="8"/>
                  </a:lnTo>
                  <a:lnTo>
                    <a:pt x="637" y="10"/>
                  </a:lnTo>
                  <a:lnTo>
                    <a:pt x="631" y="11"/>
                  </a:lnTo>
                  <a:lnTo>
                    <a:pt x="626" y="13"/>
                  </a:lnTo>
                  <a:lnTo>
                    <a:pt x="618" y="15"/>
                  </a:lnTo>
                  <a:lnTo>
                    <a:pt x="612" y="15"/>
                  </a:lnTo>
                  <a:lnTo>
                    <a:pt x="607" y="19"/>
                  </a:lnTo>
                  <a:lnTo>
                    <a:pt x="601" y="21"/>
                  </a:lnTo>
                  <a:lnTo>
                    <a:pt x="593" y="23"/>
                  </a:lnTo>
                  <a:lnTo>
                    <a:pt x="588" y="27"/>
                  </a:lnTo>
                  <a:lnTo>
                    <a:pt x="582" y="30"/>
                  </a:lnTo>
                  <a:lnTo>
                    <a:pt x="576" y="32"/>
                  </a:lnTo>
                  <a:lnTo>
                    <a:pt x="571" y="36"/>
                  </a:lnTo>
                  <a:lnTo>
                    <a:pt x="565" y="40"/>
                  </a:lnTo>
                  <a:lnTo>
                    <a:pt x="559" y="44"/>
                  </a:lnTo>
                  <a:lnTo>
                    <a:pt x="548" y="51"/>
                  </a:lnTo>
                  <a:lnTo>
                    <a:pt x="538" y="63"/>
                  </a:lnTo>
                  <a:lnTo>
                    <a:pt x="531" y="67"/>
                  </a:lnTo>
                  <a:lnTo>
                    <a:pt x="527" y="72"/>
                  </a:lnTo>
                  <a:lnTo>
                    <a:pt x="521" y="78"/>
                  </a:lnTo>
                  <a:lnTo>
                    <a:pt x="517" y="84"/>
                  </a:lnTo>
                  <a:lnTo>
                    <a:pt x="514" y="89"/>
                  </a:lnTo>
                  <a:lnTo>
                    <a:pt x="508" y="95"/>
                  </a:lnTo>
                  <a:lnTo>
                    <a:pt x="506" y="103"/>
                  </a:lnTo>
                  <a:lnTo>
                    <a:pt x="502" y="110"/>
                  </a:lnTo>
                  <a:lnTo>
                    <a:pt x="500" y="110"/>
                  </a:lnTo>
                  <a:lnTo>
                    <a:pt x="498" y="114"/>
                  </a:lnTo>
                  <a:lnTo>
                    <a:pt x="493" y="118"/>
                  </a:lnTo>
                  <a:lnTo>
                    <a:pt x="489" y="126"/>
                  </a:lnTo>
                  <a:lnTo>
                    <a:pt x="481" y="131"/>
                  </a:lnTo>
                  <a:lnTo>
                    <a:pt x="474" y="139"/>
                  </a:lnTo>
                  <a:lnTo>
                    <a:pt x="464" y="145"/>
                  </a:lnTo>
                  <a:lnTo>
                    <a:pt x="457" y="152"/>
                  </a:lnTo>
                  <a:lnTo>
                    <a:pt x="449" y="154"/>
                  </a:lnTo>
                  <a:lnTo>
                    <a:pt x="443" y="158"/>
                  </a:lnTo>
                  <a:lnTo>
                    <a:pt x="438" y="160"/>
                  </a:lnTo>
                  <a:lnTo>
                    <a:pt x="432" y="162"/>
                  </a:lnTo>
                  <a:lnTo>
                    <a:pt x="426" y="164"/>
                  </a:lnTo>
                  <a:lnTo>
                    <a:pt x="419" y="164"/>
                  </a:lnTo>
                  <a:lnTo>
                    <a:pt x="413" y="165"/>
                  </a:lnTo>
                  <a:lnTo>
                    <a:pt x="407" y="167"/>
                  </a:lnTo>
                  <a:lnTo>
                    <a:pt x="400" y="165"/>
                  </a:lnTo>
                  <a:lnTo>
                    <a:pt x="392" y="164"/>
                  </a:lnTo>
                  <a:lnTo>
                    <a:pt x="384" y="162"/>
                  </a:lnTo>
                  <a:lnTo>
                    <a:pt x="377" y="162"/>
                  </a:lnTo>
                  <a:lnTo>
                    <a:pt x="369" y="158"/>
                  </a:lnTo>
                  <a:lnTo>
                    <a:pt x="361" y="154"/>
                  </a:lnTo>
                  <a:lnTo>
                    <a:pt x="354" y="148"/>
                  </a:lnTo>
                  <a:lnTo>
                    <a:pt x="346" y="143"/>
                  </a:lnTo>
                  <a:lnTo>
                    <a:pt x="337" y="137"/>
                  </a:lnTo>
                  <a:lnTo>
                    <a:pt x="329" y="129"/>
                  </a:lnTo>
                  <a:lnTo>
                    <a:pt x="320" y="124"/>
                  </a:lnTo>
                  <a:lnTo>
                    <a:pt x="310" y="118"/>
                  </a:lnTo>
                  <a:lnTo>
                    <a:pt x="299" y="112"/>
                  </a:lnTo>
                  <a:lnTo>
                    <a:pt x="289" y="108"/>
                  </a:lnTo>
                  <a:lnTo>
                    <a:pt x="280" y="105"/>
                  </a:lnTo>
                  <a:lnTo>
                    <a:pt x="270" y="101"/>
                  </a:lnTo>
                  <a:lnTo>
                    <a:pt x="259" y="97"/>
                  </a:lnTo>
                  <a:lnTo>
                    <a:pt x="247" y="93"/>
                  </a:lnTo>
                  <a:lnTo>
                    <a:pt x="238" y="91"/>
                  </a:lnTo>
                  <a:lnTo>
                    <a:pt x="227" y="89"/>
                  </a:lnTo>
                  <a:lnTo>
                    <a:pt x="215" y="88"/>
                  </a:lnTo>
                  <a:lnTo>
                    <a:pt x="204" y="88"/>
                  </a:lnTo>
                  <a:lnTo>
                    <a:pt x="192" y="88"/>
                  </a:lnTo>
                  <a:lnTo>
                    <a:pt x="183" y="89"/>
                  </a:lnTo>
                  <a:lnTo>
                    <a:pt x="175" y="89"/>
                  </a:lnTo>
                  <a:lnTo>
                    <a:pt x="170" y="89"/>
                  </a:lnTo>
                  <a:lnTo>
                    <a:pt x="164" y="91"/>
                  </a:lnTo>
                  <a:lnTo>
                    <a:pt x="158" y="93"/>
                  </a:lnTo>
                  <a:lnTo>
                    <a:pt x="147" y="95"/>
                  </a:lnTo>
                  <a:lnTo>
                    <a:pt x="135" y="101"/>
                  </a:lnTo>
                  <a:lnTo>
                    <a:pt x="124" y="105"/>
                  </a:lnTo>
                  <a:lnTo>
                    <a:pt x="114" y="110"/>
                  </a:lnTo>
                  <a:lnTo>
                    <a:pt x="103" y="118"/>
                  </a:lnTo>
                  <a:lnTo>
                    <a:pt x="93" y="126"/>
                  </a:lnTo>
                  <a:lnTo>
                    <a:pt x="84" y="133"/>
                  </a:lnTo>
                  <a:lnTo>
                    <a:pt x="74" y="143"/>
                  </a:lnTo>
                  <a:lnTo>
                    <a:pt x="69" y="146"/>
                  </a:lnTo>
                  <a:lnTo>
                    <a:pt x="65" y="152"/>
                  </a:lnTo>
                  <a:lnTo>
                    <a:pt x="59" y="160"/>
                  </a:lnTo>
                  <a:lnTo>
                    <a:pt x="55" y="165"/>
                  </a:lnTo>
                  <a:lnTo>
                    <a:pt x="50" y="171"/>
                  </a:lnTo>
                  <a:lnTo>
                    <a:pt x="46" y="179"/>
                  </a:lnTo>
                  <a:lnTo>
                    <a:pt x="42" y="184"/>
                  </a:lnTo>
                  <a:lnTo>
                    <a:pt x="38" y="192"/>
                  </a:lnTo>
                  <a:lnTo>
                    <a:pt x="35" y="200"/>
                  </a:lnTo>
                  <a:lnTo>
                    <a:pt x="31" y="207"/>
                  </a:lnTo>
                  <a:lnTo>
                    <a:pt x="27" y="215"/>
                  </a:lnTo>
                  <a:lnTo>
                    <a:pt x="25" y="224"/>
                  </a:lnTo>
                  <a:lnTo>
                    <a:pt x="19" y="232"/>
                  </a:lnTo>
                  <a:lnTo>
                    <a:pt x="17" y="242"/>
                  </a:lnTo>
                  <a:lnTo>
                    <a:pt x="14" y="249"/>
                  </a:lnTo>
                  <a:lnTo>
                    <a:pt x="10" y="259"/>
                  </a:lnTo>
                  <a:lnTo>
                    <a:pt x="8" y="266"/>
                  </a:lnTo>
                  <a:lnTo>
                    <a:pt x="6" y="276"/>
                  </a:lnTo>
                  <a:lnTo>
                    <a:pt x="4" y="285"/>
                  </a:lnTo>
                  <a:lnTo>
                    <a:pt x="2" y="295"/>
                  </a:lnTo>
                  <a:lnTo>
                    <a:pt x="0" y="304"/>
                  </a:lnTo>
                  <a:lnTo>
                    <a:pt x="0" y="314"/>
                  </a:lnTo>
                  <a:lnTo>
                    <a:pt x="0" y="323"/>
                  </a:lnTo>
                  <a:lnTo>
                    <a:pt x="0" y="335"/>
                  </a:lnTo>
                  <a:lnTo>
                    <a:pt x="0" y="344"/>
                  </a:lnTo>
                  <a:lnTo>
                    <a:pt x="0" y="354"/>
                  </a:lnTo>
                  <a:lnTo>
                    <a:pt x="0" y="363"/>
                  </a:lnTo>
                  <a:lnTo>
                    <a:pt x="2" y="373"/>
                  </a:lnTo>
                  <a:lnTo>
                    <a:pt x="2" y="380"/>
                  </a:lnTo>
                  <a:lnTo>
                    <a:pt x="4" y="392"/>
                  </a:lnTo>
                  <a:lnTo>
                    <a:pt x="4" y="401"/>
                  </a:lnTo>
                  <a:lnTo>
                    <a:pt x="8" y="411"/>
                  </a:lnTo>
                  <a:lnTo>
                    <a:pt x="10" y="418"/>
                  </a:lnTo>
                  <a:lnTo>
                    <a:pt x="14" y="428"/>
                  </a:lnTo>
                  <a:lnTo>
                    <a:pt x="17" y="439"/>
                  </a:lnTo>
                  <a:lnTo>
                    <a:pt x="21" y="449"/>
                  </a:lnTo>
                  <a:lnTo>
                    <a:pt x="25" y="456"/>
                  </a:lnTo>
                  <a:lnTo>
                    <a:pt x="27" y="466"/>
                  </a:lnTo>
                  <a:lnTo>
                    <a:pt x="33" y="474"/>
                  </a:lnTo>
                  <a:lnTo>
                    <a:pt x="36" y="483"/>
                  </a:lnTo>
                  <a:lnTo>
                    <a:pt x="42" y="491"/>
                  </a:lnTo>
                  <a:lnTo>
                    <a:pt x="48" y="498"/>
                  </a:lnTo>
                  <a:lnTo>
                    <a:pt x="54" y="508"/>
                  </a:lnTo>
                  <a:lnTo>
                    <a:pt x="61" y="515"/>
                  </a:lnTo>
                  <a:lnTo>
                    <a:pt x="67" y="523"/>
                  </a:lnTo>
                  <a:lnTo>
                    <a:pt x="73" y="529"/>
                  </a:lnTo>
                  <a:lnTo>
                    <a:pt x="80" y="536"/>
                  </a:lnTo>
                  <a:lnTo>
                    <a:pt x="88" y="544"/>
                  </a:lnTo>
                  <a:lnTo>
                    <a:pt x="93" y="548"/>
                  </a:lnTo>
                  <a:lnTo>
                    <a:pt x="103" y="555"/>
                  </a:lnTo>
                  <a:lnTo>
                    <a:pt x="111" y="561"/>
                  </a:lnTo>
                  <a:lnTo>
                    <a:pt x="122" y="567"/>
                  </a:lnTo>
                  <a:lnTo>
                    <a:pt x="130" y="570"/>
                  </a:lnTo>
                  <a:lnTo>
                    <a:pt x="139" y="574"/>
                  </a:lnTo>
                  <a:lnTo>
                    <a:pt x="149" y="580"/>
                  </a:lnTo>
                  <a:lnTo>
                    <a:pt x="160" y="586"/>
                  </a:lnTo>
                  <a:lnTo>
                    <a:pt x="170" y="588"/>
                  </a:lnTo>
                  <a:lnTo>
                    <a:pt x="181" y="590"/>
                  </a:lnTo>
                  <a:lnTo>
                    <a:pt x="192" y="593"/>
                  </a:lnTo>
                  <a:lnTo>
                    <a:pt x="206" y="597"/>
                  </a:lnTo>
                  <a:lnTo>
                    <a:pt x="215" y="597"/>
                  </a:lnTo>
                  <a:lnTo>
                    <a:pt x="228" y="599"/>
                  </a:lnTo>
                  <a:lnTo>
                    <a:pt x="242" y="599"/>
                  </a:lnTo>
                  <a:lnTo>
                    <a:pt x="255" y="601"/>
                  </a:lnTo>
                  <a:lnTo>
                    <a:pt x="268" y="601"/>
                  </a:lnTo>
                  <a:lnTo>
                    <a:pt x="282" y="601"/>
                  </a:lnTo>
                  <a:lnTo>
                    <a:pt x="295" y="599"/>
                  </a:lnTo>
                  <a:lnTo>
                    <a:pt x="312" y="597"/>
                  </a:lnTo>
                  <a:lnTo>
                    <a:pt x="325" y="595"/>
                  </a:lnTo>
                  <a:lnTo>
                    <a:pt x="341" y="591"/>
                  </a:lnTo>
                  <a:lnTo>
                    <a:pt x="358" y="588"/>
                  </a:lnTo>
                  <a:lnTo>
                    <a:pt x="375" y="586"/>
                  </a:lnTo>
                  <a:lnTo>
                    <a:pt x="390" y="580"/>
                  </a:lnTo>
                  <a:lnTo>
                    <a:pt x="407" y="574"/>
                  </a:lnTo>
                  <a:lnTo>
                    <a:pt x="424" y="569"/>
                  </a:lnTo>
                  <a:lnTo>
                    <a:pt x="443" y="563"/>
                  </a:lnTo>
                  <a:lnTo>
                    <a:pt x="502" y="867"/>
                  </a:lnTo>
                  <a:lnTo>
                    <a:pt x="533" y="852"/>
                  </a:lnTo>
                  <a:lnTo>
                    <a:pt x="533" y="8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68" name="Freeform 56"/>
            <p:cNvSpPr>
              <a:spLocks/>
            </p:cNvSpPr>
            <p:nvPr/>
          </p:nvSpPr>
          <p:spPr bwMode="auto">
            <a:xfrm>
              <a:off x="2693" y="1951"/>
              <a:ext cx="205" cy="50"/>
            </a:xfrm>
            <a:custGeom>
              <a:avLst/>
              <a:gdLst>
                <a:gd name="T0" fmla="*/ 0 w 410"/>
                <a:gd name="T1" fmla="*/ 68 h 99"/>
                <a:gd name="T2" fmla="*/ 7 w 410"/>
                <a:gd name="T3" fmla="*/ 62 h 99"/>
                <a:gd name="T4" fmla="*/ 17 w 410"/>
                <a:gd name="T5" fmla="*/ 57 h 99"/>
                <a:gd name="T6" fmla="*/ 28 w 410"/>
                <a:gd name="T7" fmla="*/ 51 h 99"/>
                <a:gd name="T8" fmla="*/ 43 w 410"/>
                <a:gd name="T9" fmla="*/ 43 h 99"/>
                <a:gd name="T10" fmla="*/ 64 w 410"/>
                <a:gd name="T11" fmla="*/ 36 h 99"/>
                <a:gd name="T12" fmla="*/ 79 w 410"/>
                <a:gd name="T13" fmla="*/ 30 h 99"/>
                <a:gd name="T14" fmla="*/ 91 w 410"/>
                <a:gd name="T15" fmla="*/ 26 h 99"/>
                <a:gd name="T16" fmla="*/ 104 w 410"/>
                <a:gd name="T17" fmla="*/ 23 h 99"/>
                <a:gd name="T18" fmla="*/ 115 w 410"/>
                <a:gd name="T19" fmla="*/ 19 h 99"/>
                <a:gd name="T20" fmla="*/ 131 w 410"/>
                <a:gd name="T21" fmla="*/ 17 h 99"/>
                <a:gd name="T22" fmla="*/ 144 w 410"/>
                <a:gd name="T23" fmla="*/ 13 h 99"/>
                <a:gd name="T24" fmla="*/ 161 w 410"/>
                <a:gd name="T25" fmla="*/ 9 h 99"/>
                <a:gd name="T26" fmla="*/ 176 w 410"/>
                <a:gd name="T27" fmla="*/ 7 h 99"/>
                <a:gd name="T28" fmla="*/ 193 w 410"/>
                <a:gd name="T29" fmla="*/ 3 h 99"/>
                <a:gd name="T30" fmla="*/ 212 w 410"/>
                <a:gd name="T31" fmla="*/ 2 h 99"/>
                <a:gd name="T32" fmla="*/ 231 w 410"/>
                <a:gd name="T33" fmla="*/ 2 h 99"/>
                <a:gd name="T34" fmla="*/ 250 w 410"/>
                <a:gd name="T35" fmla="*/ 0 h 99"/>
                <a:gd name="T36" fmla="*/ 271 w 410"/>
                <a:gd name="T37" fmla="*/ 0 h 99"/>
                <a:gd name="T38" fmla="*/ 292 w 410"/>
                <a:gd name="T39" fmla="*/ 0 h 99"/>
                <a:gd name="T40" fmla="*/ 315 w 410"/>
                <a:gd name="T41" fmla="*/ 0 h 99"/>
                <a:gd name="T42" fmla="*/ 338 w 410"/>
                <a:gd name="T43" fmla="*/ 0 h 99"/>
                <a:gd name="T44" fmla="*/ 361 w 410"/>
                <a:gd name="T45" fmla="*/ 0 h 99"/>
                <a:gd name="T46" fmla="*/ 387 w 410"/>
                <a:gd name="T47" fmla="*/ 3 h 99"/>
                <a:gd name="T48" fmla="*/ 410 w 410"/>
                <a:gd name="T49" fmla="*/ 38 h 99"/>
                <a:gd name="T50" fmla="*/ 399 w 410"/>
                <a:gd name="T51" fmla="*/ 36 h 99"/>
                <a:gd name="T52" fmla="*/ 384 w 410"/>
                <a:gd name="T53" fmla="*/ 34 h 99"/>
                <a:gd name="T54" fmla="*/ 366 w 410"/>
                <a:gd name="T55" fmla="*/ 34 h 99"/>
                <a:gd name="T56" fmla="*/ 345 w 410"/>
                <a:gd name="T57" fmla="*/ 32 h 99"/>
                <a:gd name="T58" fmla="*/ 332 w 410"/>
                <a:gd name="T59" fmla="*/ 32 h 99"/>
                <a:gd name="T60" fmla="*/ 321 w 410"/>
                <a:gd name="T61" fmla="*/ 32 h 99"/>
                <a:gd name="T62" fmla="*/ 307 w 410"/>
                <a:gd name="T63" fmla="*/ 32 h 99"/>
                <a:gd name="T64" fmla="*/ 294 w 410"/>
                <a:gd name="T65" fmla="*/ 32 h 99"/>
                <a:gd name="T66" fmla="*/ 279 w 410"/>
                <a:gd name="T67" fmla="*/ 34 h 99"/>
                <a:gd name="T68" fmla="*/ 266 w 410"/>
                <a:gd name="T69" fmla="*/ 34 h 99"/>
                <a:gd name="T70" fmla="*/ 250 w 410"/>
                <a:gd name="T71" fmla="*/ 34 h 99"/>
                <a:gd name="T72" fmla="*/ 235 w 410"/>
                <a:gd name="T73" fmla="*/ 36 h 99"/>
                <a:gd name="T74" fmla="*/ 218 w 410"/>
                <a:gd name="T75" fmla="*/ 36 h 99"/>
                <a:gd name="T76" fmla="*/ 203 w 410"/>
                <a:gd name="T77" fmla="*/ 38 h 99"/>
                <a:gd name="T78" fmla="*/ 188 w 410"/>
                <a:gd name="T79" fmla="*/ 42 h 99"/>
                <a:gd name="T80" fmla="*/ 171 w 410"/>
                <a:gd name="T81" fmla="*/ 43 h 99"/>
                <a:gd name="T82" fmla="*/ 155 w 410"/>
                <a:gd name="T83" fmla="*/ 45 h 99"/>
                <a:gd name="T84" fmla="*/ 140 w 410"/>
                <a:gd name="T85" fmla="*/ 51 h 99"/>
                <a:gd name="T86" fmla="*/ 125 w 410"/>
                <a:gd name="T87" fmla="*/ 53 h 99"/>
                <a:gd name="T88" fmla="*/ 108 w 410"/>
                <a:gd name="T89" fmla="*/ 59 h 99"/>
                <a:gd name="T90" fmla="*/ 93 w 410"/>
                <a:gd name="T91" fmla="*/ 64 h 99"/>
                <a:gd name="T92" fmla="*/ 81 w 410"/>
                <a:gd name="T93" fmla="*/ 70 h 99"/>
                <a:gd name="T94" fmla="*/ 66 w 410"/>
                <a:gd name="T95" fmla="*/ 76 h 99"/>
                <a:gd name="T96" fmla="*/ 53 w 410"/>
                <a:gd name="T97" fmla="*/ 83 h 99"/>
                <a:gd name="T98" fmla="*/ 39 w 410"/>
                <a:gd name="T99" fmla="*/ 89 h 99"/>
                <a:gd name="T100" fmla="*/ 28 w 410"/>
                <a:gd name="T101" fmla="*/ 99 h 99"/>
                <a:gd name="T102" fmla="*/ 0 w 410"/>
                <a:gd name="T103" fmla="*/ 7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10" h="99">
                  <a:moveTo>
                    <a:pt x="0" y="70"/>
                  </a:moveTo>
                  <a:lnTo>
                    <a:pt x="0" y="68"/>
                  </a:lnTo>
                  <a:lnTo>
                    <a:pt x="3" y="66"/>
                  </a:lnTo>
                  <a:lnTo>
                    <a:pt x="7" y="62"/>
                  </a:lnTo>
                  <a:lnTo>
                    <a:pt x="11" y="61"/>
                  </a:lnTo>
                  <a:lnTo>
                    <a:pt x="17" y="57"/>
                  </a:lnTo>
                  <a:lnTo>
                    <a:pt x="22" y="55"/>
                  </a:lnTo>
                  <a:lnTo>
                    <a:pt x="28" y="51"/>
                  </a:lnTo>
                  <a:lnTo>
                    <a:pt x="36" y="47"/>
                  </a:lnTo>
                  <a:lnTo>
                    <a:pt x="43" y="43"/>
                  </a:lnTo>
                  <a:lnTo>
                    <a:pt x="55" y="40"/>
                  </a:lnTo>
                  <a:lnTo>
                    <a:pt x="64" y="36"/>
                  </a:lnTo>
                  <a:lnTo>
                    <a:pt x="74" y="32"/>
                  </a:lnTo>
                  <a:lnTo>
                    <a:pt x="79" y="30"/>
                  </a:lnTo>
                  <a:lnTo>
                    <a:pt x="85" y="28"/>
                  </a:lnTo>
                  <a:lnTo>
                    <a:pt x="91" y="26"/>
                  </a:lnTo>
                  <a:lnTo>
                    <a:pt x="98" y="26"/>
                  </a:lnTo>
                  <a:lnTo>
                    <a:pt x="104" y="23"/>
                  </a:lnTo>
                  <a:lnTo>
                    <a:pt x="110" y="21"/>
                  </a:lnTo>
                  <a:lnTo>
                    <a:pt x="115" y="19"/>
                  </a:lnTo>
                  <a:lnTo>
                    <a:pt x="123" y="19"/>
                  </a:lnTo>
                  <a:lnTo>
                    <a:pt x="131" y="17"/>
                  </a:lnTo>
                  <a:lnTo>
                    <a:pt x="136" y="15"/>
                  </a:lnTo>
                  <a:lnTo>
                    <a:pt x="144" y="13"/>
                  </a:lnTo>
                  <a:lnTo>
                    <a:pt x="153" y="11"/>
                  </a:lnTo>
                  <a:lnTo>
                    <a:pt x="161" y="9"/>
                  </a:lnTo>
                  <a:lnTo>
                    <a:pt x="169" y="9"/>
                  </a:lnTo>
                  <a:lnTo>
                    <a:pt x="176" y="7"/>
                  </a:lnTo>
                  <a:lnTo>
                    <a:pt x="186" y="5"/>
                  </a:lnTo>
                  <a:lnTo>
                    <a:pt x="193" y="3"/>
                  </a:lnTo>
                  <a:lnTo>
                    <a:pt x="203" y="3"/>
                  </a:lnTo>
                  <a:lnTo>
                    <a:pt x="212" y="2"/>
                  </a:lnTo>
                  <a:lnTo>
                    <a:pt x="222" y="2"/>
                  </a:lnTo>
                  <a:lnTo>
                    <a:pt x="231" y="2"/>
                  </a:lnTo>
                  <a:lnTo>
                    <a:pt x="241" y="0"/>
                  </a:lnTo>
                  <a:lnTo>
                    <a:pt x="250" y="0"/>
                  </a:lnTo>
                  <a:lnTo>
                    <a:pt x="262" y="0"/>
                  </a:lnTo>
                  <a:lnTo>
                    <a:pt x="271" y="0"/>
                  </a:lnTo>
                  <a:lnTo>
                    <a:pt x="283" y="0"/>
                  </a:lnTo>
                  <a:lnTo>
                    <a:pt x="292" y="0"/>
                  </a:lnTo>
                  <a:lnTo>
                    <a:pt x="304" y="0"/>
                  </a:lnTo>
                  <a:lnTo>
                    <a:pt x="315" y="0"/>
                  </a:lnTo>
                  <a:lnTo>
                    <a:pt x="326" y="0"/>
                  </a:lnTo>
                  <a:lnTo>
                    <a:pt x="338" y="0"/>
                  </a:lnTo>
                  <a:lnTo>
                    <a:pt x="351" y="0"/>
                  </a:lnTo>
                  <a:lnTo>
                    <a:pt x="361" y="0"/>
                  </a:lnTo>
                  <a:lnTo>
                    <a:pt x="374" y="2"/>
                  </a:lnTo>
                  <a:lnTo>
                    <a:pt x="387" y="3"/>
                  </a:lnTo>
                  <a:lnTo>
                    <a:pt x="401" y="5"/>
                  </a:lnTo>
                  <a:lnTo>
                    <a:pt x="410" y="38"/>
                  </a:lnTo>
                  <a:lnTo>
                    <a:pt x="406" y="36"/>
                  </a:lnTo>
                  <a:lnTo>
                    <a:pt x="399" y="36"/>
                  </a:lnTo>
                  <a:lnTo>
                    <a:pt x="391" y="34"/>
                  </a:lnTo>
                  <a:lnTo>
                    <a:pt x="384" y="34"/>
                  </a:lnTo>
                  <a:lnTo>
                    <a:pt x="376" y="34"/>
                  </a:lnTo>
                  <a:lnTo>
                    <a:pt x="366" y="34"/>
                  </a:lnTo>
                  <a:lnTo>
                    <a:pt x="357" y="34"/>
                  </a:lnTo>
                  <a:lnTo>
                    <a:pt x="345" y="32"/>
                  </a:lnTo>
                  <a:lnTo>
                    <a:pt x="340" y="32"/>
                  </a:lnTo>
                  <a:lnTo>
                    <a:pt x="332" y="32"/>
                  </a:lnTo>
                  <a:lnTo>
                    <a:pt x="326" y="32"/>
                  </a:lnTo>
                  <a:lnTo>
                    <a:pt x="321" y="32"/>
                  </a:lnTo>
                  <a:lnTo>
                    <a:pt x="313" y="32"/>
                  </a:lnTo>
                  <a:lnTo>
                    <a:pt x="307" y="32"/>
                  </a:lnTo>
                  <a:lnTo>
                    <a:pt x="300" y="32"/>
                  </a:lnTo>
                  <a:lnTo>
                    <a:pt x="294" y="32"/>
                  </a:lnTo>
                  <a:lnTo>
                    <a:pt x="287" y="32"/>
                  </a:lnTo>
                  <a:lnTo>
                    <a:pt x="279" y="34"/>
                  </a:lnTo>
                  <a:lnTo>
                    <a:pt x="271" y="34"/>
                  </a:lnTo>
                  <a:lnTo>
                    <a:pt x="266" y="34"/>
                  </a:lnTo>
                  <a:lnTo>
                    <a:pt x="258" y="34"/>
                  </a:lnTo>
                  <a:lnTo>
                    <a:pt x="250" y="34"/>
                  </a:lnTo>
                  <a:lnTo>
                    <a:pt x="243" y="34"/>
                  </a:lnTo>
                  <a:lnTo>
                    <a:pt x="235" y="36"/>
                  </a:lnTo>
                  <a:lnTo>
                    <a:pt x="226" y="36"/>
                  </a:lnTo>
                  <a:lnTo>
                    <a:pt x="218" y="36"/>
                  </a:lnTo>
                  <a:lnTo>
                    <a:pt x="211" y="38"/>
                  </a:lnTo>
                  <a:lnTo>
                    <a:pt x="203" y="38"/>
                  </a:lnTo>
                  <a:lnTo>
                    <a:pt x="195" y="38"/>
                  </a:lnTo>
                  <a:lnTo>
                    <a:pt x="188" y="42"/>
                  </a:lnTo>
                  <a:lnTo>
                    <a:pt x="178" y="42"/>
                  </a:lnTo>
                  <a:lnTo>
                    <a:pt x="171" y="43"/>
                  </a:lnTo>
                  <a:lnTo>
                    <a:pt x="163" y="43"/>
                  </a:lnTo>
                  <a:lnTo>
                    <a:pt x="155" y="45"/>
                  </a:lnTo>
                  <a:lnTo>
                    <a:pt x="148" y="47"/>
                  </a:lnTo>
                  <a:lnTo>
                    <a:pt x="140" y="51"/>
                  </a:lnTo>
                  <a:lnTo>
                    <a:pt x="133" y="51"/>
                  </a:lnTo>
                  <a:lnTo>
                    <a:pt x="125" y="53"/>
                  </a:lnTo>
                  <a:lnTo>
                    <a:pt x="115" y="55"/>
                  </a:lnTo>
                  <a:lnTo>
                    <a:pt x="108" y="59"/>
                  </a:lnTo>
                  <a:lnTo>
                    <a:pt x="100" y="61"/>
                  </a:lnTo>
                  <a:lnTo>
                    <a:pt x="93" y="64"/>
                  </a:lnTo>
                  <a:lnTo>
                    <a:pt x="87" y="66"/>
                  </a:lnTo>
                  <a:lnTo>
                    <a:pt x="81" y="70"/>
                  </a:lnTo>
                  <a:lnTo>
                    <a:pt x="74" y="72"/>
                  </a:lnTo>
                  <a:lnTo>
                    <a:pt x="66" y="76"/>
                  </a:lnTo>
                  <a:lnTo>
                    <a:pt x="58" y="78"/>
                  </a:lnTo>
                  <a:lnTo>
                    <a:pt x="53" y="83"/>
                  </a:lnTo>
                  <a:lnTo>
                    <a:pt x="47" y="85"/>
                  </a:lnTo>
                  <a:lnTo>
                    <a:pt x="39" y="89"/>
                  </a:lnTo>
                  <a:lnTo>
                    <a:pt x="34" y="93"/>
                  </a:lnTo>
                  <a:lnTo>
                    <a:pt x="28" y="99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69" name="Freeform 57"/>
            <p:cNvSpPr>
              <a:spLocks/>
            </p:cNvSpPr>
            <p:nvPr/>
          </p:nvSpPr>
          <p:spPr bwMode="auto">
            <a:xfrm>
              <a:off x="2818" y="1881"/>
              <a:ext cx="757" cy="381"/>
            </a:xfrm>
            <a:custGeom>
              <a:avLst/>
              <a:gdLst>
                <a:gd name="T0" fmla="*/ 54 w 1514"/>
                <a:gd name="T1" fmla="*/ 38 h 762"/>
                <a:gd name="T2" fmla="*/ 147 w 1514"/>
                <a:gd name="T3" fmla="*/ 38 h 762"/>
                <a:gd name="T4" fmla="*/ 263 w 1514"/>
                <a:gd name="T5" fmla="*/ 53 h 762"/>
                <a:gd name="T6" fmla="*/ 388 w 1514"/>
                <a:gd name="T7" fmla="*/ 95 h 762"/>
                <a:gd name="T8" fmla="*/ 506 w 1514"/>
                <a:gd name="T9" fmla="*/ 173 h 762"/>
                <a:gd name="T10" fmla="*/ 603 w 1514"/>
                <a:gd name="T11" fmla="*/ 302 h 762"/>
                <a:gd name="T12" fmla="*/ 630 w 1514"/>
                <a:gd name="T13" fmla="*/ 238 h 762"/>
                <a:gd name="T14" fmla="*/ 664 w 1514"/>
                <a:gd name="T15" fmla="*/ 160 h 762"/>
                <a:gd name="T16" fmla="*/ 736 w 1514"/>
                <a:gd name="T17" fmla="*/ 127 h 762"/>
                <a:gd name="T18" fmla="*/ 812 w 1514"/>
                <a:gd name="T19" fmla="*/ 129 h 762"/>
                <a:gd name="T20" fmla="*/ 871 w 1514"/>
                <a:gd name="T21" fmla="*/ 179 h 762"/>
                <a:gd name="T22" fmla="*/ 884 w 1514"/>
                <a:gd name="T23" fmla="*/ 247 h 762"/>
                <a:gd name="T24" fmla="*/ 871 w 1514"/>
                <a:gd name="T25" fmla="*/ 318 h 762"/>
                <a:gd name="T26" fmla="*/ 814 w 1514"/>
                <a:gd name="T27" fmla="*/ 378 h 762"/>
                <a:gd name="T28" fmla="*/ 732 w 1514"/>
                <a:gd name="T29" fmla="*/ 403 h 762"/>
                <a:gd name="T30" fmla="*/ 966 w 1514"/>
                <a:gd name="T31" fmla="*/ 386 h 762"/>
                <a:gd name="T32" fmla="*/ 959 w 1514"/>
                <a:gd name="T33" fmla="*/ 291 h 762"/>
                <a:gd name="T34" fmla="*/ 978 w 1514"/>
                <a:gd name="T35" fmla="*/ 224 h 762"/>
                <a:gd name="T36" fmla="*/ 1042 w 1514"/>
                <a:gd name="T37" fmla="*/ 164 h 762"/>
                <a:gd name="T38" fmla="*/ 1124 w 1514"/>
                <a:gd name="T39" fmla="*/ 162 h 762"/>
                <a:gd name="T40" fmla="*/ 1177 w 1514"/>
                <a:gd name="T41" fmla="*/ 232 h 762"/>
                <a:gd name="T42" fmla="*/ 1179 w 1514"/>
                <a:gd name="T43" fmla="*/ 300 h 762"/>
                <a:gd name="T44" fmla="*/ 1158 w 1514"/>
                <a:gd name="T45" fmla="*/ 367 h 762"/>
                <a:gd name="T46" fmla="*/ 1116 w 1514"/>
                <a:gd name="T47" fmla="*/ 430 h 762"/>
                <a:gd name="T48" fmla="*/ 1044 w 1514"/>
                <a:gd name="T49" fmla="*/ 492 h 762"/>
                <a:gd name="T50" fmla="*/ 1124 w 1514"/>
                <a:gd name="T51" fmla="*/ 527 h 762"/>
                <a:gd name="T52" fmla="*/ 1187 w 1514"/>
                <a:gd name="T53" fmla="*/ 601 h 762"/>
                <a:gd name="T54" fmla="*/ 1234 w 1514"/>
                <a:gd name="T55" fmla="*/ 677 h 762"/>
                <a:gd name="T56" fmla="*/ 1289 w 1514"/>
                <a:gd name="T57" fmla="*/ 726 h 762"/>
                <a:gd name="T58" fmla="*/ 1384 w 1514"/>
                <a:gd name="T59" fmla="*/ 721 h 762"/>
                <a:gd name="T60" fmla="*/ 1514 w 1514"/>
                <a:gd name="T61" fmla="*/ 740 h 762"/>
                <a:gd name="T62" fmla="*/ 1396 w 1514"/>
                <a:gd name="T63" fmla="*/ 685 h 762"/>
                <a:gd name="T64" fmla="*/ 1318 w 1514"/>
                <a:gd name="T65" fmla="*/ 698 h 762"/>
                <a:gd name="T66" fmla="*/ 1263 w 1514"/>
                <a:gd name="T67" fmla="*/ 656 h 762"/>
                <a:gd name="T68" fmla="*/ 1221 w 1514"/>
                <a:gd name="T69" fmla="*/ 586 h 762"/>
                <a:gd name="T70" fmla="*/ 1158 w 1514"/>
                <a:gd name="T71" fmla="*/ 515 h 762"/>
                <a:gd name="T72" fmla="*/ 1116 w 1514"/>
                <a:gd name="T73" fmla="*/ 475 h 762"/>
                <a:gd name="T74" fmla="*/ 1173 w 1514"/>
                <a:gd name="T75" fmla="*/ 403 h 762"/>
                <a:gd name="T76" fmla="*/ 1208 w 1514"/>
                <a:gd name="T77" fmla="*/ 310 h 762"/>
                <a:gd name="T78" fmla="*/ 1206 w 1514"/>
                <a:gd name="T79" fmla="*/ 221 h 762"/>
                <a:gd name="T80" fmla="*/ 1158 w 1514"/>
                <a:gd name="T81" fmla="*/ 144 h 762"/>
                <a:gd name="T82" fmla="*/ 1080 w 1514"/>
                <a:gd name="T83" fmla="*/ 122 h 762"/>
                <a:gd name="T84" fmla="*/ 989 w 1514"/>
                <a:gd name="T85" fmla="*/ 164 h 762"/>
                <a:gd name="T86" fmla="*/ 936 w 1514"/>
                <a:gd name="T87" fmla="*/ 240 h 762"/>
                <a:gd name="T88" fmla="*/ 924 w 1514"/>
                <a:gd name="T89" fmla="*/ 327 h 762"/>
                <a:gd name="T90" fmla="*/ 818 w 1514"/>
                <a:gd name="T91" fmla="*/ 403 h 762"/>
                <a:gd name="T92" fmla="*/ 886 w 1514"/>
                <a:gd name="T93" fmla="*/ 356 h 762"/>
                <a:gd name="T94" fmla="*/ 915 w 1514"/>
                <a:gd name="T95" fmla="*/ 281 h 762"/>
                <a:gd name="T96" fmla="*/ 909 w 1514"/>
                <a:gd name="T97" fmla="*/ 192 h 762"/>
                <a:gd name="T98" fmla="*/ 862 w 1514"/>
                <a:gd name="T99" fmla="*/ 116 h 762"/>
                <a:gd name="T100" fmla="*/ 770 w 1514"/>
                <a:gd name="T101" fmla="*/ 93 h 762"/>
                <a:gd name="T102" fmla="*/ 683 w 1514"/>
                <a:gd name="T103" fmla="*/ 110 h 762"/>
                <a:gd name="T104" fmla="*/ 611 w 1514"/>
                <a:gd name="T105" fmla="*/ 177 h 762"/>
                <a:gd name="T106" fmla="*/ 595 w 1514"/>
                <a:gd name="T107" fmla="*/ 217 h 762"/>
                <a:gd name="T108" fmla="*/ 521 w 1514"/>
                <a:gd name="T109" fmla="*/ 133 h 762"/>
                <a:gd name="T110" fmla="*/ 440 w 1514"/>
                <a:gd name="T111" fmla="*/ 74 h 762"/>
                <a:gd name="T112" fmla="*/ 322 w 1514"/>
                <a:gd name="T113" fmla="*/ 25 h 762"/>
                <a:gd name="T114" fmla="*/ 162 w 1514"/>
                <a:gd name="T115" fmla="*/ 2 h 762"/>
                <a:gd name="T116" fmla="*/ 0 w 1514"/>
                <a:gd name="T117" fmla="*/ 44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4" h="762">
                  <a:moveTo>
                    <a:pt x="0" y="44"/>
                  </a:moveTo>
                  <a:lnTo>
                    <a:pt x="4" y="44"/>
                  </a:lnTo>
                  <a:lnTo>
                    <a:pt x="10" y="42"/>
                  </a:lnTo>
                  <a:lnTo>
                    <a:pt x="19" y="42"/>
                  </a:lnTo>
                  <a:lnTo>
                    <a:pt x="21" y="40"/>
                  </a:lnTo>
                  <a:lnTo>
                    <a:pt x="27" y="40"/>
                  </a:lnTo>
                  <a:lnTo>
                    <a:pt x="35" y="40"/>
                  </a:lnTo>
                  <a:lnTo>
                    <a:pt x="40" y="40"/>
                  </a:lnTo>
                  <a:lnTo>
                    <a:pt x="46" y="38"/>
                  </a:lnTo>
                  <a:lnTo>
                    <a:pt x="54" y="38"/>
                  </a:lnTo>
                  <a:lnTo>
                    <a:pt x="61" y="38"/>
                  </a:lnTo>
                  <a:lnTo>
                    <a:pt x="71" y="38"/>
                  </a:lnTo>
                  <a:lnTo>
                    <a:pt x="78" y="38"/>
                  </a:lnTo>
                  <a:lnTo>
                    <a:pt x="86" y="38"/>
                  </a:lnTo>
                  <a:lnTo>
                    <a:pt x="95" y="36"/>
                  </a:lnTo>
                  <a:lnTo>
                    <a:pt x="105" y="36"/>
                  </a:lnTo>
                  <a:lnTo>
                    <a:pt x="114" y="36"/>
                  </a:lnTo>
                  <a:lnTo>
                    <a:pt x="124" y="36"/>
                  </a:lnTo>
                  <a:lnTo>
                    <a:pt x="135" y="38"/>
                  </a:lnTo>
                  <a:lnTo>
                    <a:pt x="147" y="38"/>
                  </a:lnTo>
                  <a:lnTo>
                    <a:pt x="156" y="38"/>
                  </a:lnTo>
                  <a:lnTo>
                    <a:pt x="168" y="38"/>
                  </a:lnTo>
                  <a:lnTo>
                    <a:pt x="179" y="40"/>
                  </a:lnTo>
                  <a:lnTo>
                    <a:pt x="191" y="42"/>
                  </a:lnTo>
                  <a:lnTo>
                    <a:pt x="202" y="42"/>
                  </a:lnTo>
                  <a:lnTo>
                    <a:pt x="213" y="44"/>
                  </a:lnTo>
                  <a:lnTo>
                    <a:pt x="227" y="46"/>
                  </a:lnTo>
                  <a:lnTo>
                    <a:pt x="240" y="49"/>
                  </a:lnTo>
                  <a:lnTo>
                    <a:pt x="251" y="49"/>
                  </a:lnTo>
                  <a:lnTo>
                    <a:pt x="263" y="53"/>
                  </a:lnTo>
                  <a:lnTo>
                    <a:pt x="274" y="55"/>
                  </a:lnTo>
                  <a:lnTo>
                    <a:pt x="287" y="59"/>
                  </a:lnTo>
                  <a:lnTo>
                    <a:pt x="301" y="63"/>
                  </a:lnTo>
                  <a:lnTo>
                    <a:pt x="312" y="65"/>
                  </a:lnTo>
                  <a:lnTo>
                    <a:pt x="326" y="70"/>
                  </a:lnTo>
                  <a:lnTo>
                    <a:pt x="339" y="74"/>
                  </a:lnTo>
                  <a:lnTo>
                    <a:pt x="350" y="78"/>
                  </a:lnTo>
                  <a:lnTo>
                    <a:pt x="364" y="84"/>
                  </a:lnTo>
                  <a:lnTo>
                    <a:pt x="375" y="87"/>
                  </a:lnTo>
                  <a:lnTo>
                    <a:pt x="388" y="95"/>
                  </a:lnTo>
                  <a:lnTo>
                    <a:pt x="400" y="101"/>
                  </a:lnTo>
                  <a:lnTo>
                    <a:pt x="413" y="106"/>
                  </a:lnTo>
                  <a:lnTo>
                    <a:pt x="424" y="114"/>
                  </a:lnTo>
                  <a:lnTo>
                    <a:pt x="438" y="122"/>
                  </a:lnTo>
                  <a:lnTo>
                    <a:pt x="449" y="127"/>
                  </a:lnTo>
                  <a:lnTo>
                    <a:pt x="460" y="137"/>
                  </a:lnTo>
                  <a:lnTo>
                    <a:pt x="472" y="144"/>
                  </a:lnTo>
                  <a:lnTo>
                    <a:pt x="483" y="154"/>
                  </a:lnTo>
                  <a:lnTo>
                    <a:pt x="495" y="164"/>
                  </a:lnTo>
                  <a:lnTo>
                    <a:pt x="506" y="173"/>
                  </a:lnTo>
                  <a:lnTo>
                    <a:pt x="516" y="183"/>
                  </a:lnTo>
                  <a:lnTo>
                    <a:pt x="529" y="194"/>
                  </a:lnTo>
                  <a:lnTo>
                    <a:pt x="538" y="205"/>
                  </a:lnTo>
                  <a:lnTo>
                    <a:pt x="548" y="217"/>
                  </a:lnTo>
                  <a:lnTo>
                    <a:pt x="557" y="230"/>
                  </a:lnTo>
                  <a:lnTo>
                    <a:pt x="567" y="243"/>
                  </a:lnTo>
                  <a:lnTo>
                    <a:pt x="576" y="257"/>
                  </a:lnTo>
                  <a:lnTo>
                    <a:pt x="586" y="270"/>
                  </a:lnTo>
                  <a:lnTo>
                    <a:pt x="594" y="285"/>
                  </a:lnTo>
                  <a:lnTo>
                    <a:pt x="603" y="302"/>
                  </a:lnTo>
                  <a:lnTo>
                    <a:pt x="641" y="302"/>
                  </a:lnTo>
                  <a:lnTo>
                    <a:pt x="639" y="299"/>
                  </a:lnTo>
                  <a:lnTo>
                    <a:pt x="637" y="295"/>
                  </a:lnTo>
                  <a:lnTo>
                    <a:pt x="635" y="283"/>
                  </a:lnTo>
                  <a:lnTo>
                    <a:pt x="633" y="274"/>
                  </a:lnTo>
                  <a:lnTo>
                    <a:pt x="632" y="266"/>
                  </a:lnTo>
                  <a:lnTo>
                    <a:pt x="630" y="260"/>
                  </a:lnTo>
                  <a:lnTo>
                    <a:pt x="630" y="253"/>
                  </a:lnTo>
                  <a:lnTo>
                    <a:pt x="630" y="247"/>
                  </a:lnTo>
                  <a:lnTo>
                    <a:pt x="630" y="238"/>
                  </a:lnTo>
                  <a:lnTo>
                    <a:pt x="630" y="230"/>
                  </a:lnTo>
                  <a:lnTo>
                    <a:pt x="632" y="222"/>
                  </a:lnTo>
                  <a:lnTo>
                    <a:pt x="635" y="215"/>
                  </a:lnTo>
                  <a:lnTo>
                    <a:pt x="635" y="207"/>
                  </a:lnTo>
                  <a:lnTo>
                    <a:pt x="639" y="198"/>
                  </a:lnTo>
                  <a:lnTo>
                    <a:pt x="643" y="190"/>
                  </a:lnTo>
                  <a:lnTo>
                    <a:pt x="647" y="183"/>
                  </a:lnTo>
                  <a:lnTo>
                    <a:pt x="651" y="175"/>
                  </a:lnTo>
                  <a:lnTo>
                    <a:pt x="656" y="167"/>
                  </a:lnTo>
                  <a:lnTo>
                    <a:pt x="664" y="160"/>
                  </a:lnTo>
                  <a:lnTo>
                    <a:pt x="673" y="154"/>
                  </a:lnTo>
                  <a:lnTo>
                    <a:pt x="681" y="148"/>
                  </a:lnTo>
                  <a:lnTo>
                    <a:pt x="692" y="143"/>
                  </a:lnTo>
                  <a:lnTo>
                    <a:pt x="696" y="139"/>
                  </a:lnTo>
                  <a:lnTo>
                    <a:pt x="702" y="137"/>
                  </a:lnTo>
                  <a:lnTo>
                    <a:pt x="709" y="135"/>
                  </a:lnTo>
                  <a:lnTo>
                    <a:pt x="715" y="133"/>
                  </a:lnTo>
                  <a:lnTo>
                    <a:pt x="721" y="129"/>
                  </a:lnTo>
                  <a:lnTo>
                    <a:pt x="729" y="129"/>
                  </a:lnTo>
                  <a:lnTo>
                    <a:pt x="736" y="127"/>
                  </a:lnTo>
                  <a:lnTo>
                    <a:pt x="744" y="127"/>
                  </a:lnTo>
                  <a:lnTo>
                    <a:pt x="751" y="125"/>
                  </a:lnTo>
                  <a:lnTo>
                    <a:pt x="761" y="125"/>
                  </a:lnTo>
                  <a:lnTo>
                    <a:pt x="770" y="125"/>
                  </a:lnTo>
                  <a:lnTo>
                    <a:pt x="780" y="125"/>
                  </a:lnTo>
                  <a:lnTo>
                    <a:pt x="782" y="125"/>
                  </a:lnTo>
                  <a:lnTo>
                    <a:pt x="786" y="125"/>
                  </a:lnTo>
                  <a:lnTo>
                    <a:pt x="791" y="125"/>
                  </a:lnTo>
                  <a:lnTo>
                    <a:pt x="801" y="127"/>
                  </a:lnTo>
                  <a:lnTo>
                    <a:pt x="812" y="129"/>
                  </a:lnTo>
                  <a:lnTo>
                    <a:pt x="824" y="135"/>
                  </a:lnTo>
                  <a:lnTo>
                    <a:pt x="829" y="137"/>
                  </a:lnTo>
                  <a:lnTo>
                    <a:pt x="835" y="141"/>
                  </a:lnTo>
                  <a:lnTo>
                    <a:pt x="841" y="144"/>
                  </a:lnTo>
                  <a:lnTo>
                    <a:pt x="846" y="150"/>
                  </a:lnTo>
                  <a:lnTo>
                    <a:pt x="850" y="154"/>
                  </a:lnTo>
                  <a:lnTo>
                    <a:pt x="856" y="160"/>
                  </a:lnTo>
                  <a:lnTo>
                    <a:pt x="862" y="165"/>
                  </a:lnTo>
                  <a:lnTo>
                    <a:pt x="867" y="173"/>
                  </a:lnTo>
                  <a:lnTo>
                    <a:pt x="871" y="179"/>
                  </a:lnTo>
                  <a:lnTo>
                    <a:pt x="875" y="188"/>
                  </a:lnTo>
                  <a:lnTo>
                    <a:pt x="879" y="198"/>
                  </a:lnTo>
                  <a:lnTo>
                    <a:pt x="881" y="207"/>
                  </a:lnTo>
                  <a:lnTo>
                    <a:pt x="881" y="211"/>
                  </a:lnTo>
                  <a:lnTo>
                    <a:pt x="882" y="217"/>
                  </a:lnTo>
                  <a:lnTo>
                    <a:pt x="882" y="222"/>
                  </a:lnTo>
                  <a:lnTo>
                    <a:pt x="884" y="228"/>
                  </a:lnTo>
                  <a:lnTo>
                    <a:pt x="884" y="234"/>
                  </a:lnTo>
                  <a:lnTo>
                    <a:pt x="884" y="240"/>
                  </a:lnTo>
                  <a:lnTo>
                    <a:pt x="884" y="247"/>
                  </a:lnTo>
                  <a:lnTo>
                    <a:pt x="884" y="253"/>
                  </a:lnTo>
                  <a:lnTo>
                    <a:pt x="882" y="259"/>
                  </a:lnTo>
                  <a:lnTo>
                    <a:pt x="882" y="266"/>
                  </a:lnTo>
                  <a:lnTo>
                    <a:pt x="881" y="274"/>
                  </a:lnTo>
                  <a:lnTo>
                    <a:pt x="881" y="281"/>
                  </a:lnTo>
                  <a:lnTo>
                    <a:pt x="879" y="289"/>
                  </a:lnTo>
                  <a:lnTo>
                    <a:pt x="875" y="297"/>
                  </a:lnTo>
                  <a:lnTo>
                    <a:pt x="873" y="306"/>
                  </a:lnTo>
                  <a:lnTo>
                    <a:pt x="873" y="316"/>
                  </a:lnTo>
                  <a:lnTo>
                    <a:pt x="871" y="318"/>
                  </a:lnTo>
                  <a:lnTo>
                    <a:pt x="869" y="327"/>
                  </a:lnTo>
                  <a:lnTo>
                    <a:pt x="865" y="331"/>
                  </a:lnTo>
                  <a:lnTo>
                    <a:pt x="862" y="337"/>
                  </a:lnTo>
                  <a:lnTo>
                    <a:pt x="856" y="344"/>
                  </a:lnTo>
                  <a:lnTo>
                    <a:pt x="850" y="352"/>
                  </a:lnTo>
                  <a:lnTo>
                    <a:pt x="843" y="359"/>
                  </a:lnTo>
                  <a:lnTo>
                    <a:pt x="833" y="367"/>
                  </a:lnTo>
                  <a:lnTo>
                    <a:pt x="825" y="371"/>
                  </a:lnTo>
                  <a:lnTo>
                    <a:pt x="822" y="373"/>
                  </a:lnTo>
                  <a:lnTo>
                    <a:pt x="814" y="378"/>
                  </a:lnTo>
                  <a:lnTo>
                    <a:pt x="808" y="382"/>
                  </a:lnTo>
                  <a:lnTo>
                    <a:pt x="799" y="386"/>
                  </a:lnTo>
                  <a:lnTo>
                    <a:pt x="791" y="388"/>
                  </a:lnTo>
                  <a:lnTo>
                    <a:pt x="782" y="392"/>
                  </a:lnTo>
                  <a:lnTo>
                    <a:pt x="772" y="396"/>
                  </a:lnTo>
                  <a:lnTo>
                    <a:pt x="761" y="397"/>
                  </a:lnTo>
                  <a:lnTo>
                    <a:pt x="749" y="401"/>
                  </a:lnTo>
                  <a:lnTo>
                    <a:pt x="744" y="401"/>
                  </a:lnTo>
                  <a:lnTo>
                    <a:pt x="738" y="403"/>
                  </a:lnTo>
                  <a:lnTo>
                    <a:pt x="732" y="403"/>
                  </a:lnTo>
                  <a:lnTo>
                    <a:pt x="727" y="407"/>
                  </a:lnTo>
                  <a:lnTo>
                    <a:pt x="727" y="428"/>
                  </a:lnTo>
                  <a:lnTo>
                    <a:pt x="983" y="432"/>
                  </a:lnTo>
                  <a:lnTo>
                    <a:pt x="979" y="428"/>
                  </a:lnTo>
                  <a:lnTo>
                    <a:pt x="978" y="420"/>
                  </a:lnTo>
                  <a:lnTo>
                    <a:pt x="976" y="415"/>
                  </a:lnTo>
                  <a:lnTo>
                    <a:pt x="974" y="409"/>
                  </a:lnTo>
                  <a:lnTo>
                    <a:pt x="972" y="401"/>
                  </a:lnTo>
                  <a:lnTo>
                    <a:pt x="970" y="396"/>
                  </a:lnTo>
                  <a:lnTo>
                    <a:pt x="966" y="386"/>
                  </a:lnTo>
                  <a:lnTo>
                    <a:pt x="964" y="376"/>
                  </a:lnTo>
                  <a:lnTo>
                    <a:pt x="962" y="365"/>
                  </a:lnTo>
                  <a:lnTo>
                    <a:pt x="960" y="356"/>
                  </a:lnTo>
                  <a:lnTo>
                    <a:pt x="959" y="344"/>
                  </a:lnTo>
                  <a:lnTo>
                    <a:pt x="959" y="333"/>
                  </a:lnTo>
                  <a:lnTo>
                    <a:pt x="959" y="321"/>
                  </a:lnTo>
                  <a:lnTo>
                    <a:pt x="959" y="310"/>
                  </a:lnTo>
                  <a:lnTo>
                    <a:pt x="959" y="304"/>
                  </a:lnTo>
                  <a:lnTo>
                    <a:pt x="959" y="297"/>
                  </a:lnTo>
                  <a:lnTo>
                    <a:pt x="959" y="291"/>
                  </a:lnTo>
                  <a:lnTo>
                    <a:pt x="960" y="285"/>
                  </a:lnTo>
                  <a:lnTo>
                    <a:pt x="960" y="280"/>
                  </a:lnTo>
                  <a:lnTo>
                    <a:pt x="960" y="272"/>
                  </a:lnTo>
                  <a:lnTo>
                    <a:pt x="962" y="266"/>
                  </a:lnTo>
                  <a:lnTo>
                    <a:pt x="964" y="260"/>
                  </a:lnTo>
                  <a:lnTo>
                    <a:pt x="964" y="255"/>
                  </a:lnTo>
                  <a:lnTo>
                    <a:pt x="968" y="249"/>
                  </a:lnTo>
                  <a:lnTo>
                    <a:pt x="968" y="241"/>
                  </a:lnTo>
                  <a:lnTo>
                    <a:pt x="972" y="238"/>
                  </a:lnTo>
                  <a:lnTo>
                    <a:pt x="978" y="224"/>
                  </a:lnTo>
                  <a:lnTo>
                    <a:pt x="985" y="215"/>
                  </a:lnTo>
                  <a:lnTo>
                    <a:pt x="991" y="205"/>
                  </a:lnTo>
                  <a:lnTo>
                    <a:pt x="1000" y="194"/>
                  </a:lnTo>
                  <a:lnTo>
                    <a:pt x="1004" y="188"/>
                  </a:lnTo>
                  <a:lnTo>
                    <a:pt x="1010" y="184"/>
                  </a:lnTo>
                  <a:lnTo>
                    <a:pt x="1017" y="179"/>
                  </a:lnTo>
                  <a:lnTo>
                    <a:pt x="1023" y="177"/>
                  </a:lnTo>
                  <a:lnTo>
                    <a:pt x="1029" y="171"/>
                  </a:lnTo>
                  <a:lnTo>
                    <a:pt x="1036" y="167"/>
                  </a:lnTo>
                  <a:lnTo>
                    <a:pt x="1042" y="164"/>
                  </a:lnTo>
                  <a:lnTo>
                    <a:pt x="1052" y="160"/>
                  </a:lnTo>
                  <a:lnTo>
                    <a:pt x="1059" y="158"/>
                  </a:lnTo>
                  <a:lnTo>
                    <a:pt x="1067" y="154"/>
                  </a:lnTo>
                  <a:lnTo>
                    <a:pt x="1076" y="152"/>
                  </a:lnTo>
                  <a:lnTo>
                    <a:pt x="1086" y="150"/>
                  </a:lnTo>
                  <a:lnTo>
                    <a:pt x="1092" y="150"/>
                  </a:lnTo>
                  <a:lnTo>
                    <a:pt x="1097" y="150"/>
                  </a:lnTo>
                  <a:lnTo>
                    <a:pt x="1107" y="154"/>
                  </a:lnTo>
                  <a:lnTo>
                    <a:pt x="1114" y="158"/>
                  </a:lnTo>
                  <a:lnTo>
                    <a:pt x="1124" y="162"/>
                  </a:lnTo>
                  <a:lnTo>
                    <a:pt x="1133" y="169"/>
                  </a:lnTo>
                  <a:lnTo>
                    <a:pt x="1147" y="179"/>
                  </a:lnTo>
                  <a:lnTo>
                    <a:pt x="1151" y="183"/>
                  </a:lnTo>
                  <a:lnTo>
                    <a:pt x="1154" y="186"/>
                  </a:lnTo>
                  <a:lnTo>
                    <a:pt x="1158" y="194"/>
                  </a:lnTo>
                  <a:lnTo>
                    <a:pt x="1164" y="200"/>
                  </a:lnTo>
                  <a:lnTo>
                    <a:pt x="1166" y="207"/>
                  </a:lnTo>
                  <a:lnTo>
                    <a:pt x="1171" y="215"/>
                  </a:lnTo>
                  <a:lnTo>
                    <a:pt x="1173" y="222"/>
                  </a:lnTo>
                  <a:lnTo>
                    <a:pt x="1177" y="232"/>
                  </a:lnTo>
                  <a:lnTo>
                    <a:pt x="1179" y="241"/>
                  </a:lnTo>
                  <a:lnTo>
                    <a:pt x="1181" y="253"/>
                  </a:lnTo>
                  <a:lnTo>
                    <a:pt x="1181" y="257"/>
                  </a:lnTo>
                  <a:lnTo>
                    <a:pt x="1181" y="262"/>
                  </a:lnTo>
                  <a:lnTo>
                    <a:pt x="1181" y="268"/>
                  </a:lnTo>
                  <a:lnTo>
                    <a:pt x="1181" y="274"/>
                  </a:lnTo>
                  <a:lnTo>
                    <a:pt x="1181" y="281"/>
                  </a:lnTo>
                  <a:lnTo>
                    <a:pt x="1179" y="287"/>
                  </a:lnTo>
                  <a:lnTo>
                    <a:pt x="1179" y="295"/>
                  </a:lnTo>
                  <a:lnTo>
                    <a:pt x="1179" y="300"/>
                  </a:lnTo>
                  <a:lnTo>
                    <a:pt x="1175" y="306"/>
                  </a:lnTo>
                  <a:lnTo>
                    <a:pt x="1175" y="314"/>
                  </a:lnTo>
                  <a:lnTo>
                    <a:pt x="1173" y="321"/>
                  </a:lnTo>
                  <a:lnTo>
                    <a:pt x="1173" y="331"/>
                  </a:lnTo>
                  <a:lnTo>
                    <a:pt x="1171" y="331"/>
                  </a:lnTo>
                  <a:lnTo>
                    <a:pt x="1171" y="335"/>
                  </a:lnTo>
                  <a:lnTo>
                    <a:pt x="1168" y="340"/>
                  </a:lnTo>
                  <a:lnTo>
                    <a:pt x="1166" y="348"/>
                  </a:lnTo>
                  <a:lnTo>
                    <a:pt x="1162" y="357"/>
                  </a:lnTo>
                  <a:lnTo>
                    <a:pt x="1158" y="367"/>
                  </a:lnTo>
                  <a:lnTo>
                    <a:pt x="1154" y="371"/>
                  </a:lnTo>
                  <a:lnTo>
                    <a:pt x="1151" y="378"/>
                  </a:lnTo>
                  <a:lnTo>
                    <a:pt x="1149" y="384"/>
                  </a:lnTo>
                  <a:lnTo>
                    <a:pt x="1147" y="392"/>
                  </a:lnTo>
                  <a:lnTo>
                    <a:pt x="1141" y="396"/>
                  </a:lnTo>
                  <a:lnTo>
                    <a:pt x="1137" y="403"/>
                  </a:lnTo>
                  <a:lnTo>
                    <a:pt x="1132" y="409"/>
                  </a:lnTo>
                  <a:lnTo>
                    <a:pt x="1128" y="416"/>
                  </a:lnTo>
                  <a:lnTo>
                    <a:pt x="1122" y="422"/>
                  </a:lnTo>
                  <a:lnTo>
                    <a:pt x="1116" y="430"/>
                  </a:lnTo>
                  <a:lnTo>
                    <a:pt x="1111" y="435"/>
                  </a:lnTo>
                  <a:lnTo>
                    <a:pt x="1107" y="443"/>
                  </a:lnTo>
                  <a:lnTo>
                    <a:pt x="1099" y="449"/>
                  </a:lnTo>
                  <a:lnTo>
                    <a:pt x="1092" y="456"/>
                  </a:lnTo>
                  <a:lnTo>
                    <a:pt x="1084" y="462"/>
                  </a:lnTo>
                  <a:lnTo>
                    <a:pt x="1078" y="468"/>
                  </a:lnTo>
                  <a:lnTo>
                    <a:pt x="1069" y="473"/>
                  </a:lnTo>
                  <a:lnTo>
                    <a:pt x="1061" y="481"/>
                  </a:lnTo>
                  <a:lnTo>
                    <a:pt x="1052" y="485"/>
                  </a:lnTo>
                  <a:lnTo>
                    <a:pt x="1044" y="492"/>
                  </a:lnTo>
                  <a:lnTo>
                    <a:pt x="1065" y="511"/>
                  </a:lnTo>
                  <a:lnTo>
                    <a:pt x="1067" y="510"/>
                  </a:lnTo>
                  <a:lnTo>
                    <a:pt x="1074" y="508"/>
                  </a:lnTo>
                  <a:lnTo>
                    <a:pt x="1080" y="508"/>
                  </a:lnTo>
                  <a:lnTo>
                    <a:pt x="1088" y="510"/>
                  </a:lnTo>
                  <a:lnTo>
                    <a:pt x="1097" y="511"/>
                  </a:lnTo>
                  <a:lnTo>
                    <a:pt x="1107" y="517"/>
                  </a:lnTo>
                  <a:lnTo>
                    <a:pt x="1111" y="519"/>
                  </a:lnTo>
                  <a:lnTo>
                    <a:pt x="1116" y="523"/>
                  </a:lnTo>
                  <a:lnTo>
                    <a:pt x="1124" y="527"/>
                  </a:lnTo>
                  <a:lnTo>
                    <a:pt x="1130" y="532"/>
                  </a:lnTo>
                  <a:lnTo>
                    <a:pt x="1137" y="538"/>
                  </a:lnTo>
                  <a:lnTo>
                    <a:pt x="1143" y="546"/>
                  </a:lnTo>
                  <a:lnTo>
                    <a:pt x="1151" y="553"/>
                  </a:lnTo>
                  <a:lnTo>
                    <a:pt x="1158" y="563"/>
                  </a:lnTo>
                  <a:lnTo>
                    <a:pt x="1166" y="572"/>
                  </a:lnTo>
                  <a:lnTo>
                    <a:pt x="1175" y="582"/>
                  </a:lnTo>
                  <a:lnTo>
                    <a:pt x="1179" y="588"/>
                  </a:lnTo>
                  <a:lnTo>
                    <a:pt x="1183" y="595"/>
                  </a:lnTo>
                  <a:lnTo>
                    <a:pt x="1187" y="601"/>
                  </a:lnTo>
                  <a:lnTo>
                    <a:pt x="1192" y="608"/>
                  </a:lnTo>
                  <a:lnTo>
                    <a:pt x="1196" y="616"/>
                  </a:lnTo>
                  <a:lnTo>
                    <a:pt x="1202" y="622"/>
                  </a:lnTo>
                  <a:lnTo>
                    <a:pt x="1206" y="629"/>
                  </a:lnTo>
                  <a:lnTo>
                    <a:pt x="1211" y="637"/>
                  </a:lnTo>
                  <a:lnTo>
                    <a:pt x="1215" y="645"/>
                  </a:lnTo>
                  <a:lnTo>
                    <a:pt x="1221" y="654"/>
                  </a:lnTo>
                  <a:lnTo>
                    <a:pt x="1225" y="664"/>
                  </a:lnTo>
                  <a:lnTo>
                    <a:pt x="1232" y="673"/>
                  </a:lnTo>
                  <a:lnTo>
                    <a:pt x="1234" y="677"/>
                  </a:lnTo>
                  <a:lnTo>
                    <a:pt x="1238" y="683"/>
                  </a:lnTo>
                  <a:lnTo>
                    <a:pt x="1244" y="690"/>
                  </a:lnTo>
                  <a:lnTo>
                    <a:pt x="1247" y="698"/>
                  </a:lnTo>
                  <a:lnTo>
                    <a:pt x="1257" y="705"/>
                  </a:lnTo>
                  <a:lnTo>
                    <a:pt x="1261" y="709"/>
                  </a:lnTo>
                  <a:lnTo>
                    <a:pt x="1266" y="713"/>
                  </a:lnTo>
                  <a:lnTo>
                    <a:pt x="1272" y="717"/>
                  </a:lnTo>
                  <a:lnTo>
                    <a:pt x="1278" y="721"/>
                  </a:lnTo>
                  <a:lnTo>
                    <a:pt x="1284" y="723"/>
                  </a:lnTo>
                  <a:lnTo>
                    <a:pt x="1289" y="726"/>
                  </a:lnTo>
                  <a:lnTo>
                    <a:pt x="1297" y="728"/>
                  </a:lnTo>
                  <a:lnTo>
                    <a:pt x="1306" y="730"/>
                  </a:lnTo>
                  <a:lnTo>
                    <a:pt x="1314" y="730"/>
                  </a:lnTo>
                  <a:lnTo>
                    <a:pt x="1322" y="732"/>
                  </a:lnTo>
                  <a:lnTo>
                    <a:pt x="1333" y="732"/>
                  </a:lnTo>
                  <a:lnTo>
                    <a:pt x="1343" y="732"/>
                  </a:lnTo>
                  <a:lnTo>
                    <a:pt x="1352" y="730"/>
                  </a:lnTo>
                  <a:lnTo>
                    <a:pt x="1362" y="728"/>
                  </a:lnTo>
                  <a:lnTo>
                    <a:pt x="1373" y="723"/>
                  </a:lnTo>
                  <a:lnTo>
                    <a:pt x="1384" y="721"/>
                  </a:lnTo>
                  <a:lnTo>
                    <a:pt x="1390" y="717"/>
                  </a:lnTo>
                  <a:lnTo>
                    <a:pt x="1398" y="713"/>
                  </a:lnTo>
                  <a:lnTo>
                    <a:pt x="1403" y="709"/>
                  </a:lnTo>
                  <a:lnTo>
                    <a:pt x="1409" y="707"/>
                  </a:lnTo>
                  <a:lnTo>
                    <a:pt x="1417" y="704"/>
                  </a:lnTo>
                  <a:lnTo>
                    <a:pt x="1422" y="700"/>
                  </a:lnTo>
                  <a:lnTo>
                    <a:pt x="1430" y="696"/>
                  </a:lnTo>
                  <a:lnTo>
                    <a:pt x="1438" y="692"/>
                  </a:lnTo>
                  <a:lnTo>
                    <a:pt x="1489" y="762"/>
                  </a:lnTo>
                  <a:lnTo>
                    <a:pt x="1514" y="740"/>
                  </a:lnTo>
                  <a:lnTo>
                    <a:pt x="1453" y="658"/>
                  </a:lnTo>
                  <a:lnTo>
                    <a:pt x="1451" y="658"/>
                  </a:lnTo>
                  <a:lnTo>
                    <a:pt x="1445" y="662"/>
                  </a:lnTo>
                  <a:lnTo>
                    <a:pt x="1438" y="666"/>
                  </a:lnTo>
                  <a:lnTo>
                    <a:pt x="1430" y="671"/>
                  </a:lnTo>
                  <a:lnTo>
                    <a:pt x="1422" y="673"/>
                  </a:lnTo>
                  <a:lnTo>
                    <a:pt x="1417" y="677"/>
                  </a:lnTo>
                  <a:lnTo>
                    <a:pt x="1409" y="679"/>
                  </a:lnTo>
                  <a:lnTo>
                    <a:pt x="1403" y="683"/>
                  </a:lnTo>
                  <a:lnTo>
                    <a:pt x="1396" y="685"/>
                  </a:lnTo>
                  <a:lnTo>
                    <a:pt x="1388" y="686"/>
                  </a:lnTo>
                  <a:lnTo>
                    <a:pt x="1381" y="690"/>
                  </a:lnTo>
                  <a:lnTo>
                    <a:pt x="1375" y="694"/>
                  </a:lnTo>
                  <a:lnTo>
                    <a:pt x="1365" y="694"/>
                  </a:lnTo>
                  <a:lnTo>
                    <a:pt x="1358" y="696"/>
                  </a:lnTo>
                  <a:lnTo>
                    <a:pt x="1350" y="698"/>
                  </a:lnTo>
                  <a:lnTo>
                    <a:pt x="1343" y="700"/>
                  </a:lnTo>
                  <a:lnTo>
                    <a:pt x="1333" y="700"/>
                  </a:lnTo>
                  <a:lnTo>
                    <a:pt x="1325" y="700"/>
                  </a:lnTo>
                  <a:lnTo>
                    <a:pt x="1318" y="698"/>
                  </a:lnTo>
                  <a:lnTo>
                    <a:pt x="1310" y="698"/>
                  </a:lnTo>
                  <a:lnTo>
                    <a:pt x="1303" y="694"/>
                  </a:lnTo>
                  <a:lnTo>
                    <a:pt x="1295" y="692"/>
                  </a:lnTo>
                  <a:lnTo>
                    <a:pt x="1289" y="688"/>
                  </a:lnTo>
                  <a:lnTo>
                    <a:pt x="1284" y="685"/>
                  </a:lnTo>
                  <a:lnTo>
                    <a:pt x="1278" y="679"/>
                  </a:lnTo>
                  <a:lnTo>
                    <a:pt x="1272" y="673"/>
                  </a:lnTo>
                  <a:lnTo>
                    <a:pt x="1268" y="666"/>
                  </a:lnTo>
                  <a:lnTo>
                    <a:pt x="1265" y="658"/>
                  </a:lnTo>
                  <a:lnTo>
                    <a:pt x="1263" y="656"/>
                  </a:lnTo>
                  <a:lnTo>
                    <a:pt x="1261" y="650"/>
                  </a:lnTo>
                  <a:lnTo>
                    <a:pt x="1255" y="643"/>
                  </a:lnTo>
                  <a:lnTo>
                    <a:pt x="1251" y="633"/>
                  </a:lnTo>
                  <a:lnTo>
                    <a:pt x="1246" y="627"/>
                  </a:lnTo>
                  <a:lnTo>
                    <a:pt x="1244" y="620"/>
                  </a:lnTo>
                  <a:lnTo>
                    <a:pt x="1238" y="614"/>
                  </a:lnTo>
                  <a:lnTo>
                    <a:pt x="1234" y="608"/>
                  </a:lnTo>
                  <a:lnTo>
                    <a:pt x="1228" y="601"/>
                  </a:lnTo>
                  <a:lnTo>
                    <a:pt x="1225" y="593"/>
                  </a:lnTo>
                  <a:lnTo>
                    <a:pt x="1221" y="586"/>
                  </a:lnTo>
                  <a:lnTo>
                    <a:pt x="1215" y="580"/>
                  </a:lnTo>
                  <a:lnTo>
                    <a:pt x="1209" y="570"/>
                  </a:lnTo>
                  <a:lnTo>
                    <a:pt x="1204" y="563"/>
                  </a:lnTo>
                  <a:lnTo>
                    <a:pt x="1196" y="555"/>
                  </a:lnTo>
                  <a:lnTo>
                    <a:pt x="1190" y="548"/>
                  </a:lnTo>
                  <a:lnTo>
                    <a:pt x="1185" y="540"/>
                  </a:lnTo>
                  <a:lnTo>
                    <a:pt x="1179" y="534"/>
                  </a:lnTo>
                  <a:lnTo>
                    <a:pt x="1171" y="529"/>
                  </a:lnTo>
                  <a:lnTo>
                    <a:pt x="1166" y="521"/>
                  </a:lnTo>
                  <a:lnTo>
                    <a:pt x="1158" y="515"/>
                  </a:lnTo>
                  <a:lnTo>
                    <a:pt x="1151" y="508"/>
                  </a:lnTo>
                  <a:lnTo>
                    <a:pt x="1145" y="504"/>
                  </a:lnTo>
                  <a:lnTo>
                    <a:pt x="1137" y="498"/>
                  </a:lnTo>
                  <a:lnTo>
                    <a:pt x="1130" y="492"/>
                  </a:lnTo>
                  <a:lnTo>
                    <a:pt x="1124" y="491"/>
                  </a:lnTo>
                  <a:lnTo>
                    <a:pt x="1116" y="487"/>
                  </a:lnTo>
                  <a:lnTo>
                    <a:pt x="1109" y="485"/>
                  </a:lnTo>
                  <a:lnTo>
                    <a:pt x="1109" y="483"/>
                  </a:lnTo>
                  <a:lnTo>
                    <a:pt x="1112" y="481"/>
                  </a:lnTo>
                  <a:lnTo>
                    <a:pt x="1116" y="475"/>
                  </a:lnTo>
                  <a:lnTo>
                    <a:pt x="1124" y="470"/>
                  </a:lnTo>
                  <a:lnTo>
                    <a:pt x="1132" y="460"/>
                  </a:lnTo>
                  <a:lnTo>
                    <a:pt x="1141" y="451"/>
                  </a:lnTo>
                  <a:lnTo>
                    <a:pt x="1145" y="445"/>
                  </a:lnTo>
                  <a:lnTo>
                    <a:pt x="1151" y="439"/>
                  </a:lnTo>
                  <a:lnTo>
                    <a:pt x="1154" y="434"/>
                  </a:lnTo>
                  <a:lnTo>
                    <a:pt x="1160" y="428"/>
                  </a:lnTo>
                  <a:lnTo>
                    <a:pt x="1164" y="420"/>
                  </a:lnTo>
                  <a:lnTo>
                    <a:pt x="1168" y="413"/>
                  </a:lnTo>
                  <a:lnTo>
                    <a:pt x="1173" y="403"/>
                  </a:lnTo>
                  <a:lnTo>
                    <a:pt x="1179" y="396"/>
                  </a:lnTo>
                  <a:lnTo>
                    <a:pt x="1183" y="388"/>
                  </a:lnTo>
                  <a:lnTo>
                    <a:pt x="1187" y="378"/>
                  </a:lnTo>
                  <a:lnTo>
                    <a:pt x="1190" y="369"/>
                  </a:lnTo>
                  <a:lnTo>
                    <a:pt x="1196" y="361"/>
                  </a:lnTo>
                  <a:lnTo>
                    <a:pt x="1198" y="350"/>
                  </a:lnTo>
                  <a:lnTo>
                    <a:pt x="1202" y="340"/>
                  </a:lnTo>
                  <a:lnTo>
                    <a:pt x="1204" y="329"/>
                  </a:lnTo>
                  <a:lnTo>
                    <a:pt x="1208" y="319"/>
                  </a:lnTo>
                  <a:lnTo>
                    <a:pt x="1208" y="310"/>
                  </a:lnTo>
                  <a:lnTo>
                    <a:pt x="1211" y="299"/>
                  </a:lnTo>
                  <a:lnTo>
                    <a:pt x="1211" y="287"/>
                  </a:lnTo>
                  <a:lnTo>
                    <a:pt x="1213" y="276"/>
                  </a:lnTo>
                  <a:lnTo>
                    <a:pt x="1213" y="270"/>
                  </a:lnTo>
                  <a:lnTo>
                    <a:pt x="1213" y="264"/>
                  </a:lnTo>
                  <a:lnTo>
                    <a:pt x="1211" y="259"/>
                  </a:lnTo>
                  <a:lnTo>
                    <a:pt x="1211" y="253"/>
                  </a:lnTo>
                  <a:lnTo>
                    <a:pt x="1211" y="241"/>
                  </a:lnTo>
                  <a:lnTo>
                    <a:pt x="1209" y="232"/>
                  </a:lnTo>
                  <a:lnTo>
                    <a:pt x="1206" y="221"/>
                  </a:lnTo>
                  <a:lnTo>
                    <a:pt x="1204" y="211"/>
                  </a:lnTo>
                  <a:lnTo>
                    <a:pt x="1202" y="202"/>
                  </a:lnTo>
                  <a:lnTo>
                    <a:pt x="1198" y="194"/>
                  </a:lnTo>
                  <a:lnTo>
                    <a:pt x="1192" y="184"/>
                  </a:lnTo>
                  <a:lnTo>
                    <a:pt x="1189" y="177"/>
                  </a:lnTo>
                  <a:lnTo>
                    <a:pt x="1183" y="169"/>
                  </a:lnTo>
                  <a:lnTo>
                    <a:pt x="1179" y="162"/>
                  </a:lnTo>
                  <a:lnTo>
                    <a:pt x="1171" y="156"/>
                  </a:lnTo>
                  <a:lnTo>
                    <a:pt x="1166" y="150"/>
                  </a:lnTo>
                  <a:lnTo>
                    <a:pt x="1158" y="144"/>
                  </a:lnTo>
                  <a:lnTo>
                    <a:pt x="1154" y="141"/>
                  </a:lnTo>
                  <a:lnTo>
                    <a:pt x="1147" y="135"/>
                  </a:lnTo>
                  <a:lnTo>
                    <a:pt x="1139" y="131"/>
                  </a:lnTo>
                  <a:lnTo>
                    <a:pt x="1132" y="127"/>
                  </a:lnTo>
                  <a:lnTo>
                    <a:pt x="1124" y="125"/>
                  </a:lnTo>
                  <a:lnTo>
                    <a:pt x="1114" y="122"/>
                  </a:lnTo>
                  <a:lnTo>
                    <a:pt x="1107" y="122"/>
                  </a:lnTo>
                  <a:lnTo>
                    <a:pt x="1097" y="122"/>
                  </a:lnTo>
                  <a:lnTo>
                    <a:pt x="1090" y="122"/>
                  </a:lnTo>
                  <a:lnTo>
                    <a:pt x="1080" y="122"/>
                  </a:lnTo>
                  <a:lnTo>
                    <a:pt x="1073" y="124"/>
                  </a:lnTo>
                  <a:lnTo>
                    <a:pt x="1061" y="125"/>
                  </a:lnTo>
                  <a:lnTo>
                    <a:pt x="1054" y="127"/>
                  </a:lnTo>
                  <a:lnTo>
                    <a:pt x="1044" y="131"/>
                  </a:lnTo>
                  <a:lnTo>
                    <a:pt x="1035" y="135"/>
                  </a:lnTo>
                  <a:lnTo>
                    <a:pt x="1025" y="141"/>
                  </a:lnTo>
                  <a:lnTo>
                    <a:pt x="1017" y="146"/>
                  </a:lnTo>
                  <a:lnTo>
                    <a:pt x="1008" y="152"/>
                  </a:lnTo>
                  <a:lnTo>
                    <a:pt x="997" y="158"/>
                  </a:lnTo>
                  <a:lnTo>
                    <a:pt x="989" y="164"/>
                  </a:lnTo>
                  <a:lnTo>
                    <a:pt x="983" y="171"/>
                  </a:lnTo>
                  <a:lnTo>
                    <a:pt x="976" y="177"/>
                  </a:lnTo>
                  <a:lnTo>
                    <a:pt x="968" y="184"/>
                  </a:lnTo>
                  <a:lnTo>
                    <a:pt x="962" y="192"/>
                  </a:lnTo>
                  <a:lnTo>
                    <a:pt x="957" y="200"/>
                  </a:lnTo>
                  <a:lnTo>
                    <a:pt x="951" y="207"/>
                  </a:lnTo>
                  <a:lnTo>
                    <a:pt x="945" y="215"/>
                  </a:lnTo>
                  <a:lnTo>
                    <a:pt x="943" y="222"/>
                  </a:lnTo>
                  <a:lnTo>
                    <a:pt x="940" y="232"/>
                  </a:lnTo>
                  <a:lnTo>
                    <a:pt x="936" y="240"/>
                  </a:lnTo>
                  <a:lnTo>
                    <a:pt x="932" y="249"/>
                  </a:lnTo>
                  <a:lnTo>
                    <a:pt x="930" y="257"/>
                  </a:lnTo>
                  <a:lnTo>
                    <a:pt x="930" y="266"/>
                  </a:lnTo>
                  <a:lnTo>
                    <a:pt x="926" y="274"/>
                  </a:lnTo>
                  <a:lnTo>
                    <a:pt x="926" y="283"/>
                  </a:lnTo>
                  <a:lnTo>
                    <a:pt x="924" y="291"/>
                  </a:lnTo>
                  <a:lnTo>
                    <a:pt x="924" y="302"/>
                  </a:lnTo>
                  <a:lnTo>
                    <a:pt x="922" y="310"/>
                  </a:lnTo>
                  <a:lnTo>
                    <a:pt x="922" y="318"/>
                  </a:lnTo>
                  <a:lnTo>
                    <a:pt x="924" y="327"/>
                  </a:lnTo>
                  <a:lnTo>
                    <a:pt x="926" y="337"/>
                  </a:lnTo>
                  <a:lnTo>
                    <a:pt x="926" y="344"/>
                  </a:lnTo>
                  <a:lnTo>
                    <a:pt x="926" y="352"/>
                  </a:lnTo>
                  <a:lnTo>
                    <a:pt x="928" y="359"/>
                  </a:lnTo>
                  <a:lnTo>
                    <a:pt x="930" y="369"/>
                  </a:lnTo>
                  <a:lnTo>
                    <a:pt x="930" y="376"/>
                  </a:lnTo>
                  <a:lnTo>
                    <a:pt x="932" y="384"/>
                  </a:lnTo>
                  <a:lnTo>
                    <a:pt x="934" y="392"/>
                  </a:lnTo>
                  <a:lnTo>
                    <a:pt x="938" y="399"/>
                  </a:lnTo>
                  <a:lnTo>
                    <a:pt x="818" y="403"/>
                  </a:lnTo>
                  <a:lnTo>
                    <a:pt x="822" y="401"/>
                  </a:lnTo>
                  <a:lnTo>
                    <a:pt x="829" y="397"/>
                  </a:lnTo>
                  <a:lnTo>
                    <a:pt x="833" y="394"/>
                  </a:lnTo>
                  <a:lnTo>
                    <a:pt x="841" y="392"/>
                  </a:lnTo>
                  <a:lnTo>
                    <a:pt x="846" y="388"/>
                  </a:lnTo>
                  <a:lnTo>
                    <a:pt x="856" y="384"/>
                  </a:lnTo>
                  <a:lnTo>
                    <a:pt x="862" y="376"/>
                  </a:lnTo>
                  <a:lnTo>
                    <a:pt x="871" y="371"/>
                  </a:lnTo>
                  <a:lnTo>
                    <a:pt x="877" y="363"/>
                  </a:lnTo>
                  <a:lnTo>
                    <a:pt x="886" y="356"/>
                  </a:lnTo>
                  <a:lnTo>
                    <a:pt x="892" y="344"/>
                  </a:lnTo>
                  <a:lnTo>
                    <a:pt x="898" y="335"/>
                  </a:lnTo>
                  <a:lnTo>
                    <a:pt x="900" y="329"/>
                  </a:lnTo>
                  <a:lnTo>
                    <a:pt x="903" y="323"/>
                  </a:lnTo>
                  <a:lnTo>
                    <a:pt x="907" y="318"/>
                  </a:lnTo>
                  <a:lnTo>
                    <a:pt x="911" y="312"/>
                  </a:lnTo>
                  <a:lnTo>
                    <a:pt x="911" y="304"/>
                  </a:lnTo>
                  <a:lnTo>
                    <a:pt x="913" y="297"/>
                  </a:lnTo>
                  <a:lnTo>
                    <a:pt x="913" y="289"/>
                  </a:lnTo>
                  <a:lnTo>
                    <a:pt x="915" y="281"/>
                  </a:lnTo>
                  <a:lnTo>
                    <a:pt x="915" y="272"/>
                  </a:lnTo>
                  <a:lnTo>
                    <a:pt x="917" y="264"/>
                  </a:lnTo>
                  <a:lnTo>
                    <a:pt x="917" y="255"/>
                  </a:lnTo>
                  <a:lnTo>
                    <a:pt x="919" y="247"/>
                  </a:lnTo>
                  <a:lnTo>
                    <a:pt x="917" y="238"/>
                  </a:lnTo>
                  <a:lnTo>
                    <a:pt x="915" y="230"/>
                  </a:lnTo>
                  <a:lnTo>
                    <a:pt x="915" y="219"/>
                  </a:lnTo>
                  <a:lnTo>
                    <a:pt x="913" y="211"/>
                  </a:lnTo>
                  <a:lnTo>
                    <a:pt x="911" y="202"/>
                  </a:lnTo>
                  <a:lnTo>
                    <a:pt x="909" y="192"/>
                  </a:lnTo>
                  <a:lnTo>
                    <a:pt x="905" y="183"/>
                  </a:lnTo>
                  <a:lnTo>
                    <a:pt x="903" y="175"/>
                  </a:lnTo>
                  <a:lnTo>
                    <a:pt x="900" y="165"/>
                  </a:lnTo>
                  <a:lnTo>
                    <a:pt x="896" y="158"/>
                  </a:lnTo>
                  <a:lnTo>
                    <a:pt x="890" y="150"/>
                  </a:lnTo>
                  <a:lnTo>
                    <a:pt x="886" y="143"/>
                  </a:lnTo>
                  <a:lnTo>
                    <a:pt x="879" y="135"/>
                  </a:lnTo>
                  <a:lnTo>
                    <a:pt x="873" y="127"/>
                  </a:lnTo>
                  <a:lnTo>
                    <a:pt x="867" y="122"/>
                  </a:lnTo>
                  <a:lnTo>
                    <a:pt x="862" y="116"/>
                  </a:lnTo>
                  <a:lnTo>
                    <a:pt x="852" y="110"/>
                  </a:lnTo>
                  <a:lnTo>
                    <a:pt x="843" y="105"/>
                  </a:lnTo>
                  <a:lnTo>
                    <a:pt x="835" y="103"/>
                  </a:lnTo>
                  <a:lnTo>
                    <a:pt x="825" y="99"/>
                  </a:lnTo>
                  <a:lnTo>
                    <a:pt x="816" y="95"/>
                  </a:lnTo>
                  <a:lnTo>
                    <a:pt x="806" y="93"/>
                  </a:lnTo>
                  <a:lnTo>
                    <a:pt x="793" y="93"/>
                  </a:lnTo>
                  <a:lnTo>
                    <a:pt x="784" y="93"/>
                  </a:lnTo>
                  <a:lnTo>
                    <a:pt x="776" y="93"/>
                  </a:lnTo>
                  <a:lnTo>
                    <a:pt x="770" y="93"/>
                  </a:lnTo>
                  <a:lnTo>
                    <a:pt x="765" y="93"/>
                  </a:lnTo>
                  <a:lnTo>
                    <a:pt x="759" y="93"/>
                  </a:lnTo>
                  <a:lnTo>
                    <a:pt x="748" y="95"/>
                  </a:lnTo>
                  <a:lnTo>
                    <a:pt x="736" y="95"/>
                  </a:lnTo>
                  <a:lnTo>
                    <a:pt x="727" y="97"/>
                  </a:lnTo>
                  <a:lnTo>
                    <a:pt x="717" y="99"/>
                  </a:lnTo>
                  <a:lnTo>
                    <a:pt x="708" y="101"/>
                  </a:lnTo>
                  <a:lnTo>
                    <a:pt x="700" y="105"/>
                  </a:lnTo>
                  <a:lnTo>
                    <a:pt x="690" y="106"/>
                  </a:lnTo>
                  <a:lnTo>
                    <a:pt x="683" y="110"/>
                  </a:lnTo>
                  <a:lnTo>
                    <a:pt x="673" y="112"/>
                  </a:lnTo>
                  <a:lnTo>
                    <a:pt x="668" y="118"/>
                  </a:lnTo>
                  <a:lnTo>
                    <a:pt x="660" y="120"/>
                  </a:lnTo>
                  <a:lnTo>
                    <a:pt x="654" y="125"/>
                  </a:lnTo>
                  <a:lnTo>
                    <a:pt x="647" y="129"/>
                  </a:lnTo>
                  <a:lnTo>
                    <a:pt x="643" y="135"/>
                  </a:lnTo>
                  <a:lnTo>
                    <a:pt x="633" y="143"/>
                  </a:lnTo>
                  <a:lnTo>
                    <a:pt x="624" y="154"/>
                  </a:lnTo>
                  <a:lnTo>
                    <a:pt x="616" y="165"/>
                  </a:lnTo>
                  <a:lnTo>
                    <a:pt x="611" y="177"/>
                  </a:lnTo>
                  <a:lnTo>
                    <a:pt x="607" y="183"/>
                  </a:lnTo>
                  <a:lnTo>
                    <a:pt x="607" y="188"/>
                  </a:lnTo>
                  <a:lnTo>
                    <a:pt x="605" y="194"/>
                  </a:lnTo>
                  <a:lnTo>
                    <a:pt x="603" y="202"/>
                  </a:lnTo>
                  <a:lnTo>
                    <a:pt x="603" y="207"/>
                  </a:lnTo>
                  <a:lnTo>
                    <a:pt x="603" y="215"/>
                  </a:lnTo>
                  <a:lnTo>
                    <a:pt x="603" y="222"/>
                  </a:lnTo>
                  <a:lnTo>
                    <a:pt x="603" y="230"/>
                  </a:lnTo>
                  <a:lnTo>
                    <a:pt x="599" y="226"/>
                  </a:lnTo>
                  <a:lnTo>
                    <a:pt x="595" y="217"/>
                  </a:lnTo>
                  <a:lnTo>
                    <a:pt x="590" y="209"/>
                  </a:lnTo>
                  <a:lnTo>
                    <a:pt x="586" y="203"/>
                  </a:lnTo>
                  <a:lnTo>
                    <a:pt x="578" y="194"/>
                  </a:lnTo>
                  <a:lnTo>
                    <a:pt x="573" y="186"/>
                  </a:lnTo>
                  <a:lnTo>
                    <a:pt x="565" y="175"/>
                  </a:lnTo>
                  <a:lnTo>
                    <a:pt x="556" y="165"/>
                  </a:lnTo>
                  <a:lnTo>
                    <a:pt x="546" y="154"/>
                  </a:lnTo>
                  <a:lnTo>
                    <a:pt x="535" y="144"/>
                  </a:lnTo>
                  <a:lnTo>
                    <a:pt x="527" y="137"/>
                  </a:lnTo>
                  <a:lnTo>
                    <a:pt x="521" y="133"/>
                  </a:lnTo>
                  <a:lnTo>
                    <a:pt x="514" y="125"/>
                  </a:lnTo>
                  <a:lnTo>
                    <a:pt x="508" y="120"/>
                  </a:lnTo>
                  <a:lnTo>
                    <a:pt x="500" y="114"/>
                  </a:lnTo>
                  <a:lnTo>
                    <a:pt x="493" y="108"/>
                  </a:lnTo>
                  <a:lnTo>
                    <a:pt x="485" y="103"/>
                  </a:lnTo>
                  <a:lnTo>
                    <a:pt x="478" y="97"/>
                  </a:lnTo>
                  <a:lnTo>
                    <a:pt x="468" y="91"/>
                  </a:lnTo>
                  <a:lnTo>
                    <a:pt x="459" y="86"/>
                  </a:lnTo>
                  <a:lnTo>
                    <a:pt x="449" y="80"/>
                  </a:lnTo>
                  <a:lnTo>
                    <a:pt x="440" y="74"/>
                  </a:lnTo>
                  <a:lnTo>
                    <a:pt x="428" y="68"/>
                  </a:lnTo>
                  <a:lnTo>
                    <a:pt x="419" y="63"/>
                  </a:lnTo>
                  <a:lnTo>
                    <a:pt x="409" y="57"/>
                  </a:lnTo>
                  <a:lnTo>
                    <a:pt x="398" y="53"/>
                  </a:lnTo>
                  <a:lnTo>
                    <a:pt x="384" y="48"/>
                  </a:lnTo>
                  <a:lnTo>
                    <a:pt x="373" y="44"/>
                  </a:lnTo>
                  <a:lnTo>
                    <a:pt x="360" y="38"/>
                  </a:lnTo>
                  <a:lnTo>
                    <a:pt x="348" y="34"/>
                  </a:lnTo>
                  <a:lnTo>
                    <a:pt x="335" y="29"/>
                  </a:lnTo>
                  <a:lnTo>
                    <a:pt x="322" y="25"/>
                  </a:lnTo>
                  <a:lnTo>
                    <a:pt x="308" y="23"/>
                  </a:lnTo>
                  <a:lnTo>
                    <a:pt x="293" y="19"/>
                  </a:lnTo>
                  <a:lnTo>
                    <a:pt x="278" y="15"/>
                  </a:lnTo>
                  <a:lnTo>
                    <a:pt x="263" y="13"/>
                  </a:lnTo>
                  <a:lnTo>
                    <a:pt x="246" y="9"/>
                  </a:lnTo>
                  <a:lnTo>
                    <a:pt x="230" y="8"/>
                  </a:lnTo>
                  <a:lnTo>
                    <a:pt x="213" y="6"/>
                  </a:lnTo>
                  <a:lnTo>
                    <a:pt x="196" y="4"/>
                  </a:lnTo>
                  <a:lnTo>
                    <a:pt x="179" y="2"/>
                  </a:lnTo>
                  <a:lnTo>
                    <a:pt x="162" y="2"/>
                  </a:lnTo>
                  <a:lnTo>
                    <a:pt x="143" y="0"/>
                  </a:lnTo>
                  <a:lnTo>
                    <a:pt x="124" y="0"/>
                  </a:lnTo>
                  <a:lnTo>
                    <a:pt x="103" y="0"/>
                  </a:lnTo>
                  <a:lnTo>
                    <a:pt x="84" y="0"/>
                  </a:lnTo>
                  <a:lnTo>
                    <a:pt x="65" y="0"/>
                  </a:lnTo>
                  <a:lnTo>
                    <a:pt x="44" y="2"/>
                  </a:lnTo>
                  <a:lnTo>
                    <a:pt x="21" y="6"/>
                  </a:lnTo>
                  <a:lnTo>
                    <a:pt x="2" y="8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70" name="Freeform 58"/>
            <p:cNvSpPr>
              <a:spLocks/>
            </p:cNvSpPr>
            <p:nvPr/>
          </p:nvSpPr>
          <p:spPr bwMode="auto">
            <a:xfrm>
              <a:off x="3216" y="2300"/>
              <a:ext cx="201" cy="68"/>
            </a:xfrm>
            <a:custGeom>
              <a:avLst/>
              <a:gdLst>
                <a:gd name="T0" fmla="*/ 21 w 401"/>
                <a:gd name="T1" fmla="*/ 0 h 135"/>
                <a:gd name="T2" fmla="*/ 34 w 401"/>
                <a:gd name="T3" fmla="*/ 7 h 135"/>
                <a:gd name="T4" fmla="*/ 53 w 401"/>
                <a:gd name="T5" fmla="*/ 15 h 135"/>
                <a:gd name="T6" fmla="*/ 66 w 401"/>
                <a:gd name="T7" fmla="*/ 19 h 135"/>
                <a:gd name="T8" fmla="*/ 82 w 401"/>
                <a:gd name="T9" fmla="*/ 24 h 135"/>
                <a:gd name="T10" fmla="*/ 97 w 401"/>
                <a:gd name="T11" fmla="*/ 28 h 135"/>
                <a:gd name="T12" fmla="*/ 116 w 401"/>
                <a:gd name="T13" fmla="*/ 32 h 135"/>
                <a:gd name="T14" fmla="*/ 135 w 401"/>
                <a:gd name="T15" fmla="*/ 38 h 135"/>
                <a:gd name="T16" fmla="*/ 158 w 401"/>
                <a:gd name="T17" fmla="*/ 43 h 135"/>
                <a:gd name="T18" fmla="*/ 181 w 401"/>
                <a:gd name="T19" fmla="*/ 45 h 135"/>
                <a:gd name="T20" fmla="*/ 192 w 401"/>
                <a:gd name="T21" fmla="*/ 47 h 135"/>
                <a:gd name="T22" fmla="*/ 205 w 401"/>
                <a:gd name="T23" fmla="*/ 49 h 135"/>
                <a:gd name="T24" fmla="*/ 219 w 401"/>
                <a:gd name="T25" fmla="*/ 51 h 135"/>
                <a:gd name="T26" fmla="*/ 232 w 401"/>
                <a:gd name="T27" fmla="*/ 51 h 135"/>
                <a:gd name="T28" fmla="*/ 245 w 401"/>
                <a:gd name="T29" fmla="*/ 53 h 135"/>
                <a:gd name="T30" fmla="*/ 260 w 401"/>
                <a:gd name="T31" fmla="*/ 53 h 135"/>
                <a:gd name="T32" fmla="*/ 268 w 401"/>
                <a:gd name="T33" fmla="*/ 53 h 135"/>
                <a:gd name="T34" fmla="*/ 283 w 401"/>
                <a:gd name="T35" fmla="*/ 57 h 135"/>
                <a:gd name="T36" fmla="*/ 302 w 401"/>
                <a:gd name="T37" fmla="*/ 62 h 135"/>
                <a:gd name="T38" fmla="*/ 325 w 401"/>
                <a:gd name="T39" fmla="*/ 70 h 135"/>
                <a:gd name="T40" fmla="*/ 342 w 401"/>
                <a:gd name="T41" fmla="*/ 78 h 135"/>
                <a:gd name="T42" fmla="*/ 354 w 401"/>
                <a:gd name="T43" fmla="*/ 85 h 135"/>
                <a:gd name="T44" fmla="*/ 371 w 401"/>
                <a:gd name="T45" fmla="*/ 95 h 135"/>
                <a:gd name="T46" fmla="*/ 392 w 401"/>
                <a:gd name="T47" fmla="*/ 112 h 135"/>
                <a:gd name="T48" fmla="*/ 363 w 401"/>
                <a:gd name="T49" fmla="*/ 135 h 135"/>
                <a:gd name="T50" fmla="*/ 354 w 401"/>
                <a:gd name="T51" fmla="*/ 127 h 135"/>
                <a:gd name="T52" fmla="*/ 346 w 401"/>
                <a:gd name="T53" fmla="*/ 119 h 135"/>
                <a:gd name="T54" fmla="*/ 335 w 401"/>
                <a:gd name="T55" fmla="*/ 112 h 135"/>
                <a:gd name="T56" fmla="*/ 317 w 401"/>
                <a:gd name="T57" fmla="*/ 104 h 135"/>
                <a:gd name="T58" fmla="*/ 300 w 401"/>
                <a:gd name="T59" fmla="*/ 97 h 135"/>
                <a:gd name="T60" fmla="*/ 277 w 401"/>
                <a:gd name="T61" fmla="*/ 91 h 135"/>
                <a:gd name="T62" fmla="*/ 255 w 401"/>
                <a:gd name="T63" fmla="*/ 91 h 135"/>
                <a:gd name="T64" fmla="*/ 245 w 401"/>
                <a:gd name="T65" fmla="*/ 89 h 135"/>
                <a:gd name="T66" fmla="*/ 236 w 401"/>
                <a:gd name="T67" fmla="*/ 87 h 135"/>
                <a:gd name="T68" fmla="*/ 222 w 401"/>
                <a:gd name="T69" fmla="*/ 85 h 135"/>
                <a:gd name="T70" fmla="*/ 205 w 401"/>
                <a:gd name="T71" fmla="*/ 83 h 135"/>
                <a:gd name="T72" fmla="*/ 188 w 401"/>
                <a:gd name="T73" fmla="*/ 81 h 135"/>
                <a:gd name="T74" fmla="*/ 167 w 401"/>
                <a:gd name="T75" fmla="*/ 78 h 135"/>
                <a:gd name="T76" fmla="*/ 148 w 401"/>
                <a:gd name="T77" fmla="*/ 76 h 135"/>
                <a:gd name="T78" fmla="*/ 125 w 401"/>
                <a:gd name="T79" fmla="*/ 70 h 135"/>
                <a:gd name="T80" fmla="*/ 103 w 401"/>
                <a:gd name="T81" fmla="*/ 64 h 135"/>
                <a:gd name="T82" fmla="*/ 82 w 401"/>
                <a:gd name="T83" fmla="*/ 60 h 135"/>
                <a:gd name="T84" fmla="*/ 61 w 401"/>
                <a:gd name="T85" fmla="*/ 55 h 135"/>
                <a:gd name="T86" fmla="*/ 42 w 401"/>
                <a:gd name="T87" fmla="*/ 47 h 135"/>
                <a:gd name="T88" fmla="*/ 25 w 401"/>
                <a:gd name="T89" fmla="*/ 39 h 135"/>
                <a:gd name="T90" fmla="*/ 9 w 401"/>
                <a:gd name="T91" fmla="*/ 30 h 135"/>
                <a:gd name="T92" fmla="*/ 0 w 401"/>
                <a:gd name="T93" fmla="*/ 22 h 135"/>
                <a:gd name="T94" fmla="*/ 19 w 401"/>
                <a:gd name="T95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1" h="135">
                  <a:moveTo>
                    <a:pt x="19" y="0"/>
                  </a:moveTo>
                  <a:lnTo>
                    <a:pt x="21" y="0"/>
                  </a:lnTo>
                  <a:lnTo>
                    <a:pt x="27" y="3"/>
                  </a:lnTo>
                  <a:lnTo>
                    <a:pt x="34" y="7"/>
                  </a:lnTo>
                  <a:lnTo>
                    <a:pt x="44" y="11"/>
                  </a:lnTo>
                  <a:lnTo>
                    <a:pt x="53" y="15"/>
                  </a:lnTo>
                  <a:lnTo>
                    <a:pt x="61" y="17"/>
                  </a:lnTo>
                  <a:lnTo>
                    <a:pt x="66" y="19"/>
                  </a:lnTo>
                  <a:lnTo>
                    <a:pt x="74" y="20"/>
                  </a:lnTo>
                  <a:lnTo>
                    <a:pt x="82" y="24"/>
                  </a:lnTo>
                  <a:lnTo>
                    <a:pt x="89" y="26"/>
                  </a:lnTo>
                  <a:lnTo>
                    <a:pt x="97" y="28"/>
                  </a:lnTo>
                  <a:lnTo>
                    <a:pt x="106" y="30"/>
                  </a:lnTo>
                  <a:lnTo>
                    <a:pt x="116" y="32"/>
                  </a:lnTo>
                  <a:lnTo>
                    <a:pt x="125" y="36"/>
                  </a:lnTo>
                  <a:lnTo>
                    <a:pt x="135" y="38"/>
                  </a:lnTo>
                  <a:lnTo>
                    <a:pt x="146" y="39"/>
                  </a:lnTo>
                  <a:lnTo>
                    <a:pt x="158" y="43"/>
                  </a:lnTo>
                  <a:lnTo>
                    <a:pt x="167" y="43"/>
                  </a:lnTo>
                  <a:lnTo>
                    <a:pt x="181" y="45"/>
                  </a:lnTo>
                  <a:lnTo>
                    <a:pt x="186" y="45"/>
                  </a:lnTo>
                  <a:lnTo>
                    <a:pt x="192" y="47"/>
                  </a:lnTo>
                  <a:lnTo>
                    <a:pt x="200" y="47"/>
                  </a:lnTo>
                  <a:lnTo>
                    <a:pt x="205" y="49"/>
                  </a:lnTo>
                  <a:lnTo>
                    <a:pt x="213" y="49"/>
                  </a:lnTo>
                  <a:lnTo>
                    <a:pt x="219" y="51"/>
                  </a:lnTo>
                  <a:lnTo>
                    <a:pt x="224" y="51"/>
                  </a:lnTo>
                  <a:lnTo>
                    <a:pt x="232" y="51"/>
                  </a:lnTo>
                  <a:lnTo>
                    <a:pt x="238" y="51"/>
                  </a:lnTo>
                  <a:lnTo>
                    <a:pt x="245" y="53"/>
                  </a:lnTo>
                  <a:lnTo>
                    <a:pt x="253" y="53"/>
                  </a:lnTo>
                  <a:lnTo>
                    <a:pt x="260" y="53"/>
                  </a:lnTo>
                  <a:lnTo>
                    <a:pt x="264" y="53"/>
                  </a:lnTo>
                  <a:lnTo>
                    <a:pt x="268" y="53"/>
                  </a:lnTo>
                  <a:lnTo>
                    <a:pt x="276" y="55"/>
                  </a:lnTo>
                  <a:lnTo>
                    <a:pt x="283" y="57"/>
                  </a:lnTo>
                  <a:lnTo>
                    <a:pt x="293" y="60"/>
                  </a:lnTo>
                  <a:lnTo>
                    <a:pt x="302" y="62"/>
                  </a:lnTo>
                  <a:lnTo>
                    <a:pt x="314" y="68"/>
                  </a:lnTo>
                  <a:lnTo>
                    <a:pt x="325" y="70"/>
                  </a:lnTo>
                  <a:lnTo>
                    <a:pt x="336" y="76"/>
                  </a:lnTo>
                  <a:lnTo>
                    <a:pt x="342" y="78"/>
                  </a:lnTo>
                  <a:lnTo>
                    <a:pt x="348" y="81"/>
                  </a:lnTo>
                  <a:lnTo>
                    <a:pt x="354" y="85"/>
                  </a:lnTo>
                  <a:lnTo>
                    <a:pt x="359" y="87"/>
                  </a:lnTo>
                  <a:lnTo>
                    <a:pt x="371" y="95"/>
                  </a:lnTo>
                  <a:lnTo>
                    <a:pt x="382" y="102"/>
                  </a:lnTo>
                  <a:lnTo>
                    <a:pt x="392" y="112"/>
                  </a:lnTo>
                  <a:lnTo>
                    <a:pt x="401" y="121"/>
                  </a:lnTo>
                  <a:lnTo>
                    <a:pt x="363" y="135"/>
                  </a:lnTo>
                  <a:lnTo>
                    <a:pt x="359" y="133"/>
                  </a:lnTo>
                  <a:lnTo>
                    <a:pt x="354" y="127"/>
                  </a:lnTo>
                  <a:lnTo>
                    <a:pt x="350" y="123"/>
                  </a:lnTo>
                  <a:lnTo>
                    <a:pt x="346" y="119"/>
                  </a:lnTo>
                  <a:lnTo>
                    <a:pt x="340" y="116"/>
                  </a:lnTo>
                  <a:lnTo>
                    <a:pt x="335" y="112"/>
                  </a:lnTo>
                  <a:lnTo>
                    <a:pt x="325" y="108"/>
                  </a:lnTo>
                  <a:lnTo>
                    <a:pt x="317" y="104"/>
                  </a:lnTo>
                  <a:lnTo>
                    <a:pt x="308" y="100"/>
                  </a:lnTo>
                  <a:lnTo>
                    <a:pt x="300" y="97"/>
                  </a:lnTo>
                  <a:lnTo>
                    <a:pt x="289" y="93"/>
                  </a:lnTo>
                  <a:lnTo>
                    <a:pt x="277" y="91"/>
                  </a:lnTo>
                  <a:lnTo>
                    <a:pt x="266" y="91"/>
                  </a:lnTo>
                  <a:lnTo>
                    <a:pt x="255" y="91"/>
                  </a:lnTo>
                  <a:lnTo>
                    <a:pt x="253" y="89"/>
                  </a:lnTo>
                  <a:lnTo>
                    <a:pt x="245" y="89"/>
                  </a:lnTo>
                  <a:lnTo>
                    <a:pt x="239" y="87"/>
                  </a:lnTo>
                  <a:lnTo>
                    <a:pt x="236" y="87"/>
                  </a:lnTo>
                  <a:lnTo>
                    <a:pt x="228" y="85"/>
                  </a:lnTo>
                  <a:lnTo>
                    <a:pt x="222" y="85"/>
                  </a:lnTo>
                  <a:lnTo>
                    <a:pt x="213" y="83"/>
                  </a:lnTo>
                  <a:lnTo>
                    <a:pt x="205" y="83"/>
                  </a:lnTo>
                  <a:lnTo>
                    <a:pt x="196" y="81"/>
                  </a:lnTo>
                  <a:lnTo>
                    <a:pt x="188" y="81"/>
                  </a:lnTo>
                  <a:lnTo>
                    <a:pt x="177" y="79"/>
                  </a:lnTo>
                  <a:lnTo>
                    <a:pt x="167" y="78"/>
                  </a:lnTo>
                  <a:lnTo>
                    <a:pt x="158" y="76"/>
                  </a:lnTo>
                  <a:lnTo>
                    <a:pt x="148" y="76"/>
                  </a:lnTo>
                  <a:lnTo>
                    <a:pt x="135" y="72"/>
                  </a:lnTo>
                  <a:lnTo>
                    <a:pt x="125" y="70"/>
                  </a:lnTo>
                  <a:lnTo>
                    <a:pt x="114" y="68"/>
                  </a:lnTo>
                  <a:lnTo>
                    <a:pt x="103" y="64"/>
                  </a:lnTo>
                  <a:lnTo>
                    <a:pt x="91" y="62"/>
                  </a:lnTo>
                  <a:lnTo>
                    <a:pt x="82" y="60"/>
                  </a:lnTo>
                  <a:lnTo>
                    <a:pt x="72" y="57"/>
                  </a:lnTo>
                  <a:lnTo>
                    <a:pt x="61" y="55"/>
                  </a:lnTo>
                  <a:lnTo>
                    <a:pt x="51" y="51"/>
                  </a:lnTo>
                  <a:lnTo>
                    <a:pt x="42" y="47"/>
                  </a:lnTo>
                  <a:lnTo>
                    <a:pt x="32" y="43"/>
                  </a:lnTo>
                  <a:lnTo>
                    <a:pt x="25" y="39"/>
                  </a:lnTo>
                  <a:lnTo>
                    <a:pt x="17" y="36"/>
                  </a:lnTo>
                  <a:lnTo>
                    <a:pt x="9" y="30"/>
                  </a:lnTo>
                  <a:lnTo>
                    <a:pt x="4" y="26"/>
                  </a:lnTo>
                  <a:lnTo>
                    <a:pt x="0" y="22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71" name="Freeform 59"/>
            <p:cNvSpPr>
              <a:spLocks/>
            </p:cNvSpPr>
            <p:nvPr/>
          </p:nvSpPr>
          <p:spPr bwMode="auto">
            <a:xfrm>
              <a:off x="2583" y="1671"/>
              <a:ext cx="73" cy="73"/>
            </a:xfrm>
            <a:custGeom>
              <a:avLst/>
              <a:gdLst>
                <a:gd name="T0" fmla="*/ 80 w 144"/>
                <a:gd name="T1" fmla="*/ 112 h 146"/>
                <a:gd name="T2" fmla="*/ 95 w 144"/>
                <a:gd name="T3" fmla="*/ 106 h 146"/>
                <a:gd name="T4" fmla="*/ 106 w 144"/>
                <a:gd name="T5" fmla="*/ 95 h 146"/>
                <a:gd name="T6" fmla="*/ 112 w 144"/>
                <a:gd name="T7" fmla="*/ 80 h 146"/>
                <a:gd name="T8" fmla="*/ 112 w 144"/>
                <a:gd name="T9" fmla="*/ 64 h 146"/>
                <a:gd name="T10" fmla="*/ 106 w 144"/>
                <a:gd name="T11" fmla="*/ 49 h 146"/>
                <a:gd name="T12" fmla="*/ 97 w 144"/>
                <a:gd name="T13" fmla="*/ 40 h 146"/>
                <a:gd name="T14" fmla="*/ 84 w 144"/>
                <a:gd name="T15" fmla="*/ 32 h 146"/>
                <a:gd name="T16" fmla="*/ 78 w 144"/>
                <a:gd name="T17" fmla="*/ 23 h 146"/>
                <a:gd name="T18" fmla="*/ 78 w 144"/>
                <a:gd name="T19" fmla="*/ 5 h 146"/>
                <a:gd name="T20" fmla="*/ 84 w 144"/>
                <a:gd name="T21" fmla="*/ 0 h 146"/>
                <a:gd name="T22" fmla="*/ 97 w 144"/>
                <a:gd name="T23" fmla="*/ 2 h 146"/>
                <a:gd name="T24" fmla="*/ 108 w 144"/>
                <a:gd name="T25" fmla="*/ 9 h 146"/>
                <a:gd name="T26" fmla="*/ 120 w 144"/>
                <a:gd name="T27" fmla="*/ 17 h 146"/>
                <a:gd name="T28" fmla="*/ 133 w 144"/>
                <a:gd name="T29" fmla="*/ 32 h 146"/>
                <a:gd name="T30" fmla="*/ 141 w 144"/>
                <a:gd name="T31" fmla="*/ 51 h 146"/>
                <a:gd name="T32" fmla="*/ 144 w 144"/>
                <a:gd name="T33" fmla="*/ 64 h 146"/>
                <a:gd name="T34" fmla="*/ 144 w 144"/>
                <a:gd name="T35" fmla="*/ 80 h 146"/>
                <a:gd name="T36" fmla="*/ 141 w 144"/>
                <a:gd name="T37" fmla="*/ 93 h 146"/>
                <a:gd name="T38" fmla="*/ 135 w 144"/>
                <a:gd name="T39" fmla="*/ 106 h 146"/>
                <a:gd name="T40" fmla="*/ 127 w 144"/>
                <a:gd name="T41" fmla="*/ 118 h 146"/>
                <a:gd name="T42" fmla="*/ 116 w 144"/>
                <a:gd name="T43" fmla="*/ 129 h 146"/>
                <a:gd name="T44" fmla="*/ 104 w 144"/>
                <a:gd name="T45" fmla="*/ 137 h 146"/>
                <a:gd name="T46" fmla="*/ 91 w 144"/>
                <a:gd name="T47" fmla="*/ 142 h 146"/>
                <a:gd name="T48" fmla="*/ 78 w 144"/>
                <a:gd name="T49" fmla="*/ 144 h 146"/>
                <a:gd name="T50" fmla="*/ 63 w 144"/>
                <a:gd name="T51" fmla="*/ 144 h 146"/>
                <a:gd name="T52" fmla="*/ 49 w 144"/>
                <a:gd name="T53" fmla="*/ 142 h 146"/>
                <a:gd name="T54" fmla="*/ 36 w 144"/>
                <a:gd name="T55" fmla="*/ 137 h 146"/>
                <a:gd name="T56" fmla="*/ 25 w 144"/>
                <a:gd name="T57" fmla="*/ 129 h 146"/>
                <a:gd name="T58" fmla="*/ 15 w 144"/>
                <a:gd name="T59" fmla="*/ 118 h 146"/>
                <a:gd name="T60" fmla="*/ 8 w 144"/>
                <a:gd name="T61" fmla="*/ 106 h 146"/>
                <a:gd name="T62" fmla="*/ 2 w 144"/>
                <a:gd name="T63" fmla="*/ 93 h 146"/>
                <a:gd name="T64" fmla="*/ 0 w 144"/>
                <a:gd name="T65" fmla="*/ 80 h 146"/>
                <a:gd name="T66" fmla="*/ 0 w 144"/>
                <a:gd name="T67" fmla="*/ 64 h 146"/>
                <a:gd name="T68" fmla="*/ 0 w 144"/>
                <a:gd name="T69" fmla="*/ 51 h 146"/>
                <a:gd name="T70" fmla="*/ 6 w 144"/>
                <a:gd name="T71" fmla="*/ 40 h 146"/>
                <a:gd name="T72" fmla="*/ 11 w 144"/>
                <a:gd name="T73" fmla="*/ 28 h 146"/>
                <a:gd name="T74" fmla="*/ 25 w 144"/>
                <a:gd name="T75" fmla="*/ 15 h 146"/>
                <a:gd name="T76" fmla="*/ 42 w 144"/>
                <a:gd name="T77" fmla="*/ 5 h 146"/>
                <a:gd name="T78" fmla="*/ 55 w 144"/>
                <a:gd name="T79" fmla="*/ 0 h 146"/>
                <a:gd name="T80" fmla="*/ 61 w 144"/>
                <a:gd name="T81" fmla="*/ 5 h 146"/>
                <a:gd name="T82" fmla="*/ 61 w 144"/>
                <a:gd name="T83" fmla="*/ 23 h 146"/>
                <a:gd name="T84" fmla="*/ 55 w 144"/>
                <a:gd name="T85" fmla="*/ 34 h 146"/>
                <a:gd name="T86" fmla="*/ 42 w 144"/>
                <a:gd name="T87" fmla="*/ 40 h 146"/>
                <a:gd name="T88" fmla="*/ 32 w 144"/>
                <a:gd name="T89" fmla="*/ 51 h 146"/>
                <a:gd name="T90" fmla="*/ 28 w 144"/>
                <a:gd name="T91" fmla="*/ 66 h 146"/>
                <a:gd name="T92" fmla="*/ 28 w 144"/>
                <a:gd name="T93" fmla="*/ 82 h 146"/>
                <a:gd name="T94" fmla="*/ 34 w 144"/>
                <a:gd name="T95" fmla="*/ 97 h 146"/>
                <a:gd name="T96" fmla="*/ 47 w 144"/>
                <a:gd name="T97" fmla="*/ 106 h 146"/>
                <a:gd name="T98" fmla="*/ 61 w 144"/>
                <a:gd name="T99" fmla="*/ 112 h 146"/>
                <a:gd name="T100" fmla="*/ 72 w 144"/>
                <a:gd name="T101" fmla="*/ 11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4" h="146">
                  <a:moveTo>
                    <a:pt x="72" y="114"/>
                  </a:moveTo>
                  <a:lnTo>
                    <a:pt x="80" y="112"/>
                  </a:lnTo>
                  <a:lnTo>
                    <a:pt x="87" y="110"/>
                  </a:lnTo>
                  <a:lnTo>
                    <a:pt x="95" y="106"/>
                  </a:lnTo>
                  <a:lnTo>
                    <a:pt x="103" y="102"/>
                  </a:lnTo>
                  <a:lnTo>
                    <a:pt x="106" y="95"/>
                  </a:lnTo>
                  <a:lnTo>
                    <a:pt x="110" y="89"/>
                  </a:lnTo>
                  <a:lnTo>
                    <a:pt x="112" y="80"/>
                  </a:lnTo>
                  <a:lnTo>
                    <a:pt x="114" y="72"/>
                  </a:lnTo>
                  <a:lnTo>
                    <a:pt x="112" y="64"/>
                  </a:lnTo>
                  <a:lnTo>
                    <a:pt x="110" y="57"/>
                  </a:lnTo>
                  <a:lnTo>
                    <a:pt x="106" y="49"/>
                  </a:lnTo>
                  <a:lnTo>
                    <a:pt x="104" y="45"/>
                  </a:lnTo>
                  <a:lnTo>
                    <a:pt x="97" y="40"/>
                  </a:lnTo>
                  <a:lnTo>
                    <a:pt x="91" y="36"/>
                  </a:lnTo>
                  <a:lnTo>
                    <a:pt x="84" y="32"/>
                  </a:lnTo>
                  <a:lnTo>
                    <a:pt x="78" y="32"/>
                  </a:lnTo>
                  <a:lnTo>
                    <a:pt x="78" y="23"/>
                  </a:lnTo>
                  <a:lnTo>
                    <a:pt x="78" y="15"/>
                  </a:lnTo>
                  <a:lnTo>
                    <a:pt x="78" y="5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91" y="0"/>
                  </a:lnTo>
                  <a:lnTo>
                    <a:pt x="97" y="2"/>
                  </a:lnTo>
                  <a:lnTo>
                    <a:pt x="104" y="5"/>
                  </a:lnTo>
                  <a:lnTo>
                    <a:pt x="108" y="9"/>
                  </a:lnTo>
                  <a:lnTo>
                    <a:pt x="114" y="11"/>
                  </a:lnTo>
                  <a:lnTo>
                    <a:pt x="120" y="17"/>
                  </a:lnTo>
                  <a:lnTo>
                    <a:pt x="125" y="23"/>
                  </a:lnTo>
                  <a:lnTo>
                    <a:pt x="133" y="32"/>
                  </a:lnTo>
                  <a:lnTo>
                    <a:pt x="139" y="45"/>
                  </a:lnTo>
                  <a:lnTo>
                    <a:pt x="141" y="51"/>
                  </a:lnTo>
                  <a:lnTo>
                    <a:pt x="142" y="57"/>
                  </a:lnTo>
                  <a:lnTo>
                    <a:pt x="144" y="64"/>
                  </a:lnTo>
                  <a:lnTo>
                    <a:pt x="144" y="72"/>
                  </a:lnTo>
                  <a:lnTo>
                    <a:pt x="144" y="80"/>
                  </a:lnTo>
                  <a:lnTo>
                    <a:pt x="142" y="87"/>
                  </a:lnTo>
                  <a:lnTo>
                    <a:pt x="141" y="93"/>
                  </a:lnTo>
                  <a:lnTo>
                    <a:pt x="139" y="101"/>
                  </a:lnTo>
                  <a:lnTo>
                    <a:pt x="135" y="106"/>
                  </a:lnTo>
                  <a:lnTo>
                    <a:pt x="131" y="112"/>
                  </a:lnTo>
                  <a:lnTo>
                    <a:pt x="127" y="118"/>
                  </a:lnTo>
                  <a:lnTo>
                    <a:pt x="123" y="123"/>
                  </a:lnTo>
                  <a:lnTo>
                    <a:pt x="116" y="129"/>
                  </a:lnTo>
                  <a:lnTo>
                    <a:pt x="112" y="133"/>
                  </a:lnTo>
                  <a:lnTo>
                    <a:pt x="104" y="137"/>
                  </a:lnTo>
                  <a:lnTo>
                    <a:pt x="99" y="139"/>
                  </a:lnTo>
                  <a:lnTo>
                    <a:pt x="91" y="142"/>
                  </a:lnTo>
                  <a:lnTo>
                    <a:pt x="85" y="144"/>
                  </a:lnTo>
                  <a:lnTo>
                    <a:pt x="78" y="144"/>
                  </a:lnTo>
                  <a:lnTo>
                    <a:pt x="72" y="146"/>
                  </a:lnTo>
                  <a:lnTo>
                    <a:pt x="63" y="144"/>
                  </a:lnTo>
                  <a:lnTo>
                    <a:pt x="55" y="144"/>
                  </a:lnTo>
                  <a:lnTo>
                    <a:pt x="49" y="142"/>
                  </a:lnTo>
                  <a:lnTo>
                    <a:pt x="42" y="139"/>
                  </a:lnTo>
                  <a:lnTo>
                    <a:pt x="36" y="137"/>
                  </a:lnTo>
                  <a:lnTo>
                    <a:pt x="30" y="133"/>
                  </a:lnTo>
                  <a:lnTo>
                    <a:pt x="25" y="129"/>
                  </a:lnTo>
                  <a:lnTo>
                    <a:pt x="19" y="123"/>
                  </a:lnTo>
                  <a:lnTo>
                    <a:pt x="15" y="118"/>
                  </a:lnTo>
                  <a:lnTo>
                    <a:pt x="9" y="112"/>
                  </a:lnTo>
                  <a:lnTo>
                    <a:pt x="8" y="106"/>
                  </a:lnTo>
                  <a:lnTo>
                    <a:pt x="4" y="101"/>
                  </a:lnTo>
                  <a:lnTo>
                    <a:pt x="2" y="93"/>
                  </a:lnTo>
                  <a:lnTo>
                    <a:pt x="0" y="87"/>
                  </a:lnTo>
                  <a:lnTo>
                    <a:pt x="0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4" y="45"/>
                  </a:lnTo>
                  <a:lnTo>
                    <a:pt x="6" y="40"/>
                  </a:lnTo>
                  <a:lnTo>
                    <a:pt x="9" y="34"/>
                  </a:lnTo>
                  <a:lnTo>
                    <a:pt x="11" y="28"/>
                  </a:lnTo>
                  <a:lnTo>
                    <a:pt x="17" y="24"/>
                  </a:lnTo>
                  <a:lnTo>
                    <a:pt x="25" y="15"/>
                  </a:lnTo>
                  <a:lnTo>
                    <a:pt x="36" y="7"/>
                  </a:lnTo>
                  <a:lnTo>
                    <a:pt x="42" y="5"/>
                  </a:lnTo>
                  <a:lnTo>
                    <a:pt x="47" y="2"/>
                  </a:lnTo>
                  <a:lnTo>
                    <a:pt x="55" y="0"/>
                  </a:lnTo>
                  <a:lnTo>
                    <a:pt x="61" y="0"/>
                  </a:lnTo>
                  <a:lnTo>
                    <a:pt x="61" y="5"/>
                  </a:lnTo>
                  <a:lnTo>
                    <a:pt x="61" y="15"/>
                  </a:lnTo>
                  <a:lnTo>
                    <a:pt x="61" y="23"/>
                  </a:lnTo>
                  <a:lnTo>
                    <a:pt x="63" y="32"/>
                  </a:lnTo>
                  <a:lnTo>
                    <a:pt x="55" y="34"/>
                  </a:lnTo>
                  <a:lnTo>
                    <a:pt x="49" y="38"/>
                  </a:lnTo>
                  <a:lnTo>
                    <a:pt x="42" y="40"/>
                  </a:lnTo>
                  <a:lnTo>
                    <a:pt x="38" y="47"/>
                  </a:lnTo>
                  <a:lnTo>
                    <a:pt x="32" y="51"/>
                  </a:lnTo>
                  <a:lnTo>
                    <a:pt x="30" y="59"/>
                  </a:lnTo>
                  <a:lnTo>
                    <a:pt x="28" y="66"/>
                  </a:lnTo>
                  <a:lnTo>
                    <a:pt x="28" y="74"/>
                  </a:lnTo>
                  <a:lnTo>
                    <a:pt x="28" y="82"/>
                  </a:lnTo>
                  <a:lnTo>
                    <a:pt x="32" y="89"/>
                  </a:lnTo>
                  <a:lnTo>
                    <a:pt x="34" y="97"/>
                  </a:lnTo>
                  <a:lnTo>
                    <a:pt x="42" y="102"/>
                  </a:lnTo>
                  <a:lnTo>
                    <a:pt x="47" y="106"/>
                  </a:lnTo>
                  <a:lnTo>
                    <a:pt x="55" y="110"/>
                  </a:lnTo>
                  <a:lnTo>
                    <a:pt x="61" y="112"/>
                  </a:lnTo>
                  <a:lnTo>
                    <a:pt x="72" y="114"/>
                  </a:lnTo>
                  <a:lnTo>
                    <a:pt x="72" y="1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72" name="Freeform 60"/>
            <p:cNvSpPr>
              <a:spLocks/>
            </p:cNvSpPr>
            <p:nvPr/>
          </p:nvSpPr>
          <p:spPr bwMode="auto">
            <a:xfrm>
              <a:off x="2794" y="1617"/>
              <a:ext cx="72" cy="72"/>
            </a:xfrm>
            <a:custGeom>
              <a:avLst/>
              <a:gdLst>
                <a:gd name="T0" fmla="*/ 80 w 144"/>
                <a:gd name="T1" fmla="*/ 111 h 145"/>
                <a:gd name="T2" fmla="*/ 93 w 144"/>
                <a:gd name="T3" fmla="*/ 105 h 145"/>
                <a:gd name="T4" fmla="*/ 106 w 144"/>
                <a:gd name="T5" fmla="*/ 95 h 145"/>
                <a:gd name="T6" fmla="*/ 112 w 144"/>
                <a:gd name="T7" fmla="*/ 82 h 145"/>
                <a:gd name="T8" fmla="*/ 114 w 144"/>
                <a:gd name="T9" fmla="*/ 65 h 145"/>
                <a:gd name="T10" fmla="*/ 106 w 144"/>
                <a:gd name="T11" fmla="*/ 52 h 145"/>
                <a:gd name="T12" fmla="*/ 97 w 144"/>
                <a:gd name="T13" fmla="*/ 40 h 145"/>
                <a:gd name="T14" fmla="*/ 86 w 144"/>
                <a:gd name="T15" fmla="*/ 35 h 145"/>
                <a:gd name="T16" fmla="*/ 78 w 144"/>
                <a:gd name="T17" fmla="*/ 23 h 145"/>
                <a:gd name="T18" fmla="*/ 78 w 144"/>
                <a:gd name="T19" fmla="*/ 6 h 145"/>
                <a:gd name="T20" fmla="*/ 86 w 144"/>
                <a:gd name="T21" fmla="*/ 0 h 145"/>
                <a:gd name="T22" fmla="*/ 99 w 144"/>
                <a:gd name="T23" fmla="*/ 4 h 145"/>
                <a:gd name="T24" fmla="*/ 116 w 144"/>
                <a:gd name="T25" fmla="*/ 14 h 145"/>
                <a:gd name="T26" fmla="*/ 133 w 144"/>
                <a:gd name="T27" fmla="*/ 31 h 145"/>
                <a:gd name="T28" fmla="*/ 141 w 144"/>
                <a:gd name="T29" fmla="*/ 50 h 145"/>
                <a:gd name="T30" fmla="*/ 144 w 144"/>
                <a:gd name="T31" fmla="*/ 63 h 145"/>
                <a:gd name="T32" fmla="*/ 144 w 144"/>
                <a:gd name="T33" fmla="*/ 78 h 145"/>
                <a:gd name="T34" fmla="*/ 141 w 144"/>
                <a:gd name="T35" fmla="*/ 92 h 145"/>
                <a:gd name="T36" fmla="*/ 135 w 144"/>
                <a:gd name="T37" fmla="*/ 105 h 145"/>
                <a:gd name="T38" fmla="*/ 127 w 144"/>
                <a:gd name="T39" fmla="*/ 116 h 145"/>
                <a:gd name="T40" fmla="*/ 116 w 144"/>
                <a:gd name="T41" fmla="*/ 128 h 145"/>
                <a:gd name="T42" fmla="*/ 105 w 144"/>
                <a:gd name="T43" fmla="*/ 135 h 145"/>
                <a:gd name="T44" fmla="*/ 91 w 144"/>
                <a:gd name="T45" fmla="*/ 141 h 145"/>
                <a:gd name="T46" fmla="*/ 78 w 144"/>
                <a:gd name="T47" fmla="*/ 143 h 145"/>
                <a:gd name="T48" fmla="*/ 65 w 144"/>
                <a:gd name="T49" fmla="*/ 143 h 145"/>
                <a:gd name="T50" fmla="*/ 49 w 144"/>
                <a:gd name="T51" fmla="*/ 141 h 145"/>
                <a:gd name="T52" fmla="*/ 36 w 144"/>
                <a:gd name="T53" fmla="*/ 135 h 145"/>
                <a:gd name="T54" fmla="*/ 25 w 144"/>
                <a:gd name="T55" fmla="*/ 128 h 145"/>
                <a:gd name="T56" fmla="*/ 13 w 144"/>
                <a:gd name="T57" fmla="*/ 116 h 145"/>
                <a:gd name="T58" fmla="*/ 6 w 144"/>
                <a:gd name="T59" fmla="*/ 105 h 145"/>
                <a:gd name="T60" fmla="*/ 2 w 144"/>
                <a:gd name="T61" fmla="*/ 92 h 145"/>
                <a:gd name="T62" fmla="*/ 0 w 144"/>
                <a:gd name="T63" fmla="*/ 78 h 145"/>
                <a:gd name="T64" fmla="*/ 0 w 144"/>
                <a:gd name="T65" fmla="*/ 63 h 145"/>
                <a:gd name="T66" fmla="*/ 0 w 144"/>
                <a:gd name="T67" fmla="*/ 52 h 145"/>
                <a:gd name="T68" fmla="*/ 6 w 144"/>
                <a:gd name="T69" fmla="*/ 38 h 145"/>
                <a:gd name="T70" fmla="*/ 11 w 144"/>
                <a:gd name="T71" fmla="*/ 29 h 145"/>
                <a:gd name="T72" fmla="*/ 25 w 144"/>
                <a:gd name="T73" fmla="*/ 14 h 145"/>
                <a:gd name="T74" fmla="*/ 40 w 144"/>
                <a:gd name="T75" fmla="*/ 4 h 145"/>
                <a:gd name="T76" fmla="*/ 53 w 144"/>
                <a:gd name="T77" fmla="*/ 0 h 145"/>
                <a:gd name="T78" fmla="*/ 61 w 144"/>
                <a:gd name="T79" fmla="*/ 6 h 145"/>
                <a:gd name="T80" fmla="*/ 61 w 144"/>
                <a:gd name="T81" fmla="*/ 23 h 145"/>
                <a:gd name="T82" fmla="*/ 55 w 144"/>
                <a:gd name="T83" fmla="*/ 35 h 145"/>
                <a:gd name="T84" fmla="*/ 42 w 144"/>
                <a:gd name="T85" fmla="*/ 42 h 145"/>
                <a:gd name="T86" fmla="*/ 34 w 144"/>
                <a:gd name="T87" fmla="*/ 52 h 145"/>
                <a:gd name="T88" fmla="*/ 29 w 144"/>
                <a:gd name="T89" fmla="*/ 67 h 145"/>
                <a:gd name="T90" fmla="*/ 29 w 144"/>
                <a:gd name="T91" fmla="*/ 82 h 145"/>
                <a:gd name="T92" fmla="*/ 34 w 144"/>
                <a:gd name="T93" fmla="*/ 95 h 145"/>
                <a:gd name="T94" fmla="*/ 46 w 144"/>
                <a:gd name="T95" fmla="*/ 105 h 145"/>
                <a:gd name="T96" fmla="*/ 63 w 144"/>
                <a:gd name="T97" fmla="*/ 111 h 145"/>
                <a:gd name="T98" fmla="*/ 72 w 144"/>
                <a:gd name="T99" fmla="*/ 113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4" h="145">
                  <a:moveTo>
                    <a:pt x="72" y="113"/>
                  </a:moveTo>
                  <a:lnTo>
                    <a:pt x="80" y="111"/>
                  </a:lnTo>
                  <a:lnTo>
                    <a:pt x="87" y="109"/>
                  </a:lnTo>
                  <a:lnTo>
                    <a:pt x="93" y="105"/>
                  </a:lnTo>
                  <a:lnTo>
                    <a:pt x="101" y="101"/>
                  </a:lnTo>
                  <a:lnTo>
                    <a:pt x="106" y="95"/>
                  </a:lnTo>
                  <a:lnTo>
                    <a:pt x="110" y="90"/>
                  </a:lnTo>
                  <a:lnTo>
                    <a:pt x="112" y="82"/>
                  </a:lnTo>
                  <a:lnTo>
                    <a:pt x="114" y="75"/>
                  </a:lnTo>
                  <a:lnTo>
                    <a:pt x="114" y="65"/>
                  </a:lnTo>
                  <a:lnTo>
                    <a:pt x="110" y="57"/>
                  </a:lnTo>
                  <a:lnTo>
                    <a:pt x="106" y="52"/>
                  </a:lnTo>
                  <a:lnTo>
                    <a:pt x="103" y="46"/>
                  </a:lnTo>
                  <a:lnTo>
                    <a:pt x="97" y="40"/>
                  </a:lnTo>
                  <a:lnTo>
                    <a:pt x="91" y="36"/>
                  </a:lnTo>
                  <a:lnTo>
                    <a:pt x="86" y="35"/>
                  </a:lnTo>
                  <a:lnTo>
                    <a:pt x="78" y="33"/>
                  </a:lnTo>
                  <a:lnTo>
                    <a:pt x="78" y="23"/>
                  </a:lnTo>
                  <a:lnTo>
                    <a:pt x="78" y="16"/>
                  </a:lnTo>
                  <a:lnTo>
                    <a:pt x="78" y="6"/>
                  </a:lnTo>
                  <a:lnTo>
                    <a:pt x="78" y="0"/>
                  </a:lnTo>
                  <a:lnTo>
                    <a:pt x="86" y="0"/>
                  </a:lnTo>
                  <a:lnTo>
                    <a:pt x="91" y="2"/>
                  </a:lnTo>
                  <a:lnTo>
                    <a:pt x="99" y="4"/>
                  </a:lnTo>
                  <a:lnTo>
                    <a:pt x="105" y="6"/>
                  </a:lnTo>
                  <a:lnTo>
                    <a:pt x="116" y="14"/>
                  </a:lnTo>
                  <a:lnTo>
                    <a:pt x="125" y="23"/>
                  </a:lnTo>
                  <a:lnTo>
                    <a:pt x="133" y="31"/>
                  </a:lnTo>
                  <a:lnTo>
                    <a:pt x="141" y="44"/>
                  </a:lnTo>
                  <a:lnTo>
                    <a:pt x="141" y="50"/>
                  </a:lnTo>
                  <a:lnTo>
                    <a:pt x="143" y="56"/>
                  </a:lnTo>
                  <a:lnTo>
                    <a:pt x="144" y="63"/>
                  </a:lnTo>
                  <a:lnTo>
                    <a:pt x="144" y="71"/>
                  </a:lnTo>
                  <a:lnTo>
                    <a:pt x="144" y="78"/>
                  </a:lnTo>
                  <a:lnTo>
                    <a:pt x="143" y="86"/>
                  </a:lnTo>
                  <a:lnTo>
                    <a:pt x="141" y="92"/>
                  </a:lnTo>
                  <a:lnTo>
                    <a:pt x="139" y="99"/>
                  </a:lnTo>
                  <a:lnTo>
                    <a:pt x="135" y="105"/>
                  </a:lnTo>
                  <a:lnTo>
                    <a:pt x="131" y="111"/>
                  </a:lnTo>
                  <a:lnTo>
                    <a:pt x="127" y="116"/>
                  </a:lnTo>
                  <a:lnTo>
                    <a:pt x="124" y="124"/>
                  </a:lnTo>
                  <a:lnTo>
                    <a:pt x="116" y="128"/>
                  </a:lnTo>
                  <a:lnTo>
                    <a:pt x="110" y="132"/>
                  </a:lnTo>
                  <a:lnTo>
                    <a:pt x="105" y="135"/>
                  </a:lnTo>
                  <a:lnTo>
                    <a:pt x="99" y="139"/>
                  </a:lnTo>
                  <a:lnTo>
                    <a:pt x="91" y="141"/>
                  </a:lnTo>
                  <a:lnTo>
                    <a:pt x="86" y="143"/>
                  </a:lnTo>
                  <a:lnTo>
                    <a:pt x="78" y="143"/>
                  </a:lnTo>
                  <a:lnTo>
                    <a:pt x="72" y="145"/>
                  </a:lnTo>
                  <a:lnTo>
                    <a:pt x="65" y="143"/>
                  </a:lnTo>
                  <a:lnTo>
                    <a:pt x="57" y="143"/>
                  </a:lnTo>
                  <a:lnTo>
                    <a:pt x="49" y="141"/>
                  </a:lnTo>
                  <a:lnTo>
                    <a:pt x="44" y="139"/>
                  </a:lnTo>
                  <a:lnTo>
                    <a:pt x="36" y="135"/>
                  </a:lnTo>
                  <a:lnTo>
                    <a:pt x="30" y="132"/>
                  </a:lnTo>
                  <a:lnTo>
                    <a:pt x="25" y="128"/>
                  </a:lnTo>
                  <a:lnTo>
                    <a:pt x="19" y="124"/>
                  </a:lnTo>
                  <a:lnTo>
                    <a:pt x="13" y="116"/>
                  </a:lnTo>
                  <a:lnTo>
                    <a:pt x="10" y="111"/>
                  </a:lnTo>
                  <a:lnTo>
                    <a:pt x="6" y="105"/>
                  </a:lnTo>
                  <a:lnTo>
                    <a:pt x="4" y="99"/>
                  </a:lnTo>
                  <a:lnTo>
                    <a:pt x="2" y="92"/>
                  </a:lnTo>
                  <a:lnTo>
                    <a:pt x="0" y="86"/>
                  </a:lnTo>
                  <a:lnTo>
                    <a:pt x="0" y="78"/>
                  </a:lnTo>
                  <a:lnTo>
                    <a:pt x="0" y="71"/>
                  </a:lnTo>
                  <a:lnTo>
                    <a:pt x="0" y="63"/>
                  </a:lnTo>
                  <a:lnTo>
                    <a:pt x="0" y="57"/>
                  </a:lnTo>
                  <a:lnTo>
                    <a:pt x="0" y="52"/>
                  </a:lnTo>
                  <a:lnTo>
                    <a:pt x="4" y="46"/>
                  </a:lnTo>
                  <a:lnTo>
                    <a:pt x="6" y="38"/>
                  </a:lnTo>
                  <a:lnTo>
                    <a:pt x="10" y="35"/>
                  </a:lnTo>
                  <a:lnTo>
                    <a:pt x="11" y="29"/>
                  </a:lnTo>
                  <a:lnTo>
                    <a:pt x="17" y="23"/>
                  </a:lnTo>
                  <a:lnTo>
                    <a:pt x="25" y="14"/>
                  </a:lnTo>
                  <a:lnTo>
                    <a:pt x="34" y="8"/>
                  </a:lnTo>
                  <a:lnTo>
                    <a:pt x="40" y="4"/>
                  </a:lnTo>
                  <a:lnTo>
                    <a:pt x="46" y="2"/>
                  </a:lnTo>
                  <a:lnTo>
                    <a:pt x="53" y="0"/>
                  </a:lnTo>
                  <a:lnTo>
                    <a:pt x="61" y="0"/>
                  </a:lnTo>
                  <a:lnTo>
                    <a:pt x="61" y="6"/>
                  </a:lnTo>
                  <a:lnTo>
                    <a:pt x="61" y="16"/>
                  </a:lnTo>
                  <a:lnTo>
                    <a:pt x="61" y="23"/>
                  </a:lnTo>
                  <a:lnTo>
                    <a:pt x="63" y="33"/>
                  </a:lnTo>
                  <a:lnTo>
                    <a:pt x="55" y="35"/>
                  </a:lnTo>
                  <a:lnTo>
                    <a:pt x="49" y="38"/>
                  </a:lnTo>
                  <a:lnTo>
                    <a:pt x="42" y="42"/>
                  </a:lnTo>
                  <a:lnTo>
                    <a:pt x="38" y="46"/>
                  </a:lnTo>
                  <a:lnTo>
                    <a:pt x="34" y="52"/>
                  </a:lnTo>
                  <a:lnTo>
                    <a:pt x="30" y="59"/>
                  </a:lnTo>
                  <a:lnTo>
                    <a:pt x="29" y="67"/>
                  </a:lnTo>
                  <a:lnTo>
                    <a:pt x="29" y="75"/>
                  </a:lnTo>
                  <a:lnTo>
                    <a:pt x="29" y="82"/>
                  </a:lnTo>
                  <a:lnTo>
                    <a:pt x="30" y="90"/>
                  </a:lnTo>
                  <a:lnTo>
                    <a:pt x="34" y="95"/>
                  </a:lnTo>
                  <a:lnTo>
                    <a:pt x="42" y="101"/>
                  </a:lnTo>
                  <a:lnTo>
                    <a:pt x="46" y="105"/>
                  </a:lnTo>
                  <a:lnTo>
                    <a:pt x="53" y="109"/>
                  </a:lnTo>
                  <a:lnTo>
                    <a:pt x="63" y="111"/>
                  </a:lnTo>
                  <a:lnTo>
                    <a:pt x="72" y="113"/>
                  </a:lnTo>
                  <a:lnTo>
                    <a:pt x="7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73" name="Freeform 61"/>
            <p:cNvSpPr>
              <a:spLocks/>
            </p:cNvSpPr>
            <p:nvPr/>
          </p:nvSpPr>
          <p:spPr bwMode="auto">
            <a:xfrm>
              <a:off x="2816" y="1617"/>
              <a:ext cx="24" cy="16"/>
            </a:xfrm>
            <a:custGeom>
              <a:avLst/>
              <a:gdLst>
                <a:gd name="T0" fmla="*/ 15 w 47"/>
                <a:gd name="T1" fmla="*/ 0 h 33"/>
                <a:gd name="T2" fmla="*/ 32 w 47"/>
                <a:gd name="T3" fmla="*/ 0 h 33"/>
                <a:gd name="T4" fmla="*/ 47 w 47"/>
                <a:gd name="T5" fmla="*/ 23 h 33"/>
                <a:gd name="T6" fmla="*/ 32 w 47"/>
                <a:gd name="T7" fmla="*/ 33 h 33"/>
                <a:gd name="T8" fmla="*/ 17 w 47"/>
                <a:gd name="T9" fmla="*/ 33 h 33"/>
                <a:gd name="T10" fmla="*/ 0 w 47"/>
                <a:gd name="T11" fmla="*/ 21 h 33"/>
                <a:gd name="T12" fmla="*/ 15 w 47"/>
                <a:gd name="T13" fmla="*/ 0 h 33"/>
                <a:gd name="T14" fmla="*/ 15 w 47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3">
                  <a:moveTo>
                    <a:pt x="15" y="0"/>
                  </a:moveTo>
                  <a:lnTo>
                    <a:pt x="32" y="0"/>
                  </a:lnTo>
                  <a:lnTo>
                    <a:pt x="47" y="23"/>
                  </a:lnTo>
                  <a:lnTo>
                    <a:pt x="32" y="33"/>
                  </a:lnTo>
                  <a:lnTo>
                    <a:pt x="17" y="33"/>
                  </a:lnTo>
                  <a:lnTo>
                    <a:pt x="0" y="2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74" name="Freeform 62"/>
            <p:cNvSpPr>
              <a:spLocks/>
            </p:cNvSpPr>
            <p:nvPr/>
          </p:nvSpPr>
          <p:spPr bwMode="auto">
            <a:xfrm>
              <a:off x="2624" y="2376"/>
              <a:ext cx="21" cy="73"/>
            </a:xfrm>
            <a:custGeom>
              <a:avLst/>
              <a:gdLst>
                <a:gd name="T0" fmla="*/ 2 w 41"/>
                <a:gd name="T1" fmla="*/ 0 h 144"/>
                <a:gd name="T2" fmla="*/ 0 w 41"/>
                <a:gd name="T3" fmla="*/ 144 h 144"/>
                <a:gd name="T4" fmla="*/ 32 w 41"/>
                <a:gd name="T5" fmla="*/ 144 h 144"/>
                <a:gd name="T6" fmla="*/ 41 w 41"/>
                <a:gd name="T7" fmla="*/ 11 h 144"/>
                <a:gd name="T8" fmla="*/ 2 w 41"/>
                <a:gd name="T9" fmla="*/ 0 h 144"/>
                <a:gd name="T10" fmla="*/ 2 w 41"/>
                <a:gd name="T11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144">
                  <a:moveTo>
                    <a:pt x="2" y="0"/>
                  </a:moveTo>
                  <a:lnTo>
                    <a:pt x="0" y="144"/>
                  </a:lnTo>
                  <a:lnTo>
                    <a:pt x="32" y="144"/>
                  </a:lnTo>
                  <a:lnTo>
                    <a:pt x="41" y="1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75" name="Freeform 63"/>
            <p:cNvSpPr>
              <a:spLocks/>
            </p:cNvSpPr>
            <p:nvPr/>
          </p:nvSpPr>
          <p:spPr bwMode="auto">
            <a:xfrm>
              <a:off x="2617" y="2374"/>
              <a:ext cx="22" cy="74"/>
            </a:xfrm>
            <a:custGeom>
              <a:avLst/>
              <a:gdLst>
                <a:gd name="T0" fmla="*/ 2 w 44"/>
                <a:gd name="T1" fmla="*/ 0 h 146"/>
                <a:gd name="T2" fmla="*/ 0 w 44"/>
                <a:gd name="T3" fmla="*/ 146 h 146"/>
                <a:gd name="T4" fmla="*/ 33 w 44"/>
                <a:gd name="T5" fmla="*/ 146 h 146"/>
                <a:gd name="T6" fmla="*/ 44 w 44"/>
                <a:gd name="T7" fmla="*/ 11 h 146"/>
                <a:gd name="T8" fmla="*/ 2 w 44"/>
                <a:gd name="T9" fmla="*/ 0 h 146"/>
                <a:gd name="T10" fmla="*/ 2 w 44"/>
                <a:gd name="T11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146">
                  <a:moveTo>
                    <a:pt x="2" y="0"/>
                  </a:moveTo>
                  <a:lnTo>
                    <a:pt x="0" y="146"/>
                  </a:lnTo>
                  <a:lnTo>
                    <a:pt x="33" y="146"/>
                  </a:lnTo>
                  <a:lnTo>
                    <a:pt x="44" y="1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76" name="Freeform 64"/>
            <p:cNvSpPr>
              <a:spLocks/>
            </p:cNvSpPr>
            <p:nvPr/>
          </p:nvSpPr>
          <p:spPr bwMode="auto">
            <a:xfrm>
              <a:off x="2494" y="1892"/>
              <a:ext cx="1090" cy="528"/>
            </a:xfrm>
            <a:custGeom>
              <a:avLst/>
              <a:gdLst>
                <a:gd name="T0" fmla="*/ 470 w 2181"/>
                <a:gd name="T1" fmla="*/ 53 h 1055"/>
                <a:gd name="T2" fmla="*/ 432 w 2181"/>
                <a:gd name="T3" fmla="*/ 66 h 1055"/>
                <a:gd name="T4" fmla="*/ 388 w 2181"/>
                <a:gd name="T5" fmla="*/ 91 h 1055"/>
                <a:gd name="T6" fmla="*/ 333 w 2181"/>
                <a:gd name="T7" fmla="*/ 127 h 1055"/>
                <a:gd name="T8" fmla="*/ 276 w 2181"/>
                <a:gd name="T9" fmla="*/ 175 h 1055"/>
                <a:gd name="T10" fmla="*/ 217 w 2181"/>
                <a:gd name="T11" fmla="*/ 232 h 1055"/>
                <a:gd name="T12" fmla="*/ 162 w 2181"/>
                <a:gd name="T13" fmla="*/ 304 h 1055"/>
                <a:gd name="T14" fmla="*/ 112 w 2181"/>
                <a:gd name="T15" fmla="*/ 388 h 1055"/>
                <a:gd name="T16" fmla="*/ 76 w 2181"/>
                <a:gd name="T17" fmla="*/ 492 h 1055"/>
                <a:gd name="T18" fmla="*/ 50 w 2181"/>
                <a:gd name="T19" fmla="*/ 608 h 1055"/>
                <a:gd name="T20" fmla="*/ 44 w 2181"/>
                <a:gd name="T21" fmla="*/ 743 h 1055"/>
                <a:gd name="T22" fmla="*/ 57 w 2181"/>
                <a:gd name="T23" fmla="*/ 899 h 1055"/>
                <a:gd name="T24" fmla="*/ 95 w 2181"/>
                <a:gd name="T25" fmla="*/ 935 h 1055"/>
                <a:gd name="T26" fmla="*/ 183 w 2181"/>
                <a:gd name="T27" fmla="*/ 949 h 1055"/>
                <a:gd name="T28" fmla="*/ 318 w 2181"/>
                <a:gd name="T29" fmla="*/ 966 h 1055"/>
                <a:gd name="T30" fmla="*/ 493 w 2181"/>
                <a:gd name="T31" fmla="*/ 985 h 1055"/>
                <a:gd name="T32" fmla="*/ 692 w 2181"/>
                <a:gd name="T33" fmla="*/ 1002 h 1055"/>
                <a:gd name="T34" fmla="*/ 913 w 2181"/>
                <a:gd name="T35" fmla="*/ 1013 h 1055"/>
                <a:gd name="T36" fmla="*/ 1141 w 2181"/>
                <a:gd name="T37" fmla="*/ 1017 h 1055"/>
                <a:gd name="T38" fmla="*/ 1369 w 2181"/>
                <a:gd name="T39" fmla="*/ 1011 h 1055"/>
                <a:gd name="T40" fmla="*/ 1584 w 2181"/>
                <a:gd name="T41" fmla="*/ 989 h 1055"/>
                <a:gd name="T42" fmla="*/ 1780 w 2181"/>
                <a:gd name="T43" fmla="*/ 951 h 1055"/>
                <a:gd name="T44" fmla="*/ 1945 w 2181"/>
                <a:gd name="T45" fmla="*/ 890 h 1055"/>
                <a:gd name="T46" fmla="*/ 2072 w 2181"/>
                <a:gd name="T47" fmla="*/ 806 h 1055"/>
                <a:gd name="T48" fmla="*/ 2143 w 2181"/>
                <a:gd name="T49" fmla="*/ 717 h 1055"/>
                <a:gd name="T50" fmla="*/ 2173 w 2181"/>
                <a:gd name="T51" fmla="*/ 709 h 1055"/>
                <a:gd name="T52" fmla="*/ 2177 w 2181"/>
                <a:gd name="T53" fmla="*/ 722 h 1055"/>
                <a:gd name="T54" fmla="*/ 2163 w 2181"/>
                <a:gd name="T55" fmla="*/ 757 h 1055"/>
                <a:gd name="T56" fmla="*/ 2135 w 2181"/>
                <a:gd name="T57" fmla="*/ 798 h 1055"/>
                <a:gd name="T58" fmla="*/ 2086 w 2181"/>
                <a:gd name="T59" fmla="*/ 848 h 1055"/>
                <a:gd name="T60" fmla="*/ 2010 w 2181"/>
                <a:gd name="T61" fmla="*/ 899 h 1055"/>
                <a:gd name="T62" fmla="*/ 1901 w 2181"/>
                <a:gd name="T63" fmla="*/ 951 h 1055"/>
                <a:gd name="T64" fmla="*/ 1751 w 2181"/>
                <a:gd name="T65" fmla="*/ 992 h 1055"/>
                <a:gd name="T66" fmla="*/ 1559 w 2181"/>
                <a:gd name="T67" fmla="*/ 1029 h 1055"/>
                <a:gd name="T68" fmla="*/ 1316 w 2181"/>
                <a:gd name="T69" fmla="*/ 1049 h 1055"/>
                <a:gd name="T70" fmla="*/ 1013 w 2181"/>
                <a:gd name="T71" fmla="*/ 1053 h 1055"/>
                <a:gd name="T72" fmla="*/ 648 w 2181"/>
                <a:gd name="T73" fmla="*/ 1036 h 1055"/>
                <a:gd name="T74" fmla="*/ 217 w 2181"/>
                <a:gd name="T75" fmla="*/ 992 h 1055"/>
                <a:gd name="T76" fmla="*/ 17 w 2181"/>
                <a:gd name="T77" fmla="*/ 956 h 1055"/>
                <a:gd name="T78" fmla="*/ 12 w 2181"/>
                <a:gd name="T79" fmla="*/ 920 h 1055"/>
                <a:gd name="T80" fmla="*/ 6 w 2181"/>
                <a:gd name="T81" fmla="*/ 865 h 1055"/>
                <a:gd name="T82" fmla="*/ 2 w 2181"/>
                <a:gd name="T83" fmla="*/ 795 h 1055"/>
                <a:gd name="T84" fmla="*/ 2 w 2181"/>
                <a:gd name="T85" fmla="*/ 711 h 1055"/>
                <a:gd name="T86" fmla="*/ 10 w 2181"/>
                <a:gd name="T87" fmla="*/ 618 h 1055"/>
                <a:gd name="T88" fmla="*/ 27 w 2181"/>
                <a:gd name="T89" fmla="*/ 517 h 1055"/>
                <a:gd name="T90" fmla="*/ 61 w 2181"/>
                <a:gd name="T91" fmla="*/ 416 h 1055"/>
                <a:gd name="T92" fmla="*/ 109 w 2181"/>
                <a:gd name="T93" fmla="*/ 315 h 1055"/>
                <a:gd name="T94" fmla="*/ 177 w 2181"/>
                <a:gd name="T95" fmla="*/ 218 h 1055"/>
                <a:gd name="T96" fmla="*/ 263 w 2181"/>
                <a:gd name="T97" fmla="*/ 129 h 1055"/>
                <a:gd name="T98" fmla="*/ 377 w 2181"/>
                <a:gd name="T99" fmla="*/ 51 h 1055"/>
                <a:gd name="T100" fmla="*/ 494 w 2181"/>
                <a:gd name="T101" fmla="*/ 45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81" h="1055">
                  <a:moveTo>
                    <a:pt x="494" y="45"/>
                  </a:moveTo>
                  <a:lnTo>
                    <a:pt x="491" y="45"/>
                  </a:lnTo>
                  <a:lnTo>
                    <a:pt x="487" y="45"/>
                  </a:lnTo>
                  <a:lnTo>
                    <a:pt x="479" y="49"/>
                  </a:lnTo>
                  <a:lnTo>
                    <a:pt x="470" y="53"/>
                  </a:lnTo>
                  <a:lnTo>
                    <a:pt x="462" y="55"/>
                  </a:lnTo>
                  <a:lnTo>
                    <a:pt x="456" y="57"/>
                  </a:lnTo>
                  <a:lnTo>
                    <a:pt x="449" y="61"/>
                  </a:lnTo>
                  <a:lnTo>
                    <a:pt x="441" y="64"/>
                  </a:lnTo>
                  <a:lnTo>
                    <a:pt x="432" y="66"/>
                  </a:lnTo>
                  <a:lnTo>
                    <a:pt x="424" y="72"/>
                  </a:lnTo>
                  <a:lnTo>
                    <a:pt x="417" y="76"/>
                  </a:lnTo>
                  <a:lnTo>
                    <a:pt x="407" y="82"/>
                  </a:lnTo>
                  <a:lnTo>
                    <a:pt x="398" y="87"/>
                  </a:lnTo>
                  <a:lnTo>
                    <a:pt x="388" y="91"/>
                  </a:lnTo>
                  <a:lnTo>
                    <a:pt x="377" y="99"/>
                  </a:lnTo>
                  <a:lnTo>
                    <a:pt x="367" y="104"/>
                  </a:lnTo>
                  <a:lnTo>
                    <a:pt x="356" y="112"/>
                  </a:lnTo>
                  <a:lnTo>
                    <a:pt x="344" y="120"/>
                  </a:lnTo>
                  <a:lnTo>
                    <a:pt x="333" y="127"/>
                  </a:lnTo>
                  <a:lnTo>
                    <a:pt x="323" y="137"/>
                  </a:lnTo>
                  <a:lnTo>
                    <a:pt x="310" y="144"/>
                  </a:lnTo>
                  <a:lnTo>
                    <a:pt x="299" y="154"/>
                  </a:lnTo>
                  <a:lnTo>
                    <a:pt x="287" y="163"/>
                  </a:lnTo>
                  <a:lnTo>
                    <a:pt x="276" y="175"/>
                  </a:lnTo>
                  <a:lnTo>
                    <a:pt x="263" y="184"/>
                  </a:lnTo>
                  <a:lnTo>
                    <a:pt x="253" y="196"/>
                  </a:lnTo>
                  <a:lnTo>
                    <a:pt x="240" y="207"/>
                  </a:lnTo>
                  <a:lnTo>
                    <a:pt x="230" y="220"/>
                  </a:lnTo>
                  <a:lnTo>
                    <a:pt x="217" y="232"/>
                  </a:lnTo>
                  <a:lnTo>
                    <a:pt x="206" y="245"/>
                  </a:lnTo>
                  <a:lnTo>
                    <a:pt x="194" y="258"/>
                  </a:lnTo>
                  <a:lnTo>
                    <a:pt x="183" y="274"/>
                  </a:lnTo>
                  <a:lnTo>
                    <a:pt x="171" y="287"/>
                  </a:lnTo>
                  <a:lnTo>
                    <a:pt x="162" y="304"/>
                  </a:lnTo>
                  <a:lnTo>
                    <a:pt x="152" y="319"/>
                  </a:lnTo>
                  <a:lnTo>
                    <a:pt x="141" y="336"/>
                  </a:lnTo>
                  <a:lnTo>
                    <a:pt x="131" y="353"/>
                  </a:lnTo>
                  <a:lnTo>
                    <a:pt x="122" y="371"/>
                  </a:lnTo>
                  <a:lnTo>
                    <a:pt x="112" y="388"/>
                  </a:lnTo>
                  <a:lnTo>
                    <a:pt x="105" y="409"/>
                  </a:lnTo>
                  <a:lnTo>
                    <a:pt x="97" y="428"/>
                  </a:lnTo>
                  <a:lnTo>
                    <a:pt x="90" y="449"/>
                  </a:lnTo>
                  <a:lnTo>
                    <a:pt x="82" y="469"/>
                  </a:lnTo>
                  <a:lnTo>
                    <a:pt x="76" y="492"/>
                  </a:lnTo>
                  <a:lnTo>
                    <a:pt x="69" y="513"/>
                  </a:lnTo>
                  <a:lnTo>
                    <a:pt x="63" y="536"/>
                  </a:lnTo>
                  <a:lnTo>
                    <a:pt x="57" y="559"/>
                  </a:lnTo>
                  <a:lnTo>
                    <a:pt x="55" y="584"/>
                  </a:lnTo>
                  <a:lnTo>
                    <a:pt x="50" y="608"/>
                  </a:lnTo>
                  <a:lnTo>
                    <a:pt x="48" y="635"/>
                  </a:lnTo>
                  <a:lnTo>
                    <a:pt x="44" y="660"/>
                  </a:lnTo>
                  <a:lnTo>
                    <a:pt x="44" y="688"/>
                  </a:lnTo>
                  <a:lnTo>
                    <a:pt x="42" y="715"/>
                  </a:lnTo>
                  <a:lnTo>
                    <a:pt x="44" y="743"/>
                  </a:lnTo>
                  <a:lnTo>
                    <a:pt x="44" y="774"/>
                  </a:lnTo>
                  <a:lnTo>
                    <a:pt x="48" y="804"/>
                  </a:lnTo>
                  <a:lnTo>
                    <a:pt x="50" y="835"/>
                  </a:lnTo>
                  <a:lnTo>
                    <a:pt x="53" y="867"/>
                  </a:lnTo>
                  <a:lnTo>
                    <a:pt x="57" y="899"/>
                  </a:lnTo>
                  <a:lnTo>
                    <a:pt x="65" y="933"/>
                  </a:lnTo>
                  <a:lnTo>
                    <a:pt x="69" y="933"/>
                  </a:lnTo>
                  <a:lnTo>
                    <a:pt x="74" y="933"/>
                  </a:lnTo>
                  <a:lnTo>
                    <a:pt x="84" y="935"/>
                  </a:lnTo>
                  <a:lnTo>
                    <a:pt x="95" y="935"/>
                  </a:lnTo>
                  <a:lnTo>
                    <a:pt x="109" y="937"/>
                  </a:lnTo>
                  <a:lnTo>
                    <a:pt x="124" y="941"/>
                  </a:lnTo>
                  <a:lnTo>
                    <a:pt x="141" y="943"/>
                  </a:lnTo>
                  <a:lnTo>
                    <a:pt x="160" y="945"/>
                  </a:lnTo>
                  <a:lnTo>
                    <a:pt x="183" y="949"/>
                  </a:lnTo>
                  <a:lnTo>
                    <a:pt x="206" y="952"/>
                  </a:lnTo>
                  <a:lnTo>
                    <a:pt x="232" y="956"/>
                  </a:lnTo>
                  <a:lnTo>
                    <a:pt x="259" y="958"/>
                  </a:lnTo>
                  <a:lnTo>
                    <a:pt x="287" y="964"/>
                  </a:lnTo>
                  <a:lnTo>
                    <a:pt x="318" y="966"/>
                  </a:lnTo>
                  <a:lnTo>
                    <a:pt x="352" y="970"/>
                  </a:lnTo>
                  <a:lnTo>
                    <a:pt x="384" y="973"/>
                  </a:lnTo>
                  <a:lnTo>
                    <a:pt x="418" y="977"/>
                  </a:lnTo>
                  <a:lnTo>
                    <a:pt x="455" y="981"/>
                  </a:lnTo>
                  <a:lnTo>
                    <a:pt x="493" y="985"/>
                  </a:lnTo>
                  <a:lnTo>
                    <a:pt x="531" y="989"/>
                  </a:lnTo>
                  <a:lnTo>
                    <a:pt x="571" y="992"/>
                  </a:lnTo>
                  <a:lnTo>
                    <a:pt x="610" y="996"/>
                  </a:lnTo>
                  <a:lnTo>
                    <a:pt x="652" y="1000"/>
                  </a:lnTo>
                  <a:lnTo>
                    <a:pt x="692" y="1002"/>
                  </a:lnTo>
                  <a:lnTo>
                    <a:pt x="736" y="1006"/>
                  </a:lnTo>
                  <a:lnTo>
                    <a:pt x="780" y="1008"/>
                  </a:lnTo>
                  <a:lnTo>
                    <a:pt x="823" y="1011"/>
                  </a:lnTo>
                  <a:lnTo>
                    <a:pt x="869" y="1011"/>
                  </a:lnTo>
                  <a:lnTo>
                    <a:pt x="913" y="1013"/>
                  </a:lnTo>
                  <a:lnTo>
                    <a:pt x="958" y="1015"/>
                  </a:lnTo>
                  <a:lnTo>
                    <a:pt x="1006" y="1017"/>
                  </a:lnTo>
                  <a:lnTo>
                    <a:pt x="1050" y="1017"/>
                  </a:lnTo>
                  <a:lnTo>
                    <a:pt x="1095" y="1017"/>
                  </a:lnTo>
                  <a:lnTo>
                    <a:pt x="1141" y="1017"/>
                  </a:lnTo>
                  <a:lnTo>
                    <a:pt x="1186" y="1017"/>
                  </a:lnTo>
                  <a:lnTo>
                    <a:pt x="1232" y="1015"/>
                  </a:lnTo>
                  <a:lnTo>
                    <a:pt x="1278" y="1015"/>
                  </a:lnTo>
                  <a:lnTo>
                    <a:pt x="1323" y="1013"/>
                  </a:lnTo>
                  <a:lnTo>
                    <a:pt x="1369" y="1011"/>
                  </a:lnTo>
                  <a:lnTo>
                    <a:pt x="1413" y="1008"/>
                  </a:lnTo>
                  <a:lnTo>
                    <a:pt x="1456" y="1004"/>
                  </a:lnTo>
                  <a:lnTo>
                    <a:pt x="1498" y="998"/>
                  </a:lnTo>
                  <a:lnTo>
                    <a:pt x="1542" y="994"/>
                  </a:lnTo>
                  <a:lnTo>
                    <a:pt x="1584" y="989"/>
                  </a:lnTo>
                  <a:lnTo>
                    <a:pt x="1626" y="983"/>
                  </a:lnTo>
                  <a:lnTo>
                    <a:pt x="1665" y="975"/>
                  </a:lnTo>
                  <a:lnTo>
                    <a:pt x="1705" y="968"/>
                  </a:lnTo>
                  <a:lnTo>
                    <a:pt x="1743" y="958"/>
                  </a:lnTo>
                  <a:lnTo>
                    <a:pt x="1780" y="951"/>
                  </a:lnTo>
                  <a:lnTo>
                    <a:pt x="1816" y="939"/>
                  </a:lnTo>
                  <a:lnTo>
                    <a:pt x="1852" y="928"/>
                  </a:lnTo>
                  <a:lnTo>
                    <a:pt x="1884" y="916"/>
                  </a:lnTo>
                  <a:lnTo>
                    <a:pt x="1916" y="903"/>
                  </a:lnTo>
                  <a:lnTo>
                    <a:pt x="1945" y="890"/>
                  </a:lnTo>
                  <a:lnTo>
                    <a:pt x="1975" y="876"/>
                  </a:lnTo>
                  <a:lnTo>
                    <a:pt x="2002" y="859"/>
                  </a:lnTo>
                  <a:lnTo>
                    <a:pt x="2027" y="842"/>
                  </a:lnTo>
                  <a:lnTo>
                    <a:pt x="2049" y="823"/>
                  </a:lnTo>
                  <a:lnTo>
                    <a:pt x="2072" y="806"/>
                  </a:lnTo>
                  <a:lnTo>
                    <a:pt x="2091" y="785"/>
                  </a:lnTo>
                  <a:lnTo>
                    <a:pt x="2110" y="764"/>
                  </a:lnTo>
                  <a:lnTo>
                    <a:pt x="2125" y="741"/>
                  </a:lnTo>
                  <a:lnTo>
                    <a:pt x="2141" y="720"/>
                  </a:lnTo>
                  <a:lnTo>
                    <a:pt x="2143" y="717"/>
                  </a:lnTo>
                  <a:lnTo>
                    <a:pt x="2148" y="715"/>
                  </a:lnTo>
                  <a:lnTo>
                    <a:pt x="2154" y="711"/>
                  </a:lnTo>
                  <a:lnTo>
                    <a:pt x="2162" y="711"/>
                  </a:lnTo>
                  <a:lnTo>
                    <a:pt x="2167" y="709"/>
                  </a:lnTo>
                  <a:lnTo>
                    <a:pt x="2173" y="709"/>
                  </a:lnTo>
                  <a:lnTo>
                    <a:pt x="2179" y="709"/>
                  </a:lnTo>
                  <a:lnTo>
                    <a:pt x="2181" y="709"/>
                  </a:lnTo>
                  <a:lnTo>
                    <a:pt x="2179" y="711"/>
                  </a:lnTo>
                  <a:lnTo>
                    <a:pt x="2179" y="715"/>
                  </a:lnTo>
                  <a:lnTo>
                    <a:pt x="2177" y="722"/>
                  </a:lnTo>
                  <a:lnTo>
                    <a:pt x="2173" y="732"/>
                  </a:lnTo>
                  <a:lnTo>
                    <a:pt x="2171" y="736"/>
                  </a:lnTo>
                  <a:lnTo>
                    <a:pt x="2169" y="743"/>
                  </a:lnTo>
                  <a:lnTo>
                    <a:pt x="2165" y="749"/>
                  </a:lnTo>
                  <a:lnTo>
                    <a:pt x="2163" y="757"/>
                  </a:lnTo>
                  <a:lnTo>
                    <a:pt x="2158" y="764"/>
                  </a:lnTo>
                  <a:lnTo>
                    <a:pt x="2154" y="772"/>
                  </a:lnTo>
                  <a:lnTo>
                    <a:pt x="2148" y="781"/>
                  </a:lnTo>
                  <a:lnTo>
                    <a:pt x="2143" y="791"/>
                  </a:lnTo>
                  <a:lnTo>
                    <a:pt x="2135" y="798"/>
                  </a:lnTo>
                  <a:lnTo>
                    <a:pt x="2127" y="808"/>
                  </a:lnTo>
                  <a:lnTo>
                    <a:pt x="2116" y="817"/>
                  </a:lnTo>
                  <a:lnTo>
                    <a:pt x="2108" y="827"/>
                  </a:lnTo>
                  <a:lnTo>
                    <a:pt x="2097" y="836"/>
                  </a:lnTo>
                  <a:lnTo>
                    <a:pt x="2086" y="848"/>
                  </a:lnTo>
                  <a:lnTo>
                    <a:pt x="2072" y="857"/>
                  </a:lnTo>
                  <a:lnTo>
                    <a:pt x="2059" y="869"/>
                  </a:lnTo>
                  <a:lnTo>
                    <a:pt x="2044" y="878"/>
                  </a:lnTo>
                  <a:lnTo>
                    <a:pt x="2027" y="888"/>
                  </a:lnTo>
                  <a:lnTo>
                    <a:pt x="2010" y="899"/>
                  </a:lnTo>
                  <a:lnTo>
                    <a:pt x="1991" y="909"/>
                  </a:lnTo>
                  <a:lnTo>
                    <a:pt x="1970" y="918"/>
                  </a:lnTo>
                  <a:lnTo>
                    <a:pt x="1949" y="930"/>
                  </a:lnTo>
                  <a:lnTo>
                    <a:pt x="1926" y="939"/>
                  </a:lnTo>
                  <a:lnTo>
                    <a:pt x="1901" y="951"/>
                  </a:lnTo>
                  <a:lnTo>
                    <a:pt x="1875" y="958"/>
                  </a:lnTo>
                  <a:lnTo>
                    <a:pt x="1846" y="968"/>
                  </a:lnTo>
                  <a:lnTo>
                    <a:pt x="1816" y="975"/>
                  </a:lnTo>
                  <a:lnTo>
                    <a:pt x="1785" y="985"/>
                  </a:lnTo>
                  <a:lnTo>
                    <a:pt x="1751" y="992"/>
                  </a:lnTo>
                  <a:lnTo>
                    <a:pt x="1717" y="1000"/>
                  </a:lnTo>
                  <a:lnTo>
                    <a:pt x="1681" y="1008"/>
                  </a:lnTo>
                  <a:lnTo>
                    <a:pt x="1643" y="1015"/>
                  </a:lnTo>
                  <a:lnTo>
                    <a:pt x="1601" y="1021"/>
                  </a:lnTo>
                  <a:lnTo>
                    <a:pt x="1559" y="1029"/>
                  </a:lnTo>
                  <a:lnTo>
                    <a:pt x="1513" y="1032"/>
                  </a:lnTo>
                  <a:lnTo>
                    <a:pt x="1468" y="1038"/>
                  </a:lnTo>
                  <a:lnTo>
                    <a:pt x="1418" y="1042"/>
                  </a:lnTo>
                  <a:lnTo>
                    <a:pt x="1367" y="1046"/>
                  </a:lnTo>
                  <a:lnTo>
                    <a:pt x="1316" y="1049"/>
                  </a:lnTo>
                  <a:lnTo>
                    <a:pt x="1261" y="1053"/>
                  </a:lnTo>
                  <a:lnTo>
                    <a:pt x="1202" y="1053"/>
                  </a:lnTo>
                  <a:lnTo>
                    <a:pt x="1141" y="1055"/>
                  </a:lnTo>
                  <a:lnTo>
                    <a:pt x="1078" y="1053"/>
                  </a:lnTo>
                  <a:lnTo>
                    <a:pt x="1013" y="1053"/>
                  </a:lnTo>
                  <a:lnTo>
                    <a:pt x="945" y="1051"/>
                  </a:lnTo>
                  <a:lnTo>
                    <a:pt x="875" y="1049"/>
                  </a:lnTo>
                  <a:lnTo>
                    <a:pt x="801" y="1046"/>
                  </a:lnTo>
                  <a:lnTo>
                    <a:pt x="726" y="1042"/>
                  </a:lnTo>
                  <a:lnTo>
                    <a:pt x="648" y="1036"/>
                  </a:lnTo>
                  <a:lnTo>
                    <a:pt x="569" y="1029"/>
                  </a:lnTo>
                  <a:lnTo>
                    <a:pt x="483" y="1021"/>
                  </a:lnTo>
                  <a:lnTo>
                    <a:pt x="398" y="1013"/>
                  </a:lnTo>
                  <a:lnTo>
                    <a:pt x="308" y="1004"/>
                  </a:lnTo>
                  <a:lnTo>
                    <a:pt x="217" y="992"/>
                  </a:lnTo>
                  <a:lnTo>
                    <a:pt x="120" y="981"/>
                  </a:lnTo>
                  <a:lnTo>
                    <a:pt x="23" y="970"/>
                  </a:lnTo>
                  <a:lnTo>
                    <a:pt x="21" y="966"/>
                  </a:lnTo>
                  <a:lnTo>
                    <a:pt x="19" y="960"/>
                  </a:lnTo>
                  <a:lnTo>
                    <a:pt x="17" y="956"/>
                  </a:lnTo>
                  <a:lnTo>
                    <a:pt x="17" y="951"/>
                  </a:lnTo>
                  <a:lnTo>
                    <a:pt x="15" y="943"/>
                  </a:lnTo>
                  <a:lnTo>
                    <a:pt x="15" y="937"/>
                  </a:lnTo>
                  <a:lnTo>
                    <a:pt x="14" y="928"/>
                  </a:lnTo>
                  <a:lnTo>
                    <a:pt x="12" y="920"/>
                  </a:lnTo>
                  <a:lnTo>
                    <a:pt x="10" y="911"/>
                  </a:lnTo>
                  <a:lnTo>
                    <a:pt x="10" y="901"/>
                  </a:lnTo>
                  <a:lnTo>
                    <a:pt x="8" y="888"/>
                  </a:lnTo>
                  <a:lnTo>
                    <a:pt x="8" y="878"/>
                  </a:lnTo>
                  <a:lnTo>
                    <a:pt x="6" y="865"/>
                  </a:lnTo>
                  <a:lnTo>
                    <a:pt x="6" y="854"/>
                  </a:lnTo>
                  <a:lnTo>
                    <a:pt x="2" y="838"/>
                  </a:lnTo>
                  <a:lnTo>
                    <a:pt x="2" y="823"/>
                  </a:lnTo>
                  <a:lnTo>
                    <a:pt x="2" y="808"/>
                  </a:lnTo>
                  <a:lnTo>
                    <a:pt x="2" y="795"/>
                  </a:lnTo>
                  <a:lnTo>
                    <a:pt x="0" y="779"/>
                  </a:lnTo>
                  <a:lnTo>
                    <a:pt x="0" y="762"/>
                  </a:lnTo>
                  <a:lnTo>
                    <a:pt x="0" y="745"/>
                  </a:lnTo>
                  <a:lnTo>
                    <a:pt x="2" y="730"/>
                  </a:lnTo>
                  <a:lnTo>
                    <a:pt x="2" y="711"/>
                  </a:lnTo>
                  <a:lnTo>
                    <a:pt x="2" y="692"/>
                  </a:lnTo>
                  <a:lnTo>
                    <a:pt x="2" y="675"/>
                  </a:lnTo>
                  <a:lnTo>
                    <a:pt x="6" y="656"/>
                  </a:lnTo>
                  <a:lnTo>
                    <a:pt x="8" y="637"/>
                  </a:lnTo>
                  <a:lnTo>
                    <a:pt x="10" y="618"/>
                  </a:lnTo>
                  <a:lnTo>
                    <a:pt x="12" y="597"/>
                  </a:lnTo>
                  <a:lnTo>
                    <a:pt x="17" y="580"/>
                  </a:lnTo>
                  <a:lnTo>
                    <a:pt x="19" y="559"/>
                  </a:lnTo>
                  <a:lnTo>
                    <a:pt x="23" y="538"/>
                  </a:lnTo>
                  <a:lnTo>
                    <a:pt x="27" y="517"/>
                  </a:lnTo>
                  <a:lnTo>
                    <a:pt x="34" y="498"/>
                  </a:lnTo>
                  <a:lnTo>
                    <a:pt x="38" y="477"/>
                  </a:lnTo>
                  <a:lnTo>
                    <a:pt x="46" y="458"/>
                  </a:lnTo>
                  <a:lnTo>
                    <a:pt x="52" y="435"/>
                  </a:lnTo>
                  <a:lnTo>
                    <a:pt x="61" y="416"/>
                  </a:lnTo>
                  <a:lnTo>
                    <a:pt x="69" y="395"/>
                  </a:lnTo>
                  <a:lnTo>
                    <a:pt x="76" y="376"/>
                  </a:lnTo>
                  <a:lnTo>
                    <a:pt x="88" y="355"/>
                  </a:lnTo>
                  <a:lnTo>
                    <a:pt x="97" y="336"/>
                  </a:lnTo>
                  <a:lnTo>
                    <a:pt x="109" y="315"/>
                  </a:lnTo>
                  <a:lnTo>
                    <a:pt x="120" y="296"/>
                  </a:lnTo>
                  <a:lnTo>
                    <a:pt x="133" y="276"/>
                  </a:lnTo>
                  <a:lnTo>
                    <a:pt x="147" y="258"/>
                  </a:lnTo>
                  <a:lnTo>
                    <a:pt x="160" y="239"/>
                  </a:lnTo>
                  <a:lnTo>
                    <a:pt x="177" y="218"/>
                  </a:lnTo>
                  <a:lnTo>
                    <a:pt x="190" y="199"/>
                  </a:lnTo>
                  <a:lnTo>
                    <a:pt x="209" y="182"/>
                  </a:lnTo>
                  <a:lnTo>
                    <a:pt x="225" y="163"/>
                  </a:lnTo>
                  <a:lnTo>
                    <a:pt x="244" y="146"/>
                  </a:lnTo>
                  <a:lnTo>
                    <a:pt x="263" y="129"/>
                  </a:lnTo>
                  <a:lnTo>
                    <a:pt x="285" y="114"/>
                  </a:lnTo>
                  <a:lnTo>
                    <a:pt x="304" y="97"/>
                  </a:lnTo>
                  <a:lnTo>
                    <a:pt x="327" y="82"/>
                  </a:lnTo>
                  <a:lnTo>
                    <a:pt x="350" y="66"/>
                  </a:lnTo>
                  <a:lnTo>
                    <a:pt x="377" y="51"/>
                  </a:lnTo>
                  <a:lnTo>
                    <a:pt x="401" y="38"/>
                  </a:lnTo>
                  <a:lnTo>
                    <a:pt x="430" y="25"/>
                  </a:lnTo>
                  <a:lnTo>
                    <a:pt x="456" y="11"/>
                  </a:lnTo>
                  <a:lnTo>
                    <a:pt x="487" y="0"/>
                  </a:lnTo>
                  <a:lnTo>
                    <a:pt x="494" y="45"/>
                  </a:lnTo>
                  <a:lnTo>
                    <a:pt x="494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77" name="Freeform 65"/>
            <p:cNvSpPr>
              <a:spLocks/>
            </p:cNvSpPr>
            <p:nvPr/>
          </p:nvSpPr>
          <p:spPr bwMode="auto">
            <a:xfrm>
              <a:off x="2578" y="2412"/>
              <a:ext cx="99" cy="74"/>
            </a:xfrm>
            <a:custGeom>
              <a:avLst/>
              <a:gdLst>
                <a:gd name="T0" fmla="*/ 0 w 197"/>
                <a:gd name="T1" fmla="*/ 133 h 146"/>
                <a:gd name="T2" fmla="*/ 1 w 197"/>
                <a:gd name="T3" fmla="*/ 129 h 146"/>
                <a:gd name="T4" fmla="*/ 9 w 197"/>
                <a:gd name="T5" fmla="*/ 125 h 146"/>
                <a:gd name="T6" fmla="*/ 11 w 197"/>
                <a:gd name="T7" fmla="*/ 122 h 146"/>
                <a:gd name="T8" fmla="*/ 17 w 197"/>
                <a:gd name="T9" fmla="*/ 118 h 146"/>
                <a:gd name="T10" fmla="*/ 22 w 197"/>
                <a:gd name="T11" fmla="*/ 114 h 146"/>
                <a:gd name="T12" fmla="*/ 30 w 197"/>
                <a:gd name="T13" fmla="*/ 110 h 146"/>
                <a:gd name="T14" fmla="*/ 36 w 197"/>
                <a:gd name="T15" fmla="*/ 105 h 146"/>
                <a:gd name="T16" fmla="*/ 43 w 197"/>
                <a:gd name="T17" fmla="*/ 99 h 146"/>
                <a:gd name="T18" fmla="*/ 51 w 197"/>
                <a:gd name="T19" fmla="*/ 93 h 146"/>
                <a:gd name="T20" fmla="*/ 58 w 197"/>
                <a:gd name="T21" fmla="*/ 87 h 146"/>
                <a:gd name="T22" fmla="*/ 66 w 197"/>
                <a:gd name="T23" fmla="*/ 82 h 146"/>
                <a:gd name="T24" fmla="*/ 76 w 197"/>
                <a:gd name="T25" fmla="*/ 76 h 146"/>
                <a:gd name="T26" fmla="*/ 83 w 197"/>
                <a:gd name="T27" fmla="*/ 70 h 146"/>
                <a:gd name="T28" fmla="*/ 93 w 197"/>
                <a:gd name="T29" fmla="*/ 65 h 146"/>
                <a:gd name="T30" fmla="*/ 100 w 197"/>
                <a:gd name="T31" fmla="*/ 57 h 146"/>
                <a:gd name="T32" fmla="*/ 108 w 197"/>
                <a:gd name="T33" fmla="*/ 51 h 146"/>
                <a:gd name="T34" fmla="*/ 115 w 197"/>
                <a:gd name="T35" fmla="*/ 46 h 146"/>
                <a:gd name="T36" fmla="*/ 125 w 197"/>
                <a:gd name="T37" fmla="*/ 40 h 146"/>
                <a:gd name="T38" fmla="*/ 133 w 197"/>
                <a:gd name="T39" fmla="*/ 34 h 146"/>
                <a:gd name="T40" fmla="*/ 140 w 197"/>
                <a:gd name="T41" fmla="*/ 28 h 146"/>
                <a:gd name="T42" fmla="*/ 146 w 197"/>
                <a:gd name="T43" fmla="*/ 23 h 146"/>
                <a:gd name="T44" fmla="*/ 153 w 197"/>
                <a:gd name="T45" fmla="*/ 21 h 146"/>
                <a:gd name="T46" fmla="*/ 165 w 197"/>
                <a:gd name="T47" fmla="*/ 11 h 146"/>
                <a:gd name="T48" fmla="*/ 172 w 197"/>
                <a:gd name="T49" fmla="*/ 6 h 146"/>
                <a:gd name="T50" fmla="*/ 178 w 197"/>
                <a:gd name="T51" fmla="*/ 0 h 146"/>
                <a:gd name="T52" fmla="*/ 182 w 197"/>
                <a:gd name="T53" fmla="*/ 0 h 146"/>
                <a:gd name="T54" fmla="*/ 197 w 197"/>
                <a:gd name="T55" fmla="*/ 21 h 146"/>
                <a:gd name="T56" fmla="*/ 22 w 197"/>
                <a:gd name="T57" fmla="*/ 146 h 146"/>
                <a:gd name="T58" fmla="*/ 0 w 197"/>
                <a:gd name="T59" fmla="*/ 133 h 146"/>
                <a:gd name="T60" fmla="*/ 0 w 197"/>
                <a:gd name="T61" fmla="*/ 13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97" h="146">
                  <a:moveTo>
                    <a:pt x="0" y="133"/>
                  </a:moveTo>
                  <a:lnTo>
                    <a:pt x="1" y="129"/>
                  </a:lnTo>
                  <a:lnTo>
                    <a:pt x="9" y="125"/>
                  </a:lnTo>
                  <a:lnTo>
                    <a:pt x="11" y="122"/>
                  </a:lnTo>
                  <a:lnTo>
                    <a:pt x="17" y="118"/>
                  </a:lnTo>
                  <a:lnTo>
                    <a:pt x="22" y="114"/>
                  </a:lnTo>
                  <a:lnTo>
                    <a:pt x="30" y="110"/>
                  </a:lnTo>
                  <a:lnTo>
                    <a:pt x="36" y="105"/>
                  </a:lnTo>
                  <a:lnTo>
                    <a:pt x="43" y="99"/>
                  </a:lnTo>
                  <a:lnTo>
                    <a:pt x="51" y="93"/>
                  </a:lnTo>
                  <a:lnTo>
                    <a:pt x="58" y="87"/>
                  </a:lnTo>
                  <a:lnTo>
                    <a:pt x="66" y="82"/>
                  </a:lnTo>
                  <a:lnTo>
                    <a:pt x="76" y="76"/>
                  </a:lnTo>
                  <a:lnTo>
                    <a:pt x="83" y="70"/>
                  </a:lnTo>
                  <a:lnTo>
                    <a:pt x="93" y="65"/>
                  </a:lnTo>
                  <a:lnTo>
                    <a:pt x="100" y="57"/>
                  </a:lnTo>
                  <a:lnTo>
                    <a:pt x="108" y="51"/>
                  </a:lnTo>
                  <a:lnTo>
                    <a:pt x="115" y="46"/>
                  </a:lnTo>
                  <a:lnTo>
                    <a:pt x="125" y="40"/>
                  </a:lnTo>
                  <a:lnTo>
                    <a:pt x="133" y="34"/>
                  </a:lnTo>
                  <a:lnTo>
                    <a:pt x="140" y="28"/>
                  </a:lnTo>
                  <a:lnTo>
                    <a:pt x="146" y="23"/>
                  </a:lnTo>
                  <a:lnTo>
                    <a:pt x="153" y="21"/>
                  </a:lnTo>
                  <a:lnTo>
                    <a:pt x="165" y="11"/>
                  </a:lnTo>
                  <a:lnTo>
                    <a:pt x="172" y="6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97" y="21"/>
                  </a:lnTo>
                  <a:lnTo>
                    <a:pt x="22" y="146"/>
                  </a:lnTo>
                  <a:lnTo>
                    <a:pt x="0" y="133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78" name="Freeform 66"/>
            <p:cNvSpPr>
              <a:spLocks/>
            </p:cNvSpPr>
            <p:nvPr/>
          </p:nvSpPr>
          <p:spPr bwMode="auto">
            <a:xfrm>
              <a:off x="2559" y="2400"/>
              <a:ext cx="135" cy="108"/>
            </a:xfrm>
            <a:custGeom>
              <a:avLst/>
              <a:gdLst>
                <a:gd name="T0" fmla="*/ 158 w 270"/>
                <a:gd name="T1" fmla="*/ 179 h 215"/>
                <a:gd name="T2" fmla="*/ 185 w 270"/>
                <a:gd name="T3" fmla="*/ 169 h 215"/>
                <a:gd name="T4" fmla="*/ 210 w 270"/>
                <a:gd name="T5" fmla="*/ 154 h 215"/>
                <a:gd name="T6" fmla="*/ 227 w 270"/>
                <a:gd name="T7" fmla="*/ 131 h 215"/>
                <a:gd name="T8" fmla="*/ 238 w 270"/>
                <a:gd name="T9" fmla="*/ 107 h 215"/>
                <a:gd name="T10" fmla="*/ 240 w 270"/>
                <a:gd name="T11" fmla="*/ 82 h 215"/>
                <a:gd name="T12" fmla="*/ 230 w 270"/>
                <a:gd name="T13" fmla="*/ 63 h 215"/>
                <a:gd name="T14" fmla="*/ 213 w 270"/>
                <a:gd name="T15" fmla="*/ 48 h 215"/>
                <a:gd name="T16" fmla="*/ 191 w 270"/>
                <a:gd name="T17" fmla="*/ 38 h 215"/>
                <a:gd name="T18" fmla="*/ 164 w 270"/>
                <a:gd name="T19" fmla="*/ 33 h 215"/>
                <a:gd name="T20" fmla="*/ 139 w 270"/>
                <a:gd name="T21" fmla="*/ 31 h 215"/>
                <a:gd name="T22" fmla="*/ 139 w 270"/>
                <a:gd name="T23" fmla="*/ 17 h 215"/>
                <a:gd name="T24" fmla="*/ 139 w 270"/>
                <a:gd name="T25" fmla="*/ 0 h 215"/>
                <a:gd name="T26" fmla="*/ 156 w 270"/>
                <a:gd name="T27" fmla="*/ 0 h 215"/>
                <a:gd name="T28" fmla="*/ 175 w 270"/>
                <a:gd name="T29" fmla="*/ 0 h 215"/>
                <a:gd name="T30" fmla="*/ 200 w 270"/>
                <a:gd name="T31" fmla="*/ 6 h 215"/>
                <a:gd name="T32" fmla="*/ 230 w 270"/>
                <a:gd name="T33" fmla="*/ 17 h 215"/>
                <a:gd name="T34" fmla="*/ 253 w 270"/>
                <a:gd name="T35" fmla="*/ 34 h 215"/>
                <a:gd name="T36" fmla="*/ 269 w 270"/>
                <a:gd name="T37" fmla="*/ 65 h 215"/>
                <a:gd name="T38" fmla="*/ 270 w 270"/>
                <a:gd name="T39" fmla="*/ 82 h 215"/>
                <a:gd name="T40" fmla="*/ 269 w 270"/>
                <a:gd name="T41" fmla="*/ 101 h 215"/>
                <a:gd name="T42" fmla="*/ 265 w 270"/>
                <a:gd name="T43" fmla="*/ 120 h 215"/>
                <a:gd name="T44" fmla="*/ 259 w 270"/>
                <a:gd name="T45" fmla="*/ 137 h 215"/>
                <a:gd name="T46" fmla="*/ 238 w 270"/>
                <a:gd name="T47" fmla="*/ 168 h 215"/>
                <a:gd name="T48" fmla="*/ 211 w 270"/>
                <a:gd name="T49" fmla="*/ 192 h 215"/>
                <a:gd name="T50" fmla="*/ 183 w 270"/>
                <a:gd name="T51" fmla="*/ 206 h 215"/>
                <a:gd name="T52" fmla="*/ 164 w 270"/>
                <a:gd name="T53" fmla="*/ 211 h 215"/>
                <a:gd name="T54" fmla="*/ 145 w 270"/>
                <a:gd name="T55" fmla="*/ 213 h 215"/>
                <a:gd name="T56" fmla="*/ 122 w 270"/>
                <a:gd name="T57" fmla="*/ 213 h 215"/>
                <a:gd name="T58" fmla="*/ 103 w 270"/>
                <a:gd name="T59" fmla="*/ 209 h 215"/>
                <a:gd name="T60" fmla="*/ 84 w 270"/>
                <a:gd name="T61" fmla="*/ 206 h 215"/>
                <a:gd name="T62" fmla="*/ 67 w 270"/>
                <a:gd name="T63" fmla="*/ 198 h 215"/>
                <a:gd name="T64" fmla="*/ 42 w 270"/>
                <a:gd name="T65" fmla="*/ 185 h 215"/>
                <a:gd name="T66" fmla="*/ 18 w 270"/>
                <a:gd name="T67" fmla="*/ 160 h 215"/>
                <a:gd name="T68" fmla="*/ 4 w 270"/>
                <a:gd name="T69" fmla="*/ 131 h 215"/>
                <a:gd name="T70" fmla="*/ 0 w 270"/>
                <a:gd name="T71" fmla="*/ 107 h 215"/>
                <a:gd name="T72" fmla="*/ 6 w 270"/>
                <a:gd name="T73" fmla="*/ 90 h 215"/>
                <a:gd name="T74" fmla="*/ 19 w 270"/>
                <a:gd name="T75" fmla="*/ 59 h 215"/>
                <a:gd name="T76" fmla="*/ 40 w 270"/>
                <a:gd name="T77" fmla="*/ 34 h 215"/>
                <a:gd name="T78" fmla="*/ 65 w 270"/>
                <a:gd name="T79" fmla="*/ 14 h 215"/>
                <a:gd name="T80" fmla="*/ 97 w 270"/>
                <a:gd name="T81" fmla="*/ 4 h 215"/>
                <a:gd name="T82" fmla="*/ 116 w 270"/>
                <a:gd name="T83" fmla="*/ 2 h 215"/>
                <a:gd name="T84" fmla="*/ 126 w 270"/>
                <a:gd name="T85" fmla="*/ 15 h 215"/>
                <a:gd name="T86" fmla="*/ 126 w 270"/>
                <a:gd name="T87" fmla="*/ 25 h 215"/>
                <a:gd name="T88" fmla="*/ 109 w 270"/>
                <a:gd name="T89" fmla="*/ 33 h 215"/>
                <a:gd name="T90" fmla="*/ 84 w 270"/>
                <a:gd name="T91" fmla="*/ 40 h 215"/>
                <a:gd name="T92" fmla="*/ 65 w 270"/>
                <a:gd name="T93" fmla="*/ 53 h 215"/>
                <a:gd name="T94" fmla="*/ 44 w 270"/>
                <a:gd name="T95" fmla="*/ 71 h 215"/>
                <a:gd name="T96" fmla="*/ 35 w 270"/>
                <a:gd name="T97" fmla="*/ 93 h 215"/>
                <a:gd name="T98" fmla="*/ 35 w 270"/>
                <a:gd name="T99" fmla="*/ 118 h 215"/>
                <a:gd name="T100" fmla="*/ 44 w 270"/>
                <a:gd name="T101" fmla="*/ 139 h 215"/>
                <a:gd name="T102" fmla="*/ 61 w 270"/>
                <a:gd name="T103" fmla="*/ 158 h 215"/>
                <a:gd name="T104" fmla="*/ 86 w 270"/>
                <a:gd name="T105" fmla="*/ 169 h 215"/>
                <a:gd name="T106" fmla="*/ 115 w 270"/>
                <a:gd name="T107" fmla="*/ 179 h 215"/>
                <a:gd name="T108" fmla="*/ 143 w 270"/>
                <a:gd name="T109" fmla="*/ 183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0" h="215">
                  <a:moveTo>
                    <a:pt x="143" y="183"/>
                  </a:moveTo>
                  <a:lnTo>
                    <a:pt x="151" y="183"/>
                  </a:lnTo>
                  <a:lnTo>
                    <a:pt x="158" y="179"/>
                  </a:lnTo>
                  <a:lnTo>
                    <a:pt x="168" y="177"/>
                  </a:lnTo>
                  <a:lnTo>
                    <a:pt x="177" y="175"/>
                  </a:lnTo>
                  <a:lnTo>
                    <a:pt x="185" y="169"/>
                  </a:lnTo>
                  <a:lnTo>
                    <a:pt x="194" y="166"/>
                  </a:lnTo>
                  <a:lnTo>
                    <a:pt x="202" y="160"/>
                  </a:lnTo>
                  <a:lnTo>
                    <a:pt x="210" y="154"/>
                  </a:lnTo>
                  <a:lnTo>
                    <a:pt x="215" y="147"/>
                  </a:lnTo>
                  <a:lnTo>
                    <a:pt x="221" y="139"/>
                  </a:lnTo>
                  <a:lnTo>
                    <a:pt x="227" y="131"/>
                  </a:lnTo>
                  <a:lnTo>
                    <a:pt x="232" y="124"/>
                  </a:lnTo>
                  <a:lnTo>
                    <a:pt x="236" y="116"/>
                  </a:lnTo>
                  <a:lnTo>
                    <a:pt x="238" y="107"/>
                  </a:lnTo>
                  <a:lnTo>
                    <a:pt x="240" y="99"/>
                  </a:lnTo>
                  <a:lnTo>
                    <a:pt x="242" y="91"/>
                  </a:lnTo>
                  <a:lnTo>
                    <a:pt x="240" y="82"/>
                  </a:lnTo>
                  <a:lnTo>
                    <a:pt x="238" y="74"/>
                  </a:lnTo>
                  <a:lnTo>
                    <a:pt x="234" y="67"/>
                  </a:lnTo>
                  <a:lnTo>
                    <a:pt x="230" y="63"/>
                  </a:lnTo>
                  <a:lnTo>
                    <a:pt x="227" y="55"/>
                  </a:lnTo>
                  <a:lnTo>
                    <a:pt x="221" y="52"/>
                  </a:lnTo>
                  <a:lnTo>
                    <a:pt x="213" y="48"/>
                  </a:lnTo>
                  <a:lnTo>
                    <a:pt x="208" y="44"/>
                  </a:lnTo>
                  <a:lnTo>
                    <a:pt x="198" y="40"/>
                  </a:lnTo>
                  <a:lnTo>
                    <a:pt x="191" y="38"/>
                  </a:lnTo>
                  <a:lnTo>
                    <a:pt x="181" y="34"/>
                  </a:lnTo>
                  <a:lnTo>
                    <a:pt x="173" y="34"/>
                  </a:lnTo>
                  <a:lnTo>
                    <a:pt x="164" y="33"/>
                  </a:lnTo>
                  <a:lnTo>
                    <a:pt x="154" y="31"/>
                  </a:lnTo>
                  <a:lnTo>
                    <a:pt x="147" y="31"/>
                  </a:lnTo>
                  <a:lnTo>
                    <a:pt x="139" y="31"/>
                  </a:lnTo>
                  <a:lnTo>
                    <a:pt x="139" y="25"/>
                  </a:lnTo>
                  <a:lnTo>
                    <a:pt x="139" y="21"/>
                  </a:lnTo>
                  <a:lnTo>
                    <a:pt x="139" y="17"/>
                  </a:lnTo>
                  <a:lnTo>
                    <a:pt x="139" y="14"/>
                  </a:lnTo>
                  <a:lnTo>
                    <a:pt x="139" y="8"/>
                  </a:lnTo>
                  <a:lnTo>
                    <a:pt x="139" y="0"/>
                  </a:lnTo>
                  <a:lnTo>
                    <a:pt x="145" y="0"/>
                  </a:lnTo>
                  <a:lnTo>
                    <a:pt x="151" y="0"/>
                  </a:lnTo>
                  <a:lnTo>
                    <a:pt x="156" y="0"/>
                  </a:lnTo>
                  <a:lnTo>
                    <a:pt x="164" y="0"/>
                  </a:lnTo>
                  <a:lnTo>
                    <a:pt x="170" y="0"/>
                  </a:lnTo>
                  <a:lnTo>
                    <a:pt x="175" y="0"/>
                  </a:lnTo>
                  <a:lnTo>
                    <a:pt x="183" y="2"/>
                  </a:lnTo>
                  <a:lnTo>
                    <a:pt x="189" y="4"/>
                  </a:lnTo>
                  <a:lnTo>
                    <a:pt x="200" y="6"/>
                  </a:lnTo>
                  <a:lnTo>
                    <a:pt x="211" y="10"/>
                  </a:lnTo>
                  <a:lnTo>
                    <a:pt x="221" y="14"/>
                  </a:lnTo>
                  <a:lnTo>
                    <a:pt x="230" y="17"/>
                  </a:lnTo>
                  <a:lnTo>
                    <a:pt x="238" y="23"/>
                  </a:lnTo>
                  <a:lnTo>
                    <a:pt x="248" y="29"/>
                  </a:lnTo>
                  <a:lnTo>
                    <a:pt x="253" y="34"/>
                  </a:lnTo>
                  <a:lnTo>
                    <a:pt x="261" y="46"/>
                  </a:lnTo>
                  <a:lnTo>
                    <a:pt x="263" y="53"/>
                  </a:lnTo>
                  <a:lnTo>
                    <a:pt x="269" y="65"/>
                  </a:lnTo>
                  <a:lnTo>
                    <a:pt x="269" y="71"/>
                  </a:lnTo>
                  <a:lnTo>
                    <a:pt x="270" y="74"/>
                  </a:lnTo>
                  <a:lnTo>
                    <a:pt x="270" y="82"/>
                  </a:lnTo>
                  <a:lnTo>
                    <a:pt x="270" y="90"/>
                  </a:lnTo>
                  <a:lnTo>
                    <a:pt x="270" y="95"/>
                  </a:lnTo>
                  <a:lnTo>
                    <a:pt x="269" y="101"/>
                  </a:lnTo>
                  <a:lnTo>
                    <a:pt x="269" y="107"/>
                  </a:lnTo>
                  <a:lnTo>
                    <a:pt x="267" y="114"/>
                  </a:lnTo>
                  <a:lnTo>
                    <a:pt x="265" y="120"/>
                  </a:lnTo>
                  <a:lnTo>
                    <a:pt x="263" y="126"/>
                  </a:lnTo>
                  <a:lnTo>
                    <a:pt x="261" y="131"/>
                  </a:lnTo>
                  <a:lnTo>
                    <a:pt x="259" y="137"/>
                  </a:lnTo>
                  <a:lnTo>
                    <a:pt x="251" y="149"/>
                  </a:lnTo>
                  <a:lnTo>
                    <a:pt x="246" y="160"/>
                  </a:lnTo>
                  <a:lnTo>
                    <a:pt x="238" y="168"/>
                  </a:lnTo>
                  <a:lnTo>
                    <a:pt x="230" y="177"/>
                  </a:lnTo>
                  <a:lnTo>
                    <a:pt x="221" y="185"/>
                  </a:lnTo>
                  <a:lnTo>
                    <a:pt x="211" y="192"/>
                  </a:lnTo>
                  <a:lnTo>
                    <a:pt x="200" y="198"/>
                  </a:lnTo>
                  <a:lnTo>
                    <a:pt x="189" y="204"/>
                  </a:lnTo>
                  <a:lnTo>
                    <a:pt x="183" y="206"/>
                  </a:lnTo>
                  <a:lnTo>
                    <a:pt x="175" y="207"/>
                  </a:lnTo>
                  <a:lnTo>
                    <a:pt x="170" y="209"/>
                  </a:lnTo>
                  <a:lnTo>
                    <a:pt x="164" y="211"/>
                  </a:lnTo>
                  <a:lnTo>
                    <a:pt x="156" y="211"/>
                  </a:lnTo>
                  <a:lnTo>
                    <a:pt x="151" y="213"/>
                  </a:lnTo>
                  <a:lnTo>
                    <a:pt x="145" y="213"/>
                  </a:lnTo>
                  <a:lnTo>
                    <a:pt x="137" y="215"/>
                  </a:lnTo>
                  <a:lnTo>
                    <a:pt x="130" y="213"/>
                  </a:lnTo>
                  <a:lnTo>
                    <a:pt x="122" y="213"/>
                  </a:lnTo>
                  <a:lnTo>
                    <a:pt x="116" y="211"/>
                  </a:lnTo>
                  <a:lnTo>
                    <a:pt x="109" y="211"/>
                  </a:lnTo>
                  <a:lnTo>
                    <a:pt x="103" y="209"/>
                  </a:lnTo>
                  <a:lnTo>
                    <a:pt x="97" y="207"/>
                  </a:lnTo>
                  <a:lnTo>
                    <a:pt x="90" y="207"/>
                  </a:lnTo>
                  <a:lnTo>
                    <a:pt x="84" y="206"/>
                  </a:lnTo>
                  <a:lnTo>
                    <a:pt x="78" y="202"/>
                  </a:lnTo>
                  <a:lnTo>
                    <a:pt x="73" y="200"/>
                  </a:lnTo>
                  <a:lnTo>
                    <a:pt x="67" y="198"/>
                  </a:lnTo>
                  <a:lnTo>
                    <a:pt x="61" y="196"/>
                  </a:lnTo>
                  <a:lnTo>
                    <a:pt x="50" y="190"/>
                  </a:lnTo>
                  <a:lnTo>
                    <a:pt x="42" y="185"/>
                  </a:lnTo>
                  <a:lnTo>
                    <a:pt x="33" y="175"/>
                  </a:lnTo>
                  <a:lnTo>
                    <a:pt x="25" y="168"/>
                  </a:lnTo>
                  <a:lnTo>
                    <a:pt x="18" y="160"/>
                  </a:lnTo>
                  <a:lnTo>
                    <a:pt x="12" y="152"/>
                  </a:lnTo>
                  <a:lnTo>
                    <a:pt x="8" y="143"/>
                  </a:lnTo>
                  <a:lnTo>
                    <a:pt x="4" y="131"/>
                  </a:lnTo>
                  <a:lnTo>
                    <a:pt x="0" y="122"/>
                  </a:lnTo>
                  <a:lnTo>
                    <a:pt x="0" y="112"/>
                  </a:lnTo>
                  <a:lnTo>
                    <a:pt x="0" y="107"/>
                  </a:lnTo>
                  <a:lnTo>
                    <a:pt x="2" y="101"/>
                  </a:lnTo>
                  <a:lnTo>
                    <a:pt x="4" y="95"/>
                  </a:lnTo>
                  <a:lnTo>
                    <a:pt x="6" y="90"/>
                  </a:lnTo>
                  <a:lnTo>
                    <a:pt x="10" y="78"/>
                  </a:lnTo>
                  <a:lnTo>
                    <a:pt x="16" y="69"/>
                  </a:lnTo>
                  <a:lnTo>
                    <a:pt x="19" y="59"/>
                  </a:lnTo>
                  <a:lnTo>
                    <a:pt x="25" y="50"/>
                  </a:lnTo>
                  <a:lnTo>
                    <a:pt x="33" y="40"/>
                  </a:lnTo>
                  <a:lnTo>
                    <a:pt x="40" y="34"/>
                  </a:lnTo>
                  <a:lnTo>
                    <a:pt x="46" y="27"/>
                  </a:lnTo>
                  <a:lnTo>
                    <a:pt x="56" y="21"/>
                  </a:lnTo>
                  <a:lnTo>
                    <a:pt x="65" y="14"/>
                  </a:lnTo>
                  <a:lnTo>
                    <a:pt x="75" y="10"/>
                  </a:lnTo>
                  <a:lnTo>
                    <a:pt x="86" y="6"/>
                  </a:lnTo>
                  <a:lnTo>
                    <a:pt x="97" y="4"/>
                  </a:lnTo>
                  <a:lnTo>
                    <a:pt x="105" y="2"/>
                  </a:lnTo>
                  <a:lnTo>
                    <a:pt x="111" y="2"/>
                  </a:lnTo>
                  <a:lnTo>
                    <a:pt x="116" y="2"/>
                  </a:lnTo>
                  <a:lnTo>
                    <a:pt x="124" y="2"/>
                  </a:lnTo>
                  <a:lnTo>
                    <a:pt x="124" y="10"/>
                  </a:lnTo>
                  <a:lnTo>
                    <a:pt x="126" y="15"/>
                  </a:lnTo>
                  <a:lnTo>
                    <a:pt x="126" y="17"/>
                  </a:lnTo>
                  <a:lnTo>
                    <a:pt x="126" y="21"/>
                  </a:lnTo>
                  <a:lnTo>
                    <a:pt x="126" y="25"/>
                  </a:lnTo>
                  <a:lnTo>
                    <a:pt x="128" y="31"/>
                  </a:lnTo>
                  <a:lnTo>
                    <a:pt x="118" y="31"/>
                  </a:lnTo>
                  <a:lnTo>
                    <a:pt x="109" y="33"/>
                  </a:lnTo>
                  <a:lnTo>
                    <a:pt x="101" y="34"/>
                  </a:lnTo>
                  <a:lnTo>
                    <a:pt x="94" y="38"/>
                  </a:lnTo>
                  <a:lnTo>
                    <a:pt x="84" y="40"/>
                  </a:lnTo>
                  <a:lnTo>
                    <a:pt x="77" y="44"/>
                  </a:lnTo>
                  <a:lnTo>
                    <a:pt x="71" y="48"/>
                  </a:lnTo>
                  <a:lnTo>
                    <a:pt x="65" y="53"/>
                  </a:lnTo>
                  <a:lnTo>
                    <a:pt x="58" y="57"/>
                  </a:lnTo>
                  <a:lnTo>
                    <a:pt x="52" y="65"/>
                  </a:lnTo>
                  <a:lnTo>
                    <a:pt x="44" y="71"/>
                  </a:lnTo>
                  <a:lnTo>
                    <a:pt x="42" y="78"/>
                  </a:lnTo>
                  <a:lnTo>
                    <a:pt x="37" y="84"/>
                  </a:lnTo>
                  <a:lnTo>
                    <a:pt x="35" y="93"/>
                  </a:lnTo>
                  <a:lnTo>
                    <a:pt x="35" y="101"/>
                  </a:lnTo>
                  <a:lnTo>
                    <a:pt x="35" y="111"/>
                  </a:lnTo>
                  <a:lnTo>
                    <a:pt x="35" y="118"/>
                  </a:lnTo>
                  <a:lnTo>
                    <a:pt x="37" y="124"/>
                  </a:lnTo>
                  <a:lnTo>
                    <a:pt x="39" y="131"/>
                  </a:lnTo>
                  <a:lnTo>
                    <a:pt x="44" y="139"/>
                  </a:lnTo>
                  <a:lnTo>
                    <a:pt x="48" y="145"/>
                  </a:lnTo>
                  <a:lnTo>
                    <a:pt x="56" y="152"/>
                  </a:lnTo>
                  <a:lnTo>
                    <a:pt x="61" y="158"/>
                  </a:lnTo>
                  <a:lnTo>
                    <a:pt x="71" y="162"/>
                  </a:lnTo>
                  <a:lnTo>
                    <a:pt x="77" y="166"/>
                  </a:lnTo>
                  <a:lnTo>
                    <a:pt x="86" y="169"/>
                  </a:lnTo>
                  <a:lnTo>
                    <a:pt x="96" y="173"/>
                  </a:lnTo>
                  <a:lnTo>
                    <a:pt x="105" y="177"/>
                  </a:lnTo>
                  <a:lnTo>
                    <a:pt x="115" y="179"/>
                  </a:lnTo>
                  <a:lnTo>
                    <a:pt x="124" y="181"/>
                  </a:lnTo>
                  <a:lnTo>
                    <a:pt x="134" y="183"/>
                  </a:lnTo>
                  <a:lnTo>
                    <a:pt x="143" y="183"/>
                  </a:lnTo>
                  <a:lnTo>
                    <a:pt x="143" y="1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79" name="Freeform 67"/>
            <p:cNvSpPr>
              <a:spLocks/>
            </p:cNvSpPr>
            <p:nvPr/>
          </p:nvSpPr>
          <p:spPr bwMode="auto">
            <a:xfrm>
              <a:off x="3241" y="2187"/>
              <a:ext cx="46" cy="47"/>
            </a:xfrm>
            <a:custGeom>
              <a:avLst/>
              <a:gdLst>
                <a:gd name="T0" fmla="*/ 48 w 92"/>
                <a:gd name="T1" fmla="*/ 63 h 93"/>
                <a:gd name="T2" fmla="*/ 52 w 92"/>
                <a:gd name="T3" fmla="*/ 61 h 93"/>
                <a:gd name="T4" fmla="*/ 57 w 92"/>
                <a:gd name="T5" fmla="*/ 59 h 93"/>
                <a:gd name="T6" fmla="*/ 59 w 92"/>
                <a:gd name="T7" fmla="*/ 54 h 93"/>
                <a:gd name="T8" fmla="*/ 61 w 92"/>
                <a:gd name="T9" fmla="*/ 48 h 93"/>
                <a:gd name="T10" fmla="*/ 59 w 92"/>
                <a:gd name="T11" fmla="*/ 42 h 93"/>
                <a:gd name="T12" fmla="*/ 57 w 92"/>
                <a:gd name="T13" fmla="*/ 36 h 93"/>
                <a:gd name="T14" fmla="*/ 52 w 92"/>
                <a:gd name="T15" fmla="*/ 33 h 93"/>
                <a:gd name="T16" fmla="*/ 48 w 92"/>
                <a:gd name="T17" fmla="*/ 33 h 93"/>
                <a:gd name="T18" fmla="*/ 40 w 92"/>
                <a:gd name="T19" fmla="*/ 33 h 93"/>
                <a:gd name="T20" fmla="*/ 36 w 92"/>
                <a:gd name="T21" fmla="*/ 35 h 93"/>
                <a:gd name="T22" fmla="*/ 33 w 92"/>
                <a:gd name="T23" fmla="*/ 38 h 93"/>
                <a:gd name="T24" fmla="*/ 33 w 92"/>
                <a:gd name="T25" fmla="*/ 44 h 93"/>
                <a:gd name="T26" fmla="*/ 23 w 92"/>
                <a:gd name="T27" fmla="*/ 44 h 93"/>
                <a:gd name="T28" fmla="*/ 16 w 92"/>
                <a:gd name="T29" fmla="*/ 44 h 93"/>
                <a:gd name="T30" fmla="*/ 8 w 92"/>
                <a:gd name="T31" fmla="*/ 44 h 93"/>
                <a:gd name="T32" fmla="*/ 0 w 92"/>
                <a:gd name="T33" fmla="*/ 44 h 93"/>
                <a:gd name="T34" fmla="*/ 2 w 92"/>
                <a:gd name="T35" fmla="*/ 33 h 93"/>
                <a:gd name="T36" fmla="*/ 4 w 92"/>
                <a:gd name="T37" fmla="*/ 25 h 93"/>
                <a:gd name="T38" fmla="*/ 8 w 92"/>
                <a:gd name="T39" fmla="*/ 17 h 93"/>
                <a:gd name="T40" fmla="*/ 16 w 92"/>
                <a:gd name="T41" fmla="*/ 14 h 93"/>
                <a:gd name="T42" fmla="*/ 21 w 92"/>
                <a:gd name="T43" fmla="*/ 6 h 93"/>
                <a:gd name="T44" fmla="*/ 29 w 92"/>
                <a:gd name="T45" fmla="*/ 4 h 93"/>
                <a:gd name="T46" fmla="*/ 36 w 92"/>
                <a:gd name="T47" fmla="*/ 0 h 93"/>
                <a:gd name="T48" fmla="*/ 48 w 92"/>
                <a:gd name="T49" fmla="*/ 0 h 93"/>
                <a:gd name="T50" fmla="*/ 55 w 92"/>
                <a:gd name="T51" fmla="*/ 0 h 93"/>
                <a:gd name="T52" fmla="*/ 65 w 92"/>
                <a:gd name="T53" fmla="*/ 4 h 93"/>
                <a:gd name="T54" fmla="*/ 73 w 92"/>
                <a:gd name="T55" fmla="*/ 8 h 93"/>
                <a:gd name="T56" fmla="*/ 80 w 92"/>
                <a:gd name="T57" fmla="*/ 14 h 93"/>
                <a:gd name="T58" fmla="*/ 84 w 92"/>
                <a:gd name="T59" fmla="*/ 19 h 93"/>
                <a:gd name="T60" fmla="*/ 88 w 92"/>
                <a:gd name="T61" fmla="*/ 29 h 93"/>
                <a:gd name="T62" fmla="*/ 90 w 92"/>
                <a:gd name="T63" fmla="*/ 36 h 93"/>
                <a:gd name="T64" fmla="*/ 92 w 92"/>
                <a:gd name="T65" fmla="*/ 46 h 93"/>
                <a:gd name="T66" fmla="*/ 90 w 92"/>
                <a:gd name="T67" fmla="*/ 55 h 93"/>
                <a:gd name="T68" fmla="*/ 88 w 92"/>
                <a:gd name="T69" fmla="*/ 63 h 93"/>
                <a:gd name="T70" fmla="*/ 84 w 92"/>
                <a:gd name="T71" fmla="*/ 71 h 93"/>
                <a:gd name="T72" fmla="*/ 80 w 92"/>
                <a:gd name="T73" fmla="*/ 78 h 93"/>
                <a:gd name="T74" fmla="*/ 73 w 92"/>
                <a:gd name="T75" fmla="*/ 84 h 93"/>
                <a:gd name="T76" fmla="*/ 65 w 92"/>
                <a:gd name="T77" fmla="*/ 88 h 93"/>
                <a:gd name="T78" fmla="*/ 55 w 92"/>
                <a:gd name="T79" fmla="*/ 90 h 93"/>
                <a:gd name="T80" fmla="*/ 48 w 92"/>
                <a:gd name="T81" fmla="*/ 93 h 93"/>
                <a:gd name="T82" fmla="*/ 36 w 92"/>
                <a:gd name="T83" fmla="*/ 90 h 93"/>
                <a:gd name="T84" fmla="*/ 29 w 92"/>
                <a:gd name="T85" fmla="*/ 88 h 93"/>
                <a:gd name="T86" fmla="*/ 23 w 92"/>
                <a:gd name="T87" fmla="*/ 84 h 93"/>
                <a:gd name="T88" fmla="*/ 16 w 92"/>
                <a:gd name="T89" fmla="*/ 80 h 93"/>
                <a:gd name="T90" fmla="*/ 10 w 92"/>
                <a:gd name="T91" fmla="*/ 74 h 93"/>
                <a:gd name="T92" fmla="*/ 4 w 92"/>
                <a:gd name="T93" fmla="*/ 69 h 93"/>
                <a:gd name="T94" fmla="*/ 2 w 92"/>
                <a:gd name="T95" fmla="*/ 61 h 93"/>
                <a:gd name="T96" fmla="*/ 0 w 92"/>
                <a:gd name="T97" fmla="*/ 54 h 93"/>
                <a:gd name="T98" fmla="*/ 8 w 92"/>
                <a:gd name="T99" fmla="*/ 54 h 93"/>
                <a:gd name="T100" fmla="*/ 16 w 92"/>
                <a:gd name="T101" fmla="*/ 54 h 93"/>
                <a:gd name="T102" fmla="*/ 23 w 92"/>
                <a:gd name="T103" fmla="*/ 54 h 93"/>
                <a:gd name="T104" fmla="*/ 31 w 92"/>
                <a:gd name="T105" fmla="*/ 54 h 93"/>
                <a:gd name="T106" fmla="*/ 33 w 92"/>
                <a:gd name="T107" fmla="*/ 57 h 93"/>
                <a:gd name="T108" fmla="*/ 36 w 92"/>
                <a:gd name="T109" fmla="*/ 61 h 93"/>
                <a:gd name="T110" fmla="*/ 40 w 92"/>
                <a:gd name="T111" fmla="*/ 61 h 93"/>
                <a:gd name="T112" fmla="*/ 48 w 92"/>
                <a:gd name="T113" fmla="*/ 63 h 93"/>
                <a:gd name="T114" fmla="*/ 48 w 92"/>
                <a:gd name="T115" fmla="*/ 6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2" h="93">
                  <a:moveTo>
                    <a:pt x="48" y="63"/>
                  </a:moveTo>
                  <a:lnTo>
                    <a:pt x="52" y="61"/>
                  </a:lnTo>
                  <a:lnTo>
                    <a:pt x="57" y="59"/>
                  </a:lnTo>
                  <a:lnTo>
                    <a:pt x="59" y="54"/>
                  </a:lnTo>
                  <a:lnTo>
                    <a:pt x="61" y="48"/>
                  </a:lnTo>
                  <a:lnTo>
                    <a:pt x="59" y="42"/>
                  </a:lnTo>
                  <a:lnTo>
                    <a:pt x="57" y="36"/>
                  </a:lnTo>
                  <a:lnTo>
                    <a:pt x="52" y="33"/>
                  </a:lnTo>
                  <a:lnTo>
                    <a:pt x="48" y="33"/>
                  </a:lnTo>
                  <a:lnTo>
                    <a:pt x="40" y="33"/>
                  </a:lnTo>
                  <a:lnTo>
                    <a:pt x="36" y="35"/>
                  </a:lnTo>
                  <a:lnTo>
                    <a:pt x="33" y="38"/>
                  </a:lnTo>
                  <a:lnTo>
                    <a:pt x="33" y="44"/>
                  </a:lnTo>
                  <a:lnTo>
                    <a:pt x="23" y="44"/>
                  </a:lnTo>
                  <a:lnTo>
                    <a:pt x="16" y="44"/>
                  </a:lnTo>
                  <a:lnTo>
                    <a:pt x="8" y="44"/>
                  </a:lnTo>
                  <a:lnTo>
                    <a:pt x="0" y="44"/>
                  </a:lnTo>
                  <a:lnTo>
                    <a:pt x="2" y="33"/>
                  </a:lnTo>
                  <a:lnTo>
                    <a:pt x="4" y="25"/>
                  </a:lnTo>
                  <a:lnTo>
                    <a:pt x="8" y="17"/>
                  </a:lnTo>
                  <a:lnTo>
                    <a:pt x="16" y="14"/>
                  </a:lnTo>
                  <a:lnTo>
                    <a:pt x="21" y="6"/>
                  </a:lnTo>
                  <a:lnTo>
                    <a:pt x="29" y="4"/>
                  </a:lnTo>
                  <a:lnTo>
                    <a:pt x="36" y="0"/>
                  </a:lnTo>
                  <a:lnTo>
                    <a:pt x="48" y="0"/>
                  </a:lnTo>
                  <a:lnTo>
                    <a:pt x="55" y="0"/>
                  </a:lnTo>
                  <a:lnTo>
                    <a:pt x="65" y="4"/>
                  </a:lnTo>
                  <a:lnTo>
                    <a:pt x="73" y="8"/>
                  </a:lnTo>
                  <a:lnTo>
                    <a:pt x="80" y="14"/>
                  </a:lnTo>
                  <a:lnTo>
                    <a:pt x="84" y="19"/>
                  </a:lnTo>
                  <a:lnTo>
                    <a:pt x="88" y="29"/>
                  </a:lnTo>
                  <a:lnTo>
                    <a:pt x="90" y="36"/>
                  </a:lnTo>
                  <a:lnTo>
                    <a:pt x="92" y="46"/>
                  </a:lnTo>
                  <a:lnTo>
                    <a:pt x="90" y="55"/>
                  </a:lnTo>
                  <a:lnTo>
                    <a:pt x="88" y="63"/>
                  </a:lnTo>
                  <a:lnTo>
                    <a:pt x="84" y="71"/>
                  </a:lnTo>
                  <a:lnTo>
                    <a:pt x="80" y="78"/>
                  </a:lnTo>
                  <a:lnTo>
                    <a:pt x="73" y="84"/>
                  </a:lnTo>
                  <a:lnTo>
                    <a:pt x="65" y="88"/>
                  </a:lnTo>
                  <a:lnTo>
                    <a:pt x="55" y="90"/>
                  </a:lnTo>
                  <a:lnTo>
                    <a:pt x="48" y="93"/>
                  </a:lnTo>
                  <a:lnTo>
                    <a:pt x="36" y="90"/>
                  </a:lnTo>
                  <a:lnTo>
                    <a:pt x="29" y="88"/>
                  </a:lnTo>
                  <a:lnTo>
                    <a:pt x="23" y="84"/>
                  </a:lnTo>
                  <a:lnTo>
                    <a:pt x="16" y="80"/>
                  </a:lnTo>
                  <a:lnTo>
                    <a:pt x="10" y="74"/>
                  </a:lnTo>
                  <a:lnTo>
                    <a:pt x="4" y="69"/>
                  </a:lnTo>
                  <a:lnTo>
                    <a:pt x="2" y="61"/>
                  </a:lnTo>
                  <a:lnTo>
                    <a:pt x="0" y="54"/>
                  </a:lnTo>
                  <a:lnTo>
                    <a:pt x="8" y="54"/>
                  </a:lnTo>
                  <a:lnTo>
                    <a:pt x="16" y="54"/>
                  </a:lnTo>
                  <a:lnTo>
                    <a:pt x="23" y="54"/>
                  </a:lnTo>
                  <a:lnTo>
                    <a:pt x="31" y="54"/>
                  </a:lnTo>
                  <a:lnTo>
                    <a:pt x="33" y="57"/>
                  </a:lnTo>
                  <a:lnTo>
                    <a:pt x="36" y="61"/>
                  </a:lnTo>
                  <a:lnTo>
                    <a:pt x="40" y="61"/>
                  </a:lnTo>
                  <a:lnTo>
                    <a:pt x="48" y="63"/>
                  </a:lnTo>
                  <a:lnTo>
                    <a:pt x="48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80" name="Freeform 68"/>
            <p:cNvSpPr>
              <a:spLocks/>
            </p:cNvSpPr>
            <p:nvPr/>
          </p:nvSpPr>
          <p:spPr bwMode="auto">
            <a:xfrm>
              <a:off x="3535" y="2183"/>
              <a:ext cx="72" cy="77"/>
            </a:xfrm>
            <a:custGeom>
              <a:avLst/>
              <a:gdLst>
                <a:gd name="T0" fmla="*/ 30 w 144"/>
                <a:gd name="T1" fmla="*/ 81 h 154"/>
                <a:gd name="T2" fmla="*/ 32 w 144"/>
                <a:gd name="T3" fmla="*/ 68 h 154"/>
                <a:gd name="T4" fmla="*/ 42 w 144"/>
                <a:gd name="T5" fmla="*/ 53 h 154"/>
                <a:gd name="T6" fmla="*/ 49 w 144"/>
                <a:gd name="T7" fmla="*/ 45 h 154"/>
                <a:gd name="T8" fmla="*/ 62 w 144"/>
                <a:gd name="T9" fmla="*/ 40 h 154"/>
                <a:gd name="T10" fmla="*/ 78 w 144"/>
                <a:gd name="T11" fmla="*/ 38 h 154"/>
                <a:gd name="T12" fmla="*/ 89 w 144"/>
                <a:gd name="T13" fmla="*/ 40 h 154"/>
                <a:gd name="T14" fmla="*/ 97 w 144"/>
                <a:gd name="T15" fmla="*/ 49 h 154"/>
                <a:gd name="T16" fmla="*/ 102 w 144"/>
                <a:gd name="T17" fmla="*/ 59 h 154"/>
                <a:gd name="T18" fmla="*/ 104 w 144"/>
                <a:gd name="T19" fmla="*/ 70 h 154"/>
                <a:gd name="T20" fmla="*/ 102 w 144"/>
                <a:gd name="T21" fmla="*/ 85 h 154"/>
                <a:gd name="T22" fmla="*/ 93 w 144"/>
                <a:gd name="T23" fmla="*/ 100 h 154"/>
                <a:gd name="T24" fmla="*/ 80 w 144"/>
                <a:gd name="T25" fmla="*/ 114 h 154"/>
                <a:gd name="T26" fmla="*/ 66 w 144"/>
                <a:gd name="T27" fmla="*/ 123 h 154"/>
                <a:gd name="T28" fmla="*/ 95 w 144"/>
                <a:gd name="T29" fmla="*/ 154 h 154"/>
                <a:gd name="T30" fmla="*/ 108 w 144"/>
                <a:gd name="T31" fmla="*/ 142 h 154"/>
                <a:gd name="T32" fmla="*/ 121 w 144"/>
                <a:gd name="T33" fmla="*/ 129 h 154"/>
                <a:gd name="T34" fmla="*/ 135 w 144"/>
                <a:gd name="T35" fmla="*/ 112 h 154"/>
                <a:gd name="T36" fmla="*/ 142 w 144"/>
                <a:gd name="T37" fmla="*/ 89 h 154"/>
                <a:gd name="T38" fmla="*/ 144 w 144"/>
                <a:gd name="T39" fmla="*/ 78 h 154"/>
                <a:gd name="T40" fmla="*/ 144 w 144"/>
                <a:gd name="T41" fmla="*/ 66 h 154"/>
                <a:gd name="T42" fmla="*/ 142 w 144"/>
                <a:gd name="T43" fmla="*/ 53 h 154"/>
                <a:gd name="T44" fmla="*/ 137 w 144"/>
                <a:gd name="T45" fmla="*/ 40 h 154"/>
                <a:gd name="T46" fmla="*/ 127 w 144"/>
                <a:gd name="T47" fmla="*/ 26 h 154"/>
                <a:gd name="T48" fmla="*/ 116 w 144"/>
                <a:gd name="T49" fmla="*/ 13 h 154"/>
                <a:gd name="T50" fmla="*/ 112 w 144"/>
                <a:gd name="T51" fmla="*/ 11 h 154"/>
                <a:gd name="T52" fmla="*/ 101 w 144"/>
                <a:gd name="T53" fmla="*/ 7 h 154"/>
                <a:gd name="T54" fmla="*/ 85 w 144"/>
                <a:gd name="T55" fmla="*/ 3 h 154"/>
                <a:gd name="T56" fmla="*/ 66 w 144"/>
                <a:gd name="T57" fmla="*/ 2 h 154"/>
                <a:gd name="T58" fmla="*/ 45 w 144"/>
                <a:gd name="T59" fmla="*/ 5 h 154"/>
                <a:gd name="T60" fmla="*/ 26 w 144"/>
                <a:gd name="T61" fmla="*/ 17 h 154"/>
                <a:gd name="T62" fmla="*/ 17 w 144"/>
                <a:gd name="T63" fmla="*/ 24 h 154"/>
                <a:gd name="T64" fmla="*/ 11 w 144"/>
                <a:gd name="T65" fmla="*/ 38 h 154"/>
                <a:gd name="T66" fmla="*/ 5 w 144"/>
                <a:gd name="T67" fmla="*/ 55 h 154"/>
                <a:gd name="T68" fmla="*/ 0 w 144"/>
                <a:gd name="T69" fmla="*/ 74 h 154"/>
                <a:gd name="T70" fmla="*/ 30 w 144"/>
                <a:gd name="T71" fmla="*/ 8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4" h="154">
                  <a:moveTo>
                    <a:pt x="30" y="85"/>
                  </a:moveTo>
                  <a:lnTo>
                    <a:pt x="30" y="81"/>
                  </a:lnTo>
                  <a:lnTo>
                    <a:pt x="30" y="76"/>
                  </a:lnTo>
                  <a:lnTo>
                    <a:pt x="32" y="68"/>
                  </a:lnTo>
                  <a:lnTo>
                    <a:pt x="38" y="59"/>
                  </a:lnTo>
                  <a:lnTo>
                    <a:pt x="42" y="53"/>
                  </a:lnTo>
                  <a:lnTo>
                    <a:pt x="45" y="49"/>
                  </a:lnTo>
                  <a:lnTo>
                    <a:pt x="49" y="45"/>
                  </a:lnTo>
                  <a:lnTo>
                    <a:pt x="57" y="43"/>
                  </a:lnTo>
                  <a:lnTo>
                    <a:pt x="62" y="40"/>
                  </a:lnTo>
                  <a:lnTo>
                    <a:pt x="70" y="38"/>
                  </a:lnTo>
                  <a:lnTo>
                    <a:pt x="78" y="38"/>
                  </a:lnTo>
                  <a:lnTo>
                    <a:pt x="89" y="40"/>
                  </a:lnTo>
                  <a:lnTo>
                    <a:pt x="89" y="40"/>
                  </a:lnTo>
                  <a:lnTo>
                    <a:pt x="95" y="45"/>
                  </a:lnTo>
                  <a:lnTo>
                    <a:pt x="97" y="49"/>
                  </a:lnTo>
                  <a:lnTo>
                    <a:pt x="99" y="53"/>
                  </a:lnTo>
                  <a:lnTo>
                    <a:pt x="102" y="59"/>
                  </a:lnTo>
                  <a:lnTo>
                    <a:pt x="104" y="64"/>
                  </a:lnTo>
                  <a:lnTo>
                    <a:pt x="104" y="70"/>
                  </a:lnTo>
                  <a:lnTo>
                    <a:pt x="104" y="78"/>
                  </a:lnTo>
                  <a:lnTo>
                    <a:pt x="102" y="85"/>
                  </a:lnTo>
                  <a:lnTo>
                    <a:pt x="99" y="93"/>
                  </a:lnTo>
                  <a:lnTo>
                    <a:pt x="93" y="100"/>
                  </a:lnTo>
                  <a:lnTo>
                    <a:pt x="85" y="110"/>
                  </a:lnTo>
                  <a:lnTo>
                    <a:pt x="80" y="114"/>
                  </a:lnTo>
                  <a:lnTo>
                    <a:pt x="74" y="119"/>
                  </a:lnTo>
                  <a:lnTo>
                    <a:pt x="66" y="123"/>
                  </a:lnTo>
                  <a:lnTo>
                    <a:pt x="61" y="129"/>
                  </a:lnTo>
                  <a:lnTo>
                    <a:pt x="95" y="154"/>
                  </a:lnTo>
                  <a:lnTo>
                    <a:pt x="99" y="152"/>
                  </a:lnTo>
                  <a:lnTo>
                    <a:pt x="108" y="142"/>
                  </a:lnTo>
                  <a:lnTo>
                    <a:pt x="114" y="135"/>
                  </a:lnTo>
                  <a:lnTo>
                    <a:pt x="121" y="129"/>
                  </a:lnTo>
                  <a:lnTo>
                    <a:pt x="127" y="119"/>
                  </a:lnTo>
                  <a:lnTo>
                    <a:pt x="135" y="112"/>
                  </a:lnTo>
                  <a:lnTo>
                    <a:pt x="139" y="100"/>
                  </a:lnTo>
                  <a:lnTo>
                    <a:pt x="142" y="89"/>
                  </a:lnTo>
                  <a:lnTo>
                    <a:pt x="142" y="83"/>
                  </a:lnTo>
                  <a:lnTo>
                    <a:pt x="144" y="78"/>
                  </a:lnTo>
                  <a:lnTo>
                    <a:pt x="144" y="72"/>
                  </a:lnTo>
                  <a:lnTo>
                    <a:pt x="144" y="66"/>
                  </a:lnTo>
                  <a:lnTo>
                    <a:pt x="142" y="59"/>
                  </a:lnTo>
                  <a:lnTo>
                    <a:pt x="142" y="53"/>
                  </a:lnTo>
                  <a:lnTo>
                    <a:pt x="139" y="45"/>
                  </a:lnTo>
                  <a:lnTo>
                    <a:pt x="137" y="40"/>
                  </a:lnTo>
                  <a:lnTo>
                    <a:pt x="131" y="32"/>
                  </a:lnTo>
                  <a:lnTo>
                    <a:pt x="127" y="26"/>
                  </a:lnTo>
                  <a:lnTo>
                    <a:pt x="121" y="21"/>
                  </a:lnTo>
                  <a:lnTo>
                    <a:pt x="116" y="13"/>
                  </a:lnTo>
                  <a:lnTo>
                    <a:pt x="114" y="13"/>
                  </a:lnTo>
                  <a:lnTo>
                    <a:pt x="112" y="11"/>
                  </a:lnTo>
                  <a:lnTo>
                    <a:pt x="106" y="9"/>
                  </a:lnTo>
                  <a:lnTo>
                    <a:pt x="101" y="7"/>
                  </a:lnTo>
                  <a:lnTo>
                    <a:pt x="91" y="3"/>
                  </a:lnTo>
                  <a:lnTo>
                    <a:pt x="85" y="3"/>
                  </a:lnTo>
                  <a:lnTo>
                    <a:pt x="74" y="0"/>
                  </a:lnTo>
                  <a:lnTo>
                    <a:pt x="66" y="2"/>
                  </a:lnTo>
                  <a:lnTo>
                    <a:pt x="55" y="2"/>
                  </a:lnTo>
                  <a:lnTo>
                    <a:pt x="45" y="5"/>
                  </a:lnTo>
                  <a:lnTo>
                    <a:pt x="34" y="9"/>
                  </a:lnTo>
                  <a:lnTo>
                    <a:pt x="26" y="17"/>
                  </a:lnTo>
                  <a:lnTo>
                    <a:pt x="23" y="21"/>
                  </a:lnTo>
                  <a:lnTo>
                    <a:pt x="17" y="24"/>
                  </a:lnTo>
                  <a:lnTo>
                    <a:pt x="15" y="30"/>
                  </a:lnTo>
                  <a:lnTo>
                    <a:pt x="11" y="38"/>
                  </a:lnTo>
                  <a:lnTo>
                    <a:pt x="7" y="45"/>
                  </a:lnTo>
                  <a:lnTo>
                    <a:pt x="5" y="55"/>
                  </a:lnTo>
                  <a:lnTo>
                    <a:pt x="2" y="62"/>
                  </a:lnTo>
                  <a:lnTo>
                    <a:pt x="0" y="74"/>
                  </a:lnTo>
                  <a:lnTo>
                    <a:pt x="30" y="85"/>
                  </a:lnTo>
                  <a:lnTo>
                    <a:pt x="30" y="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pic>
        <p:nvPicPr>
          <p:cNvPr id="13396" name="Picture 84" descr="mouse">
            <a:hlinkClick r:id="rId2" action="ppaction://hlinksldjump">
              <a:snd r:embed="rId3" name="click.wav"/>
            </a:hlinkClick>
          </p:cNvPr>
          <p:cNvPicPr>
            <a:picLocks noChangeAspect="1" noChangeArrowheads="1"/>
          </p:cNvPicPr>
          <p:nvPr>
            <p:ph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990600"/>
            <a:ext cx="3656013" cy="2992438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82" name="Group 46"/>
          <p:cNvGrpSpPr>
            <a:grpSpLocks/>
          </p:cNvGrpSpPr>
          <p:nvPr/>
        </p:nvGrpSpPr>
        <p:grpSpPr bwMode="auto">
          <a:xfrm>
            <a:off x="1219200" y="3962400"/>
            <a:ext cx="2428875" cy="2039938"/>
            <a:chOff x="2310" y="1539"/>
            <a:chExt cx="1112" cy="950"/>
          </a:xfrm>
        </p:grpSpPr>
        <p:sp>
          <p:nvSpPr>
            <p:cNvPr id="14345" name="Freeform 9"/>
            <p:cNvSpPr>
              <a:spLocks/>
            </p:cNvSpPr>
            <p:nvPr/>
          </p:nvSpPr>
          <p:spPr bwMode="auto">
            <a:xfrm>
              <a:off x="2987" y="2367"/>
              <a:ext cx="425" cy="119"/>
            </a:xfrm>
            <a:custGeom>
              <a:avLst/>
              <a:gdLst>
                <a:gd name="T0" fmla="*/ 2 w 850"/>
                <a:gd name="T1" fmla="*/ 78 h 238"/>
                <a:gd name="T2" fmla="*/ 163 w 850"/>
                <a:gd name="T3" fmla="*/ 0 h 238"/>
                <a:gd name="T4" fmla="*/ 817 w 850"/>
                <a:gd name="T5" fmla="*/ 6 h 238"/>
                <a:gd name="T6" fmla="*/ 850 w 850"/>
                <a:gd name="T7" fmla="*/ 96 h 238"/>
                <a:gd name="T8" fmla="*/ 848 w 850"/>
                <a:gd name="T9" fmla="*/ 173 h 238"/>
                <a:gd name="T10" fmla="*/ 829 w 850"/>
                <a:gd name="T11" fmla="*/ 229 h 238"/>
                <a:gd name="T12" fmla="*/ 112 w 850"/>
                <a:gd name="T13" fmla="*/ 238 h 238"/>
                <a:gd name="T14" fmla="*/ 0 w 850"/>
                <a:gd name="T15" fmla="*/ 162 h 238"/>
                <a:gd name="T16" fmla="*/ 2 w 850"/>
                <a:gd name="T17" fmla="*/ 78 h 238"/>
                <a:gd name="T18" fmla="*/ 2 w 850"/>
                <a:gd name="T19" fmla="*/ 7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0" h="238">
                  <a:moveTo>
                    <a:pt x="2" y="78"/>
                  </a:moveTo>
                  <a:lnTo>
                    <a:pt x="163" y="0"/>
                  </a:lnTo>
                  <a:lnTo>
                    <a:pt x="817" y="6"/>
                  </a:lnTo>
                  <a:lnTo>
                    <a:pt x="850" y="96"/>
                  </a:lnTo>
                  <a:lnTo>
                    <a:pt x="848" y="173"/>
                  </a:lnTo>
                  <a:lnTo>
                    <a:pt x="829" y="229"/>
                  </a:lnTo>
                  <a:lnTo>
                    <a:pt x="112" y="238"/>
                  </a:lnTo>
                  <a:lnTo>
                    <a:pt x="0" y="162"/>
                  </a:lnTo>
                  <a:lnTo>
                    <a:pt x="2" y="78"/>
                  </a:lnTo>
                  <a:lnTo>
                    <a:pt x="2" y="78"/>
                  </a:lnTo>
                  <a:close/>
                </a:path>
              </a:pathLst>
            </a:custGeom>
            <a:solidFill>
              <a:srgbClr val="96DE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46" name="Freeform 10"/>
            <p:cNvSpPr>
              <a:spLocks/>
            </p:cNvSpPr>
            <p:nvPr/>
          </p:nvSpPr>
          <p:spPr bwMode="auto">
            <a:xfrm>
              <a:off x="3092" y="2369"/>
              <a:ext cx="248" cy="113"/>
            </a:xfrm>
            <a:custGeom>
              <a:avLst/>
              <a:gdLst>
                <a:gd name="T0" fmla="*/ 6 w 496"/>
                <a:gd name="T1" fmla="*/ 2 h 227"/>
                <a:gd name="T2" fmla="*/ 34 w 496"/>
                <a:gd name="T3" fmla="*/ 99 h 227"/>
                <a:gd name="T4" fmla="*/ 25 w 496"/>
                <a:gd name="T5" fmla="*/ 164 h 227"/>
                <a:gd name="T6" fmla="*/ 0 w 496"/>
                <a:gd name="T7" fmla="*/ 227 h 227"/>
                <a:gd name="T8" fmla="*/ 481 w 496"/>
                <a:gd name="T9" fmla="*/ 227 h 227"/>
                <a:gd name="T10" fmla="*/ 496 w 496"/>
                <a:gd name="T11" fmla="*/ 120 h 227"/>
                <a:gd name="T12" fmla="*/ 479 w 496"/>
                <a:gd name="T13" fmla="*/ 0 h 227"/>
                <a:gd name="T14" fmla="*/ 6 w 496"/>
                <a:gd name="T15" fmla="*/ 2 h 227"/>
                <a:gd name="T16" fmla="*/ 6 w 496"/>
                <a:gd name="T17" fmla="*/ 2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6" h="227">
                  <a:moveTo>
                    <a:pt x="6" y="2"/>
                  </a:moveTo>
                  <a:lnTo>
                    <a:pt x="34" y="99"/>
                  </a:lnTo>
                  <a:lnTo>
                    <a:pt x="25" y="164"/>
                  </a:lnTo>
                  <a:lnTo>
                    <a:pt x="0" y="227"/>
                  </a:lnTo>
                  <a:lnTo>
                    <a:pt x="481" y="227"/>
                  </a:lnTo>
                  <a:lnTo>
                    <a:pt x="496" y="120"/>
                  </a:lnTo>
                  <a:lnTo>
                    <a:pt x="479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4A9E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47" name="Freeform 11"/>
            <p:cNvSpPr>
              <a:spLocks/>
            </p:cNvSpPr>
            <p:nvPr/>
          </p:nvSpPr>
          <p:spPr bwMode="auto">
            <a:xfrm>
              <a:off x="2826" y="2228"/>
              <a:ext cx="372" cy="239"/>
            </a:xfrm>
            <a:custGeom>
              <a:avLst/>
              <a:gdLst>
                <a:gd name="T0" fmla="*/ 0 w 745"/>
                <a:gd name="T1" fmla="*/ 376 h 477"/>
                <a:gd name="T2" fmla="*/ 53 w 745"/>
                <a:gd name="T3" fmla="*/ 321 h 477"/>
                <a:gd name="T4" fmla="*/ 93 w 745"/>
                <a:gd name="T5" fmla="*/ 249 h 477"/>
                <a:gd name="T6" fmla="*/ 677 w 745"/>
                <a:gd name="T7" fmla="*/ 0 h 477"/>
                <a:gd name="T8" fmla="*/ 715 w 745"/>
                <a:gd name="T9" fmla="*/ 32 h 477"/>
                <a:gd name="T10" fmla="*/ 743 w 745"/>
                <a:gd name="T11" fmla="*/ 114 h 477"/>
                <a:gd name="T12" fmla="*/ 745 w 745"/>
                <a:gd name="T13" fmla="*/ 194 h 477"/>
                <a:gd name="T14" fmla="*/ 612 w 745"/>
                <a:gd name="T15" fmla="*/ 268 h 477"/>
                <a:gd name="T16" fmla="*/ 450 w 745"/>
                <a:gd name="T17" fmla="*/ 287 h 477"/>
                <a:gd name="T18" fmla="*/ 323 w 745"/>
                <a:gd name="T19" fmla="*/ 355 h 477"/>
                <a:gd name="T20" fmla="*/ 317 w 745"/>
                <a:gd name="T21" fmla="*/ 409 h 477"/>
                <a:gd name="T22" fmla="*/ 157 w 745"/>
                <a:gd name="T23" fmla="*/ 477 h 477"/>
                <a:gd name="T24" fmla="*/ 22 w 745"/>
                <a:gd name="T25" fmla="*/ 468 h 477"/>
                <a:gd name="T26" fmla="*/ 0 w 745"/>
                <a:gd name="T27" fmla="*/ 376 h 477"/>
                <a:gd name="T28" fmla="*/ 0 w 745"/>
                <a:gd name="T29" fmla="*/ 376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45" h="477">
                  <a:moveTo>
                    <a:pt x="0" y="376"/>
                  </a:moveTo>
                  <a:lnTo>
                    <a:pt x="53" y="321"/>
                  </a:lnTo>
                  <a:lnTo>
                    <a:pt x="93" y="249"/>
                  </a:lnTo>
                  <a:lnTo>
                    <a:pt x="677" y="0"/>
                  </a:lnTo>
                  <a:lnTo>
                    <a:pt x="715" y="32"/>
                  </a:lnTo>
                  <a:lnTo>
                    <a:pt x="743" y="114"/>
                  </a:lnTo>
                  <a:lnTo>
                    <a:pt x="745" y="194"/>
                  </a:lnTo>
                  <a:lnTo>
                    <a:pt x="612" y="268"/>
                  </a:lnTo>
                  <a:lnTo>
                    <a:pt x="450" y="287"/>
                  </a:lnTo>
                  <a:lnTo>
                    <a:pt x="323" y="355"/>
                  </a:lnTo>
                  <a:lnTo>
                    <a:pt x="317" y="409"/>
                  </a:lnTo>
                  <a:lnTo>
                    <a:pt x="157" y="477"/>
                  </a:lnTo>
                  <a:lnTo>
                    <a:pt x="22" y="468"/>
                  </a:lnTo>
                  <a:lnTo>
                    <a:pt x="0" y="376"/>
                  </a:lnTo>
                  <a:lnTo>
                    <a:pt x="0" y="376"/>
                  </a:lnTo>
                  <a:close/>
                </a:path>
              </a:pathLst>
            </a:custGeom>
            <a:solidFill>
              <a:srgbClr val="F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48" name="Freeform 12"/>
            <p:cNvSpPr>
              <a:spLocks/>
            </p:cNvSpPr>
            <p:nvPr/>
          </p:nvSpPr>
          <p:spPr bwMode="auto">
            <a:xfrm>
              <a:off x="2924" y="2248"/>
              <a:ext cx="233" cy="199"/>
            </a:xfrm>
            <a:custGeom>
              <a:avLst/>
              <a:gdLst>
                <a:gd name="T0" fmla="*/ 0 w 466"/>
                <a:gd name="T1" fmla="*/ 173 h 397"/>
                <a:gd name="T2" fmla="*/ 37 w 466"/>
                <a:gd name="T3" fmla="*/ 237 h 397"/>
                <a:gd name="T4" fmla="*/ 57 w 466"/>
                <a:gd name="T5" fmla="*/ 315 h 397"/>
                <a:gd name="T6" fmla="*/ 63 w 466"/>
                <a:gd name="T7" fmla="*/ 397 h 397"/>
                <a:gd name="T8" fmla="*/ 126 w 466"/>
                <a:gd name="T9" fmla="*/ 371 h 397"/>
                <a:gd name="T10" fmla="*/ 132 w 466"/>
                <a:gd name="T11" fmla="*/ 310 h 397"/>
                <a:gd name="T12" fmla="*/ 289 w 466"/>
                <a:gd name="T13" fmla="*/ 237 h 397"/>
                <a:gd name="T14" fmla="*/ 386 w 466"/>
                <a:gd name="T15" fmla="*/ 241 h 397"/>
                <a:gd name="T16" fmla="*/ 464 w 466"/>
                <a:gd name="T17" fmla="*/ 199 h 397"/>
                <a:gd name="T18" fmla="*/ 466 w 466"/>
                <a:gd name="T19" fmla="*/ 127 h 397"/>
                <a:gd name="T20" fmla="*/ 449 w 466"/>
                <a:gd name="T21" fmla="*/ 72 h 397"/>
                <a:gd name="T22" fmla="*/ 404 w 466"/>
                <a:gd name="T23" fmla="*/ 0 h 397"/>
                <a:gd name="T24" fmla="*/ 0 w 466"/>
                <a:gd name="T25" fmla="*/ 173 h 397"/>
                <a:gd name="T26" fmla="*/ 0 w 466"/>
                <a:gd name="T27" fmla="*/ 173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6" h="397">
                  <a:moveTo>
                    <a:pt x="0" y="173"/>
                  </a:moveTo>
                  <a:lnTo>
                    <a:pt x="37" y="237"/>
                  </a:lnTo>
                  <a:lnTo>
                    <a:pt x="57" y="315"/>
                  </a:lnTo>
                  <a:lnTo>
                    <a:pt x="63" y="397"/>
                  </a:lnTo>
                  <a:lnTo>
                    <a:pt x="126" y="371"/>
                  </a:lnTo>
                  <a:lnTo>
                    <a:pt x="132" y="310"/>
                  </a:lnTo>
                  <a:lnTo>
                    <a:pt x="289" y="237"/>
                  </a:lnTo>
                  <a:lnTo>
                    <a:pt x="386" y="241"/>
                  </a:lnTo>
                  <a:lnTo>
                    <a:pt x="464" y="199"/>
                  </a:lnTo>
                  <a:lnTo>
                    <a:pt x="466" y="127"/>
                  </a:lnTo>
                  <a:lnTo>
                    <a:pt x="449" y="72"/>
                  </a:lnTo>
                  <a:lnTo>
                    <a:pt x="404" y="0"/>
                  </a:lnTo>
                  <a:lnTo>
                    <a:pt x="0" y="173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F024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49" name="Freeform 13"/>
            <p:cNvSpPr>
              <a:spLocks/>
            </p:cNvSpPr>
            <p:nvPr/>
          </p:nvSpPr>
          <p:spPr bwMode="auto">
            <a:xfrm>
              <a:off x="2406" y="1549"/>
              <a:ext cx="651" cy="354"/>
            </a:xfrm>
            <a:custGeom>
              <a:avLst/>
              <a:gdLst>
                <a:gd name="T0" fmla="*/ 0 w 1301"/>
                <a:gd name="T1" fmla="*/ 140 h 709"/>
                <a:gd name="T2" fmla="*/ 1015 w 1301"/>
                <a:gd name="T3" fmla="*/ 0 h 709"/>
                <a:gd name="T4" fmla="*/ 1105 w 1301"/>
                <a:gd name="T5" fmla="*/ 268 h 709"/>
                <a:gd name="T6" fmla="*/ 1301 w 1301"/>
                <a:gd name="T7" fmla="*/ 393 h 709"/>
                <a:gd name="T8" fmla="*/ 196 w 1301"/>
                <a:gd name="T9" fmla="*/ 709 h 709"/>
                <a:gd name="T10" fmla="*/ 0 w 1301"/>
                <a:gd name="T11" fmla="*/ 140 h 709"/>
                <a:gd name="T12" fmla="*/ 0 w 1301"/>
                <a:gd name="T13" fmla="*/ 140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1" h="709">
                  <a:moveTo>
                    <a:pt x="0" y="140"/>
                  </a:moveTo>
                  <a:lnTo>
                    <a:pt x="1015" y="0"/>
                  </a:lnTo>
                  <a:lnTo>
                    <a:pt x="1105" y="268"/>
                  </a:lnTo>
                  <a:lnTo>
                    <a:pt x="1301" y="393"/>
                  </a:lnTo>
                  <a:lnTo>
                    <a:pt x="196" y="709"/>
                  </a:lnTo>
                  <a:lnTo>
                    <a:pt x="0" y="140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50" name="Freeform 14"/>
            <p:cNvSpPr>
              <a:spLocks/>
            </p:cNvSpPr>
            <p:nvPr/>
          </p:nvSpPr>
          <p:spPr bwMode="auto">
            <a:xfrm>
              <a:off x="2441" y="1634"/>
              <a:ext cx="420" cy="161"/>
            </a:xfrm>
            <a:custGeom>
              <a:avLst/>
              <a:gdLst>
                <a:gd name="T0" fmla="*/ 0 w 841"/>
                <a:gd name="T1" fmla="*/ 119 h 321"/>
                <a:gd name="T2" fmla="*/ 801 w 841"/>
                <a:gd name="T3" fmla="*/ 0 h 321"/>
                <a:gd name="T4" fmla="*/ 841 w 841"/>
                <a:gd name="T5" fmla="*/ 154 h 321"/>
                <a:gd name="T6" fmla="*/ 120 w 841"/>
                <a:gd name="T7" fmla="*/ 321 h 321"/>
                <a:gd name="T8" fmla="*/ 69 w 841"/>
                <a:gd name="T9" fmla="*/ 283 h 321"/>
                <a:gd name="T10" fmla="*/ 0 w 841"/>
                <a:gd name="T11" fmla="*/ 119 h 321"/>
                <a:gd name="T12" fmla="*/ 0 w 841"/>
                <a:gd name="T13" fmla="*/ 119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1" h="321">
                  <a:moveTo>
                    <a:pt x="0" y="119"/>
                  </a:moveTo>
                  <a:lnTo>
                    <a:pt x="801" y="0"/>
                  </a:lnTo>
                  <a:lnTo>
                    <a:pt x="841" y="154"/>
                  </a:lnTo>
                  <a:lnTo>
                    <a:pt x="120" y="321"/>
                  </a:lnTo>
                  <a:lnTo>
                    <a:pt x="69" y="283"/>
                  </a:lnTo>
                  <a:lnTo>
                    <a:pt x="0" y="119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51" name="Freeform 15"/>
            <p:cNvSpPr>
              <a:spLocks/>
            </p:cNvSpPr>
            <p:nvPr/>
          </p:nvSpPr>
          <p:spPr bwMode="auto">
            <a:xfrm>
              <a:off x="2800" y="1689"/>
              <a:ext cx="111" cy="101"/>
            </a:xfrm>
            <a:custGeom>
              <a:avLst/>
              <a:gdLst>
                <a:gd name="T0" fmla="*/ 0 w 223"/>
                <a:gd name="T1" fmla="*/ 203 h 203"/>
                <a:gd name="T2" fmla="*/ 23 w 223"/>
                <a:gd name="T3" fmla="*/ 32 h 203"/>
                <a:gd name="T4" fmla="*/ 122 w 223"/>
                <a:gd name="T5" fmla="*/ 0 h 203"/>
                <a:gd name="T6" fmla="*/ 169 w 223"/>
                <a:gd name="T7" fmla="*/ 23 h 203"/>
                <a:gd name="T8" fmla="*/ 223 w 223"/>
                <a:gd name="T9" fmla="*/ 171 h 203"/>
                <a:gd name="T10" fmla="*/ 0 w 223"/>
                <a:gd name="T11" fmla="*/ 203 h 203"/>
                <a:gd name="T12" fmla="*/ 0 w 223"/>
                <a:gd name="T13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203">
                  <a:moveTo>
                    <a:pt x="0" y="203"/>
                  </a:moveTo>
                  <a:lnTo>
                    <a:pt x="23" y="32"/>
                  </a:lnTo>
                  <a:lnTo>
                    <a:pt x="122" y="0"/>
                  </a:lnTo>
                  <a:lnTo>
                    <a:pt x="169" y="23"/>
                  </a:lnTo>
                  <a:lnTo>
                    <a:pt x="223" y="171"/>
                  </a:lnTo>
                  <a:lnTo>
                    <a:pt x="0" y="203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7DB3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52" name="Freeform 16"/>
            <p:cNvSpPr>
              <a:spLocks/>
            </p:cNvSpPr>
            <p:nvPr/>
          </p:nvSpPr>
          <p:spPr bwMode="auto">
            <a:xfrm>
              <a:off x="2648" y="1614"/>
              <a:ext cx="129" cy="153"/>
            </a:xfrm>
            <a:custGeom>
              <a:avLst/>
              <a:gdLst>
                <a:gd name="T0" fmla="*/ 0 w 259"/>
                <a:gd name="T1" fmla="*/ 188 h 306"/>
                <a:gd name="T2" fmla="*/ 34 w 259"/>
                <a:gd name="T3" fmla="*/ 123 h 306"/>
                <a:gd name="T4" fmla="*/ 63 w 259"/>
                <a:gd name="T5" fmla="*/ 11 h 306"/>
                <a:gd name="T6" fmla="*/ 150 w 259"/>
                <a:gd name="T7" fmla="*/ 0 h 306"/>
                <a:gd name="T8" fmla="*/ 217 w 259"/>
                <a:gd name="T9" fmla="*/ 116 h 306"/>
                <a:gd name="T10" fmla="*/ 236 w 259"/>
                <a:gd name="T11" fmla="*/ 140 h 306"/>
                <a:gd name="T12" fmla="*/ 259 w 259"/>
                <a:gd name="T13" fmla="*/ 266 h 306"/>
                <a:gd name="T14" fmla="*/ 152 w 259"/>
                <a:gd name="T15" fmla="*/ 247 h 306"/>
                <a:gd name="T16" fmla="*/ 11 w 259"/>
                <a:gd name="T17" fmla="*/ 306 h 306"/>
                <a:gd name="T18" fmla="*/ 0 w 259"/>
                <a:gd name="T19" fmla="*/ 188 h 306"/>
                <a:gd name="T20" fmla="*/ 0 w 259"/>
                <a:gd name="T21" fmla="*/ 18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9" h="306">
                  <a:moveTo>
                    <a:pt x="0" y="188"/>
                  </a:moveTo>
                  <a:lnTo>
                    <a:pt x="34" y="123"/>
                  </a:lnTo>
                  <a:lnTo>
                    <a:pt x="63" y="11"/>
                  </a:lnTo>
                  <a:lnTo>
                    <a:pt x="150" y="0"/>
                  </a:lnTo>
                  <a:lnTo>
                    <a:pt x="217" y="116"/>
                  </a:lnTo>
                  <a:lnTo>
                    <a:pt x="236" y="140"/>
                  </a:lnTo>
                  <a:lnTo>
                    <a:pt x="259" y="266"/>
                  </a:lnTo>
                  <a:lnTo>
                    <a:pt x="152" y="247"/>
                  </a:lnTo>
                  <a:lnTo>
                    <a:pt x="11" y="306"/>
                  </a:lnTo>
                  <a:lnTo>
                    <a:pt x="0" y="188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rgbClr val="FFFF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53" name="Freeform 17"/>
            <p:cNvSpPr>
              <a:spLocks/>
            </p:cNvSpPr>
            <p:nvPr/>
          </p:nvSpPr>
          <p:spPr bwMode="auto">
            <a:xfrm>
              <a:off x="2518" y="1629"/>
              <a:ext cx="134" cy="158"/>
            </a:xfrm>
            <a:custGeom>
              <a:avLst/>
              <a:gdLst>
                <a:gd name="T0" fmla="*/ 8 w 269"/>
                <a:gd name="T1" fmla="*/ 318 h 318"/>
                <a:gd name="T2" fmla="*/ 0 w 269"/>
                <a:gd name="T3" fmla="*/ 204 h 318"/>
                <a:gd name="T4" fmla="*/ 78 w 269"/>
                <a:gd name="T5" fmla="*/ 15 h 318"/>
                <a:gd name="T6" fmla="*/ 170 w 269"/>
                <a:gd name="T7" fmla="*/ 0 h 318"/>
                <a:gd name="T8" fmla="*/ 210 w 269"/>
                <a:gd name="T9" fmla="*/ 120 h 318"/>
                <a:gd name="T10" fmla="*/ 251 w 269"/>
                <a:gd name="T11" fmla="*/ 158 h 318"/>
                <a:gd name="T12" fmla="*/ 269 w 269"/>
                <a:gd name="T13" fmla="*/ 274 h 318"/>
                <a:gd name="T14" fmla="*/ 170 w 269"/>
                <a:gd name="T15" fmla="*/ 263 h 318"/>
                <a:gd name="T16" fmla="*/ 99 w 269"/>
                <a:gd name="T17" fmla="*/ 285 h 318"/>
                <a:gd name="T18" fmla="*/ 8 w 269"/>
                <a:gd name="T19" fmla="*/ 318 h 318"/>
                <a:gd name="T20" fmla="*/ 8 w 269"/>
                <a:gd name="T2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9" h="318">
                  <a:moveTo>
                    <a:pt x="8" y="318"/>
                  </a:moveTo>
                  <a:lnTo>
                    <a:pt x="0" y="204"/>
                  </a:lnTo>
                  <a:lnTo>
                    <a:pt x="78" y="15"/>
                  </a:lnTo>
                  <a:lnTo>
                    <a:pt x="170" y="0"/>
                  </a:lnTo>
                  <a:lnTo>
                    <a:pt x="210" y="120"/>
                  </a:lnTo>
                  <a:lnTo>
                    <a:pt x="251" y="158"/>
                  </a:lnTo>
                  <a:lnTo>
                    <a:pt x="269" y="274"/>
                  </a:lnTo>
                  <a:lnTo>
                    <a:pt x="170" y="263"/>
                  </a:lnTo>
                  <a:lnTo>
                    <a:pt x="99" y="285"/>
                  </a:lnTo>
                  <a:lnTo>
                    <a:pt x="8" y="318"/>
                  </a:lnTo>
                  <a:lnTo>
                    <a:pt x="8" y="318"/>
                  </a:lnTo>
                  <a:close/>
                </a:path>
              </a:pathLst>
            </a:custGeom>
            <a:solidFill>
              <a:srgbClr val="CCA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54" name="Freeform 18"/>
            <p:cNvSpPr>
              <a:spLocks/>
            </p:cNvSpPr>
            <p:nvPr/>
          </p:nvSpPr>
          <p:spPr bwMode="auto">
            <a:xfrm>
              <a:off x="2314" y="1615"/>
              <a:ext cx="794" cy="741"/>
            </a:xfrm>
            <a:custGeom>
              <a:avLst/>
              <a:gdLst>
                <a:gd name="T0" fmla="*/ 0 w 1587"/>
                <a:gd name="T1" fmla="*/ 165 h 1481"/>
                <a:gd name="T2" fmla="*/ 140 w 1587"/>
                <a:gd name="T3" fmla="*/ 446 h 1481"/>
                <a:gd name="T4" fmla="*/ 304 w 1587"/>
                <a:gd name="T5" fmla="*/ 368 h 1481"/>
                <a:gd name="T6" fmla="*/ 363 w 1587"/>
                <a:gd name="T7" fmla="*/ 926 h 1481"/>
                <a:gd name="T8" fmla="*/ 713 w 1587"/>
                <a:gd name="T9" fmla="*/ 1481 h 1481"/>
                <a:gd name="T10" fmla="*/ 1209 w 1587"/>
                <a:gd name="T11" fmla="*/ 1439 h 1481"/>
                <a:gd name="T12" fmla="*/ 1587 w 1587"/>
                <a:gd name="T13" fmla="*/ 1275 h 1481"/>
                <a:gd name="T14" fmla="*/ 1490 w 1587"/>
                <a:gd name="T15" fmla="*/ 264 h 1481"/>
                <a:gd name="T16" fmla="*/ 513 w 1587"/>
                <a:gd name="T17" fmla="*/ 431 h 1481"/>
                <a:gd name="T18" fmla="*/ 325 w 1587"/>
                <a:gd name="T19" fmla="*/ 321 h 1481"/>
                <a:gd name="T20" fmla="*/ 176 w 1587"/>
                <a:gd name="T21" fmla="*/ 0 h 1481"/>
                <a:gd name="T22" fmla="*/ 0 w 1587"/>
                <a:gd name="T23" fmla="*/ 165 h 1481"/>
                <a:gd name="T24" fmla="*/ 0 w 1587"/>
                <a:gd name="T25" fmla="*/ 165 h 1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87" h="1481">
                  <a:moveTo>
                    <a:pt x="0" y="165"/>
                  </a:moveTo>
                  <a:lnTo>
                    <a:pt x="140" y="446"/>
                  </a:lnTo>
                  <a:lnTo>
                    <a:pt x="304" y="368"/>
                  </a:lnTo>
                  <a:lnTo>
                    <a:pt x="363" y="926"/>
                  </a:lnTo>
                  <a:lnTo>
                    <a:pt x="713" y="1481"/>
                  </a:lnTo>
                  <a:lnTo>
                    <a:pt x="1209" y="1439"/>
                  </a:lnTo>
                  <a:lnTo>
                    <a:pt x="1587" y="1275"/>
                  </a:lnTo>
                  <a:lnTo>
                    <a:pt x="1490" y="264"/>
                  </a:lnTo>
                  <a:lnTo>
                    <a:pt x="513" y="431"/>
                  </a:lnTo>
                  <a:lnTo>
                    <a:pt x="325" y="321"/>
                  </a:lnTo>
                  <a:lnTo>
                    <a:pt x="176" y="0"/>
                  </a:lnTo>
                  <a:lnTo>
                    <a:pt x="0" y="165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55" name="Freeform 19"/>
            <p:cNvSpPr>
              <a:spLocks/>
            </p:cNvSpPr>
            <p:nvPr/>
          </p:nvSpPr>
          <p:spPr bwMode="auto">
            <a:xfrm>
              <a:off x="2484" y="1749"/>
              <a:ext cx="605" cy="614"/>
            </a:xfrm>
            <a:custGeom>
              <a:avLst/>
              <a:gdLst>
                <a:gd name="T0" fmla="*/ 0 w 1209"/>
                <a:gd name="T1" fmla="*/ 446 h 1228"/>
                <a:gd name="T2" fmla="*/ 196 w 1209"/>
                <a:gd name="T3" fmla="*/ 555 h 1228"/>
                <a:gd name="T4" fmla="*/ 985 w 1209"/>
                <a:gd name="T5" fmla="*/ 24 h 1228"/>
                <a:gd name="T6" fmla="*/ 1150 w 1209"/>
                <a:gd name="T7" fmla="*/ 0 h 1228"/>
                <a:gd name="T8" fmla="*/ 1209 w 1209"/>
                <a:gd name="T9" fmla="*/ 675 h 1228"/>
                <a:gd name="T10" fmla="*/ 376 w 1209"/>
                <a:gd name="T11" fmla="*/ 1211 h 1228"/>
                <a:gd name="T12" fmla="*/ 243 w 1209"/>
                <a:gd name="T13" fmla="*/ 1228 h 1228"/>
                <a:gd name="T14" fmla="*/ 61 w 1209"/>
                <a:gd name="T15" fmla="*/ 1019 h 1228"/>
                <a:gd name="T16" fmla="*/ 0 w 1209"/>
                <a:gd name="T17" fmla="*/ 446 h 1228"/>
                <a:gd name="T18" fmla="*/ 0 w 1209"/>
                <a:gd name="T19" fmla="*/ 446 h 1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09" h="1228">
                  <a:moveTo>
                    <a:pt x="0" y="446"/>
                  </a:moveTo>
                  <a:lnTo>
                    <a:pt x="196" y="555"/>
                  </a:lnTo>
                  <a:lnTo>
                    <a:pt x="985" y="24"/>
                  </a:lnTo>
                  <a:lnTo>
                    <a:pt x="1150" y="0"/>
                  </a:lnTo>
                  <a:lnTo>
                    <a:pt x="1209" y="675"/>
                  </a:lnTo>
                  <a:lnTo>
                    <a:pt x="376" y="1211"/>
                  </a:lnTo>
                  <a:lnTo>
                    <a:pt x="243" y="1228"/>
                  </a:lnTo>
                  <a:lnTo>
                    <a:pt x="61" y="1019"/>
                  </a:lnTo>
                  <a:lnTo>
                    <a:pt x="0" y="446"/>
                  </a:lnTo>
                  <a:lnTo>
                    <a:pt x="0" y="446"/>
                  </a:lnTo>
                  <a:close/>
                </a:path>
              </a:pathLst>
            </a:custGeom>
            <a:solidFill>
              <a:srgbClr val="7DB8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56" name="Freeform 20"/>
            <p:cNvSpPr>
              <a:spLocks/>
            </p:cNvSpPr>
            <p:nvPr/>
          </p:nvSpPr>
          <p:spPr bwMode="auto">
            <a:xfrm>
              <a:off x="2745" y="2118"/>
              <a:ext cx="355" cy="227"/>
            </a:xfrm>
            <a:custGeom>
              <a:avLst/>
              <a:gdLst>
                <a:gd name="T0" fmla="*/ 0 w 709"/>
                <a:gd name="T1" fmla="*/ 455 h 455"/>
                <a:gd name="T2" fmla="*/ 702 w 709"/>
                <a:gd name="T3" fmla="*/ 0 h 455"/>
                <a:gd name="T4" fmla="*/ 709 w 709"/>
                <a:gd name="T5" fmla="*/ 63 h 455"/>
                <a:gd name="T6" fmla="*/ 89 w 709"/>
                <a:gd name="T7" fmla="*/ 455 h 455"/>
                <a:gd name="T8" fmla="*/ 0 w 709"/>
                <a:gd name="T9" fmla="*/ 455 h 455"/>
                <a:gd name="T10" fmla="*/ 0 w 709"/>
                <a:gd name="T11" fmla="*/ 455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9" h="455">
                  <a:moveTo>
                    <a:pt x="0" y="455"/>
                  </a:moveTo>
                  <a:lnTo>
                    <a:pt x="702" y="0"/>
                  </a:lnTo>
                  <a:lnTo>
                    <a:pt x="709" y="63"/>
                  </a:lnTo>
                  <a:lnTo>
                    <a:pt x="89" y="455"/>
                  </a:lnTo>
                  <a:lnTo>
                    <a:pt x="0" y="455"/>
                  </a:lnTo>
                  <a:lnTo>
                    <a:pt x="0" y="455"/>
                  </a:lnTo>
                  <a:close/>
                </a:path>
              </a:pathLst>
            </a:custGeom>
            <a:solidFill>
              <a:srgbClr val="7DB8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57" name="Freeform 21"/>
            <p:cNvSpPr>
              <a:spLocks/>
            </p:cNvSpPr>
            <p:nvPr/>
          </p:nvSpPr>
          <p:spPr bwMode="auto">
            <a:xfrm>
              <a:off x="2475" y="1773"/>
              <a:ext cx="433" cy="214"/>
            </a:xfrm>
            <a:custGeom>
              <a:avLst/>
              <a:gdLst>
                <a:gd name="T0" fmla="*/ 0 w 867"/>
                <a:gd name="T1" fmla="*/ 259 h 428"/>
                <a:gd name="T2" fmla="*/ 205 w 867"/>
                <a:gd name="T3" fmla="*/ 367 h 428"/>
                <a:gd name="T4" fmla="*/ 761 w 867"/>
                <a:gd name="T5" fmla="*/ 17 h 428"/>
                <a:gd name="T6" fmla="*/ 867 w 867"/>
                <a:gd name="T7" fmla="*/ 0 h 428"/>
                <a:gd name="T8" fmla="*/ 213 w 867"/>
                <a:gd name="T9" fmla="*/ 428 h 428"/>
                <a:gd name="T10" fmla="*/ 15 w 867"/>
                <a:gd name="T11" fmla="*/ 333 h 428"/>
                <a:gd name="T12" fmla="*/ 0 w 867"/>
                <a:gd name="T13" fmla="*/ 259 h 428"/>
                <a:gd name="T14" fmla="*/ 0 w 867"/>
                <a:gd name="T15" fmla="*/ 259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7" h="428">
                  <a:moveTo>
                    <a:pt x="0" y="259"/>
                  </a:moveTo>
                  <a:lnTo>
                    <a:pt x="205" y="367"/>
                  </a:lnTo>
                  <a:lnTo>
                    <a:pt x="761" y="17"/>
                  </a:lnTo>
                  <a:lnTo>
                    <a:pt x="867" y="0"/>
                  </a:lnTo>
                  <a:lnTo>
                    <a:pt x="213" y="428"/>
                  </a:lnTo>
                  <a:lnTo>
                    <a:pt x="15" y="333"/>
                  </a:lnTo>
                  <a:lnTo>
                    <a:pt x="0" y="259"/>
                  </a:lnTo>
                  <a:lnTo>
                    <a:pt x="0" y="259"/>
                  </a:lnTo>
                  <a:close/>
                </a:path>
              </a:pathLst>
            </a:custGeom>
            <a:solidFill>
              <a:srgbClr val="7DB8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58" name="Freeform 22"/>
            <p:cNvSpPr>
              <a:spLocks/>
            </p:cNvSpPr>
            <p:nvPr/>
          </p:nvSpPr>
          <p:spPr bwMode="auto">
            <a:xfrm>
              <a:off x="3391" y="2365"/>
              <a:ext cx="31" cy="123"/>
            </a:xfrm>
            <a:custGeom>
              <a:avLst/>
              <a:gdLst>
                <a:gd name="T0" fmla="*/ 4 w 63"/>
                <a:gd name="T1" fmla="*/ 19 h 245"/>
                <a:gd name="T2" fmla="*/ 11 w 63"/>
                <a:gd name="T3" fmla="*/ 30 h 245"/>
                <a:gd name="T4" fmla="*/ 17 w 63"/>
                <a:gd name="T5" fmla="*/ 43 h 245"/>
                <a:gd name="T6" fmla="*/ 23 w 63"/>
                <a:gd name="T7" fmla="*/ 55 h 245"/>
                <a:gd name="T8" fmla="*/ 27 w 63"/>
                <a:gd name="T9" fmla="*/ 64 h 245"/>
                <a:gd name="T10" fmla="*/ 29 w 63"/>
                <a:gd name="T11" fmla="*/ 74 h 245"/>
                <a:gd name="T12" fmla="*/ 32 w 63"/>
                <a:gd name="T13" fmla="*/ 83 h 245"/>
                <a:gd name="T14" fmla="*/ 34 w 63"/>
                <a:gd name="T15" fmla="*/ 95 h 245"/>
                <a:gd name="T16" fmla="*/ 36 w 63"/>
                <a:gd name="T17" fmla="*/ 106 h 245"/>
                <a:gd name="T18" fmla="*/ 36 w 63"/>
                <a:gd name="T19" fmla="*/ 118 h 245"/>
                <a:gd name="T20" fmla="*/ 38 w 63"/>
                <a:gd name="T21" fmla="*/ 131 h 245"/>
                <a:gd name="T22" fmla="*/ 38 w 63"/>
                <a:gd name="T23" fmla="*/ 144 h 245"/>
                <a:gd name="T24" fmla="*/ 36 w 63"/>
                <a:gd name="T25" fmla="*/ 156 h 245"/>
                <a:gd name="T26" fmla="*/ 34 w 63"/>
                <a:gd name="T27" fmla="*/ 167 h 245"/>
                <a:gd name="T28" fmla="*/ 30 w 63"/>
                <a:gd name="T29" fmla="*/ 176 h 245"/>
                <a:gd name="T30" fmla="*/ 29 w 63"/>
                <a:gd name="T31" fmla="*/ 186 h 245"/>
                <a:gd name="T32" fmla="*/ 27 w 63"/>
                <a:gd name="T33" fmla="*/ 195 h 245"/>
                <a:gd name="T34" fmla="*/ 21 w 63"/>
                <a:gd name="T35" fmla="*/ 209 h 245"/>
                <a:gd name="T36" fmla="*/ 13 w 63"/>
                <a:gd name="T37" fmla="*/ 222 h 245"/>
                <a:gd name="T38" fmla="*/ 8 w 63"/>
                <a:gd name="T39" fmla="*/ 232 h 245"/>
                <a:gd name="T40" fmla="*/ 0 w 63"/>
                <a:gd name="T41" fmla="*/ 241 h 245"/>
                <a:gd name="T42" fmla="*/ 27 w 63"/>
                <a:gd name="T43" fmla="*/ 245 h 245"/>
                <a:gd name="T44" fmla="*/ 30 w 63"/>
                <a:gd name="T45" fmla="*/ 239 h 245"/>
                <a:gd name="T46" fmla="*/ 34 w 63"/>
                <a:gd name="T47" fmla="*/ 232 h 245"/>
                <a:gd name="T48" fmla="*/ 42 w 63"/>
                <a:gd name="T49" fmla="*/ 224 h 245"/>
                <a:gd name="T50" fmla="*/ 48 w 63"/>
                <a:gd name="T51" fmla="*/ 209 h 245"/>
                <a:gd name="T52" fmla="*/ 50 w 63"/>
                <a:gd name="T53" fmla="*/ 199 h 245"/>
                <a:gd name="T54" fmla="*/ 53 w 63"/>
                <a:gd name="T55" fmla="*/ 190 h 245"/>
                <a:gd name="T56" fmla="*/ 57 w 63"/>
                <a:gd name="T57" fmla="*/ 178 h 245"/>
                <a:gd name="T58" fmla="*/ 59 w 63"/>
                <a:gd name="T59" fmla="*/ 167 h 245"/>
                <a:gd name="T60" fmla="*/ 61 w 63"/>
                <a:gd name="T61" fmla="*/ 152 h 245"/>
                <a:gd name="T62" fmla="*/ 63 w 63"/>
                <a:gd name="T63" fmla="*/ 138 h 245"/>
                <a:gd name="T64" fmla="*/ 63 w 63"/>
                <a:gd name="T65" fmla="*/ 121 h 245"/>
                <a:gd name="T66" fmla="*/ 61 w 63"/>
                <a:gd name="T67" fmla="*/ 106 h 245"/>
                <a:gd name="T68" fmla="*/ 59 w 63"/>
                <a:gd name="T69" fmla="*/ 93 h 245"/>
                <a:gd name="T70" fmla="*/ 55 w 63"/>
                <a:gd name="T71" fmla="*/ 80 h 245"/>
                <a:gd name="T72" fmla="*/ 51 w 63"/>
                <a:gd name="T73" fmla="*/ 68 h 245"/>
                <a:gd name="T74" fmla="*/ 48 w 63"/>
                <a:gd name="T75" fmla="*/ 57 h 245"/>
                <a:gd name="T76" fmla="*/ 42 w 63"/>
                <a:gd name="T77" fmla="*/ 45 h 245"/>
                <a:gd name="T78" fmla="*/ 38 w 63"/>
                <a:gd name="T79" fmla="*/ 38 h 245"/>
                <a:gd name="T80" fmla="*/ 32 w 63"/>
                <a:gd name="T81" fmla="*/ 28 h 245"/>
                <a:gd name="T82" fmla="*/ 27 w 63"/>
                <a:gd name="T83" fmla="*/ 21 h 245"/>
                <a:gd name="T84" fmla="*/ 19 w 63"/>
                <a:gd name="T85" fmla="*/ 9 h 245"/>
                <a:gd name="T86" fmla="*/ 11 w 63"/>
                <a:gd name="T87" fmla="*/ 3 h 245"/>
                <a:gd name="T88" fmla="*/ 4 w 63"/>
                <a:gd name="T89" fmla="*/ 17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3" h="245">
                  <a:moveTo>
                    <a:pt x="4" y="17"/>
                  </a:moveTo>
                  <a:lnTo>
                    <a:pt x="4" y="19"/>
                  </a:lnTo>
                  <a:lnTo>
                    <a:pt x="10" y="26"/>
                  </a:lnTo>
                  <a:lnTo>
                    <a:pt x="11" y="30"/>
                  </a:lnTo>
                  <a:lnTo>
                    <a:pt x="15" y="36"/>
                  </a:lnTo>
                  <a:lnTo>
                    <a:pt x="17" y="43"/>
                  </a:lnTo>
                  <a:lnTo>
                    <a:pt x="23" y="51"/>
                  </a:lnTo>
                  <a:lnTo>
                    <a:pt x="23" y="55"/>
                  </a:lnTo>
                  <a:lnTo>
                    <a:pt x="25" y="59"/>
                  </a:lnTo>
                  <a:lnTo>
                    <a:pt x="27" y="64"/>
                  </a:lnTo>
                  <a:lnTo>
                    <a:pt x="27" y="70"/>
                  </a:lnTo>
                  <a:lnTo>
                    <a:pt x="29" y="74"/>
                  </a:lnTo>
                  <a:lnTo>
                    <a:pt x="30" y="80"/>
                  </a:lnTo>
                  <a:lnTo>
                    <a:pt x="32" y="83"/>
                  </a:lnTo>
                  <a:lnTo>
                    <a:pt x="34" y="89"/>
                  </a:lnTo>
                  <a:lnTo>
                    <a:pt x="34" y="95"/>
                  </a:lnTo>
                  <a:lnTo>
                    <a:pt x="36" y="100"/>
                  </a:lnTo>
                  <a:lnTo>
                    <a:pt x="36" y="106"/>
                  </a:lnTo>
                  <a:lnTo>
                    <a:pt x="36" y="112"/>
                  </a:lnTo>
                  <a:lnTo>
                    <a:pt x="36" y="118"/>
                  </a:lnTo>
                  <a:lnTo>
                    <a:pt x="38" y="125"/>
                  </a:lnTo>
                  <a:lnTo>
                    <a:pt x="38" y="131"/>
                  </a:lnTo>
                  <a:lnTo>
                    <a:pt x="38" y="138"/>
                  </a:lnTo>
                  <a:lnTo>
                    <a:pt x="38" y="144"/>
                  </a:lnTo>
                  <a:lnTo>
                    <a:pt x="36" y="150"/>
                  </a:lnTo>
                  <a:lnTo>
                    <a:pt x="36" y="156"/>
                  </a:lnTo>
                  <a:lnTo>
                    <a:pt x="36" y="161"/>
                  </a:lnTo>
                  <a:lnTo>
                    <a:pt x="34" y="167"/>
                  </a:lnTo>
                  <a:lnTo>
                    <a:pt x="32" y="173"/>
                  </a:lnTo>
                  <a:lnTo>
                    <a:pt x="30" y="176"/>
                  </a:lnTo>
                  <a:lnTo>
                    <a:pt x="30" y="182"/>
                  </a:lnTo>
                  <a:lnTo>
                    <a:pt x="29" y="186"/>
                  </a:lnTo>
                  <a:lnTo>
                    <a:pt x="27" y="192"/>
                  </a:lnTo>
                  <a:lnTo>
                    <a:pt x="27" y="195"/>
                  </a:lnTo>
                  <a:lnTo>
                    <a:pt x="25" y="201"/>
                  </a:lnTo>
                  <a:lnTo>
                    <a:pt x="21" y="209"/>
                  </a:lnTo>
                  <a:lnTo>
                    <a:pt x="17" y="216"/>
                  </a:lnTo>
                  <a:lnTo>
                    <a:pt x="13" y="222"/>
                  </a:lnTo>
                  <a:lnTo>
                    <a:pt x="11" y="228"/>
                  </a:lnTo>
                  <a:lnTo>
                    <a:pt x="8" y="232"/>
                  </a:lnTo>
                  <a:lnTo>
                    <a:pt x="6" y="235"/>
                  </a:lnTo>
                  <a:lnTo>
                    <a:pt x="0" y="241"/>
                  </a:lnTo>
                  <a:lnTo>
                    <a:pt x="0" y="243"/>
                  </a:lnTo>
                  <a:lnTo>
                    <a:pt x="27" y="245"/>
                  </a:lnTo>
                  <a:lnTo>
                    <a:pt x="27" y="243"/>
                  </a:lnTo>
                  <a:lnTo>
                    <a:pt x="30" y="239"/>
                  </a:lnTo>
                  <a:lnTo>
                    <a:pt x="32" y="235"/>
                  </a:lnTo>
                  <a:lnTo>
                    <a:pt x="34" y="232"/>
                  </a:lnTo>
                  <a:lnTo>
                    <a:pt x="38" y="228"/>
                  </a:lnTo>
                  <a:lnTo>
                    <a:pt x="42" y="224"/>
                  </a:lnTo>
                  <a:lnTo>
                    <a:pt x="44" y="216"/>
                  </a:lnTo>
                  <a:lnTo>
                    <a:pt x="48" y="209"/>
                  </a:lnTo>
                  <a:lnTo>
                    <a:pt x="50" y="205"/>
                  </a:lnTo>
                  <a:lnTo>
                    <a:pt x="50" y="199"/>
                  </a:lnTo>
                  <a:lnTo>
                    <a:pt x="51" y="195"/>
                  </a:lnTo>
                  <a:lnTo>
                    <a:pt x="53" y="190"/>
                  </a:lnTo>
                  <a:lnTo>
                    <a:pt x="55" y="184"/>
                  </a:lnTo>
                  <a:lnTo>
                    <a:pt x="57" y="178"/>
                  </a:lnTo>
                  <a:lnTo>
                    <a:pt x="57" y="171"/>
                  </a:lnTo>
                  <a:lnTo>
                    <a:pt x="59" y="167"/>
                  </a:lnTo>
                  <a:lnTo>
                    <a:pt x="59" y="159"/>
                  </a:lnTo>
                  <a:lnTo>
                    <a:pt x="61" y="152"/>
                  </a:lnTo>
                  <a:lnTo>
                    <a:pt x="61" y="144"/>
                  </a:lnTo>
                  <a:lnTo>
                    <a:pt x="63" y="138"/>
                  </a:lnTo>
                  <a:lnTo>
                    <a:pt x="63" y="129"/>
                  </a:lnTo>
                  <a:lnTo>
                    <a:pt x="63" y="121"/>
                  </a:lnTo>
                  <a:lnTo>
                    <a:pt x="61" y="114"/>
                  </a:lnTo>
                  <a:lnTo>
                    <a:pt x="61" y="106"/>
                  </a:lnTo>
                  <a:lnTo>
                    <a:pt x="59" y="100"/>
                  </a:lnTo>
                  <a:lnTo>
                    <a:pt x="59" y="93"/>
                  </a:lnTo>
                  <a:lnTo>
                    <a:pt x="57" y="87"/>
                  </a:lnTo>
                  <a:lnTo>
                    <a:pt x="55" y="80"/>
                  </a:lnTo>
                  <a:lnTo>
                    <a:pt x="53" y="74"/>
                  </a:lnTo>
                  <a:lnTo>
                    <a:pt x="51" y="68"/>
                  </a:lnTo>
                  <a:lnTo>
                    <a:pt x="50" y="61"/>
                  </a:lnTo>
                  <a:lnTo>
                    <a:pt x="48" y="57"/>
                  </a:lnTo>
                  <a:lnTo>
                    <a:pt x="44" y="51"/>
                  </a:lnTo>
                  <a:lnTo>
                    <a:pt x="42" y="45"/>
                  </a:lnTo>
                  <a:lnTo>
                    <a:pt x="40" y="42"/>
                  </a:lnTo>
                  <a:lnTo>
                    <a:pt x="38" y="38"/>
                  </a:lnTo>
                  <a:lnTo>
                    <a:pt x="34" y="32"/>
                  </a:lnTo>
                  <a:lnTo>
                    <a:pt x="32" y="28"/>
                  </a:lnTo>
                  <a:lnTo>
                    <a:pt x="29" y="24"/>
                  </a:lnTo>
                  <a:lnTo>
                    <a:pt x="27" y="21"/>
                  </a:lnTo>
                  <a:lnTo>
                    <a:pt x="23" y="15"/>
                  </a:lnTo>
                  <a:lnTo>
                    <a:pt x="19" y="9"/>
                  </a:lnTo>
                  <a:lnTo>
                    <a:pt x="13" y="5"/>
                  </a:lnTo>
                  <a:lnTo>
                    <a:pt x="11" y="3"/>
                  </a:lnTo>
                  <a:lnTo>
                    <a:pt x="10" y="0"/>
                  </a:lnTo>
                  <a:lnTo>
                    <a:pt x="4" y="17"/>
                  </a:lnTo>
                  <a:lnTo>
                    <a:pt x="4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59" name="Freeform 23"/>
            <p:cNvSpPr>
              <a:spLocks/>
            </p:cNvSpPr>
            <p:nvPr/>
          </p:nvSpPr>
          <p:spPr bwMode="auto">
            <a:xfrm>
              <a:off x="2523" y="1766"/>
              <a:ext cx="134" cy="63"/>
            </a:xfrm>
            <a:custGeom>
              <a:avLst/>
              <a:gdLst>
                <a:gd name="T0" fmla="*/ 4 w 268"/>
                <a:gd name="T1" fmla="*/ 82 h 127"/>
                <a:gd name="T2" fmla="*/ 0 w 268"/>
                <a:gd name="T3" fmla="*/ 46 h 127"/>
                <a:gd name="T4" fmla="*/ 120 w 268"/>
                <a:gd name="T5" fmla="*/ 0 h 127"/>
                <a:gd name="T6" fmla="*/ 253 w 268"/>
                <a:gd name="T7" fmla="*/ 0 h 127"/>
                <a:gd name="T8" fmla="*/ 268 w 268"/>
                <a:gd name="T9" fmla="*/ 95 h 127"/>
                <a:gd name="T10" fmla="*/ 89 w 268"/>
                <a:gd name="T11" fmla="*/ 127 h 127"/>
                <a:gd name="T12" fmla="*/ 4 w 268"/>
                <a:gd name="T13" fmla="*/ 82 h 127"/>
                <a:gd name="T14" fmla="*/ 4 w 268"/>
                <a:gd name="T15" fmla="*/ 82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8" h="127">
                  <a:moveTo>
                    <a:pt x="4" y="82"/>
                  </a:moveTo>
                  <a:lnTo>
                    <a:pt x="0" y="46"/>
                  </a:lnTo>
                  <a:lnTo>
                    <a:pt x="120" y="0"/>
                  </a:lnTo>
                  <a:lnTo>
                    <a:pt x="253" y="0"/>
                  </a:lnTo>
                  <a:lnTo>
                    <a:pt x="268" y="95"/>
                  </a:lnTo>
                  <a:lnTo>
                    <a:pt x="89" y="127"/>
                  </a:lnTo>
                  <a:lnTo>
                    <a:pt x="4" y="82"/>
                  </a:lnTo>
                  <a:lnTo>
                    <a:pt x="4" y="82"/>
                  </a:lnTo>
                  <a:close/>
                </a:path>
              </a:pathLst>
            </a:custGeom>
            <a:solidFill>
              <a:srgbClr val="A86E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60" name="Freeform 24"/>
            <p:cNvSpPr>
              <a:spLocks/>
            </p:cNvSpPr>
            <p:nvPr/>
          </p:nvSpPr>
          <p:spPr bwMode="auto">
            <a:xfrm>
              <a:off x="2636" y="2000"/>
              <a:ext cx="65" cy="131"/>
            </a:xfrm>
            <a:custGeom>
              <a:avLst/>
              <a:gdLst>
                <a:gd name="T0" fmla="*/ 111 w 131"/>
                <a:gd name="T1" fmla="*/ 0 h 262"/>
                <a:gd name="T2" fmla="*/ 131 w 131"/>
                <a:gd name="T3" fmla="*/ 262 h 262"/>
                <a:gd name="T4" fmla="*/ 44 w 131"/>
                <a:gd name="T5" fmla="*/ 224 h 262"/>
                <a:gd name="T6" fmla="*/ 0 w 131"/>
                <a:gd name="T7" fmla="*/ 163 h 262"/>
                <a:gd name="T8" fmla="*/ 12 w 131"/>
                <a:gd name="T9" fmla="*/ 112 h 262"/>
                <a:gd name="T10" fmla="*/ 111 w 131"/>
                <a:gd name="T11" fmla="*/ 0 h 262"/>
                <a:gd name="T12" fmla="*/ 111 w 131"/>
                <a:gd name="T13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262">
                  <a:moveTo>
                    <a:pt x="111" y="0"/>
                  </a:moveTo>
                  <a:lnTo>
                    <a:pt x="131" y="262"/>
                  </a:lnTo>
                  <a:lnTo>
                    <a:pt x="44" y="224"/>
                  </a:lnTo>
                  <a:lnTo>
                    <a:pt x="0" y="163"/>
                  </a:lnTo>
                  <a:lnTo>
                    <a:pt x="12" y="112"/>
                  </a:lnTo>
                  <a:lnTo>
                    <a:pt x="11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A86E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61" name="Freeform 25"/>
            <p:cNvSpPr>
              <a:spLocks/>
            </p:cNvSpPr>
            <p:nvPr/>
          </p:nvSpPr>
          <p:spPr bwMode="auto">
            <a:xfrm>
              <a:off x="2657" y="1742"/>
              <a:ext cx="127" cy="71"/>
            </a:xfrm>
            <a:custGeom>
              <a:avLst/>
              <a:gdLst>
                <a:gd name="T0" fmla="*/ 0 w 253"/>
                <a:gd name="T1" fmla="*/ 47 h 142"/>
                <a:gd name="T2" fmla="*/ 116 w 253"/>
                <a:gd name="T3" fmla="*/ 0 h 142"/>
                <a:gd name="T4" fmla="*/ 238 w 253"/>
                <a:gd name="T5" fmla="*/ 11 h 142"/>
                <a:gd name="T6" fmla="*/ 253 w 253"/>
                <a:gd name="T7" fmla="*/ 98 h 142"/>
                <a:gd name="T8" fmla="*/ 15 w 253"/>
                <a:gd name="T9" fmla="*/ 142 h 142"/>
                <a:gd name="T10" fmla="*/ 0 w 253"/>
                <a:gd name="T11" fmla="*/ 47 h 142"/>
                <a:gd name="T12" fmla="*/ 0 w 253"/>
                <a:gd name="T13" fmla="*/ 47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3" h="142">
                  <a:moveTo>
                    <a:pt x="0" y="47"/>
                  </a:moveTo>
                  <a:lnTo>
                    <a:pt x="116" y="0"/>
                  </a:lnTo>
                  <a:lnTo>
                    <a:pt x="238" y="11"/>
                  </a:lnTo>
                  <a:lnTo>
                    <a:pt x="253" y="98"/>
                  </a:lnTo>
                  <a:lnTo>
                    <a:pt x="15" y="142"/>
                  </a:lnTo>
                  <a:lnTo>
                    <a:pt x="0" y="47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62" name="Freeform 26"/>
            <p:cNvSpPr>
              <a:spLocks/>
            </p:cNvSpPr>
            <p:nvPr/>
          </p:nvSpPr>
          <p:spPr bwMode="auto">
            <a:xfrm>
              <a:off x="2691" y="1963"/>
              <a:ext cx="137" cy="175"/>
            </a:xfrm>
            <a:custGeom>
              <a:avLst/>
              <a:gdLst>
                <a:gd name="T0" fmla="*/ 0 w 273"/>
                <a:gd name="T1" fmla="*/ 75 h 350"/>
                <a:gd name="T2" fmla="*/ 148 w 273"/>
                <a:gd name="T3" fmla="*/ 27 h 350"/>
                <a:gd name="T4" fmla="*/ 247 w 273"/>
                <a:gd name="T5" fmla="*/ 0 h 350"/>
                <a:gd name="T6" fmla="*/ 273 w 273"/>
                <a:gd name="T7" fmla="*/ 341 h 350"/>
                <a:gd name="T8" fmla="*/ 125 w 273"/>
                <a:gd name="T9" fmla="*/ 350 h 350"/>
                <a:gd name="T10" fmla="*/ 24 w 273"/>
                <a:gd name="T11" fmla="*/ 333 h 350"/>
                <a:gd name="T12" fmla="*/ 0 w 273"/>
                <a:gd name="T13" fmla="*/ 75 h 350"/>
                <a:gd name="T14" fmla="*/ 0 w 273"/>
                <a:gd name="T15" fmla="*/ 75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3" h="350">
                  <a:moveTo>
                    <a:pt x="0" y="75"/>
                  </a:moveTo>
                  <a:lnTo>
                    <a:pt x="148" y="27"/>
                  </a:lnTo>
                  <a:lnTo>
                    <a:pt x="247" y="0"/>
                  </a:lnTo>
                  <a:lnTo>
                    <a:pt x="273" y="341"/>
                  </a:lnTo>
                  <a:lnTo>
                    <a:pt x="125" y="350"/>
                  </a:lnTo>
                  <a:lnTo>
                    <a:pt x="24" y="333"/>
                  </a:lnTo>
                  <a:lnTo>
                    <a:pt x="0" y="75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63" name="Freeform 27"/>
            <p:cNvSpPr>
              <a:spLocks/>
            </p:cNvSpPr>
            <p:nvPr/>
          </p:nvSpPr>
          <p:spPr bwMode="auto">
            <a:xfrm>
              <a:off x="2814" y="1960"/>
              <a:ext cx="124" cy="173"/>
            </a:xfrm>
            <a:custGeom>
              <a:avLst/>
              <a:gdLst>
                <a:gd name="T0" fmla="*/ 0 w 247"/>
                <a:gd name="T1" fmla="*/ 17 h 346"/>
                <a:gd name="T2" fmla="*/ 85 w 247"/>
                <a:gd name="T3" fmla="*/ 0 h 346"/>
                <a:gd name="T4" fmla="*/ 213 w 247"/>
                <a:gd name="T5" fmla="*/ 9 h 346"/>
                <a:gd name="T6" fmla="*/ 247 w 247"/>
                <a:gd name="T7" fmla="*/ 298 h 346"/>
                <a:gd name="T8" fmla="*/ 34 w 247"/>
                <a:gd name="T9" fmla="*/ 346 h 346"/>
                <a:gd name="T10" fmla="*/ 0 w 247"/>
                <a:gd name="T11" fmla="*/ 17 h 346"/>
                <a:gd name="T12" fmla="*/ 0 w 247"/>
                <a:gd name="T13" fmla="*/ 17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7" h="346">
                  <a:moveTo>
                    <a:pt x="0" y="17"/>
                  </a:moveTo>
                  <a:lnTo>
                    <a:pt x="85" y="0"/>
                  </a:lnTo>
                  <a:lnTo>
                    <a:pt x="213" y="9"/>
                  </a:lnTo>
                  <a:lnTo>
                    <a:pt x="247" y="298"/>
                  </a:lnTo>
                  <a:lnTo>
                    <a:pt x="34" y="346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4766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64" name="Freeform 28"/>
            <p:cNvSpPr>
              <a:spLocks/>
            </p:cNvSpPr>
            <p:nvPr/>
          </p:nvSpPr>
          <p:spPr bwMode="auto">
            <a:xfrm>
              <a:off x="2925" y="1961"/>
              <a:ext cx="96" cy="147"/>
            </a:xfrm>
            <a:custGeom>
              <a:avLst/>
              <a:gdLst>
                <a:gd name="T0" fmla="*/ 0 w 192"/>
                <a:gd name="T1" fmla="*/ 0 h 292"/>
                <a:gd name="T2" fmla="*/ 31 w 192"/>
                <a:gd name="T3" fmla="*/ 292 h 292"/>
                <a:gd name="T4" fmla="*/ 93 w 192"/>
                <a:gd name="T5" fmla="*/ 277 h 292"/>
                <a:gd name="T6" fmla="*/ 189 w 192"/>
                <a:gd name="T7" fmla="*/ 190 h 292"/>
                <a:gd name="T8" fmla="*/ 192 w 192"/>
                <a:gd name="T9" fmla="*/ 127 h 292"/>
                <a:gd name="T10" fmla="*/ 173 w 192"/>
                <a:gd name="T11" fmla="*/ 76 h 292"/>
                <a:gd name="T12" fmla="*/ 130 w 192"/>
                <a:gd name="T13" fmla="*/ 32 h 292"/>
                <a:gd name="T14" fmla="*/ 0 w 192"/>
                <a:gd name="T15" fmla="*/ 0 h 292"/>
                <a:gd name="T16" fmla="*/ 0 w 192"/>
                <a:gd name="T17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2" h="292">
                  <a:moveTo>
                    <a:pt x="0" y="0"/>
                  </a:moveTo>
                  <a:lnTo>
                    <a:pt x="31" y="292"/>
                  </a:lnTo>
                  <a:lnTo>
                    <a:pt x="93" y="277"/>
                  </a:lnTo>
                  <a:lnTo>
                    <a:pt x="189" y="190"/>
                  </a:lnTo>
                  <a:lnTo>
                    <a:pt x="192" y="127"/>
                  </a:lnTo>
                  <a:lnTo>
                    <a:pt x="173" y="76"/>
                  </a:lnTo>
                  <a:lnTo>
                    <a:pt x="130" y="3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D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65" name="Freeform 29"/>
            <p:cNvSpPr>
              <a:spLocks/>
            </p:cNvSpPr>
            <p:nvPr/>
          </p:nvSpPr>
          <p:spPr bwMode="auto">
            <a:xfrm>
              <a:off x="2398" y="1612"/>
              <a:ext cx="666" cy="759"/>
            </a:xfrm>
            <a:custGeom>
              <a:avLst/>
              <a:gdLst>
                <a:gd name="T0" fmla="*/ 0 w 1333"/>
                <a:gd name="T1" fmla="*/ 11 h 1517"/>
                <a:gd name="T2" fmla="*/ 144 w 1333"/>
                <a:gd name="T3" fmla="*/ 333 h 1517"/>
                <a:gd name="T4" fmla="*/ 327 w 1333"/>
                <a:gd name="T5" fmla="*/ 445 h 1517"/>
                <a:gd name="T6" fmla="*/ 413 w 1333"/>
                <a:gd name="T7" fmla="*/ 1487 h 1517"/>
                <a:gd name="T8" fmla="*/ 234 w 1333"/>
                <a:gd name="T9" fmla="*/ 1287 h 1517"/>
                <a:gd name="T10" fmla="*/ 222 w 1333"/>
                <a:gd name="T11" fmla="*/ 1308 h 1517"/>
                <a:gd name="T12" fmla="*/ 401 w 1333"/>
                <a:gd name="T13" fmla="*/ 1502 h 1517"/>
                <a:gd name="T14" fmla="*/ 403 w 1333"/>
                <a:gd name="T15" fmla="*/ 1506 h 1517"/>
                <a:gd name="T16" fmla="*/ 409 w 1333"/>
                <a:gd name="T17" fmla="*/ 1509 h 1517"/>
                <a:gd name="T18" fmla="*/ 411 w 1333"/>
                <a:gd name="T19" fmla="*/ 1513 h 1517"/>
                <a:gd name="T20" fmla="*/ 414 w 1333"/>
                <a:gd name="T21" fmla="*/ 1515 h 1517"/>
                <a:gd name="T22" fmla="*/ 420 w 1333"/>
                <a:gd name="T23" fmla="*/ 1517 h 1517"/>
                <a:gd name="T24" fmla="*/ 424 w 1333"/>
                <a:gd name="T25" fmla="*/ 1517 h 1517"/>
                <a:gd name="T26" fmla="*/ 426 w 1333"/>
                <a:gd name="T27" fmla="*/ 1515 h 1517"/>
                <a:gd name="T28" fmla="*/ 430 w 1333"/>
                <a:gd name="T29" fmla="*/ 1515 h 1517"/>
                <a:gd name="T30" fmla="*/ 435 w 1333"/>
                <a:gd name="T31" fmla="*/ 1513 h 1517"/>
                <a:gd name="T32" fmla="*/ 441 w 1333"/>
                <a:gd name="T33" fmla="*/ 1513 h 1517"/>
                <a:gd name="T34" fmla="*/ 447 w 1333"/>
                <a:gd name="T35" fmla="*/ 1513 h 1517"/>
                <a:gd name="T36" fmla="*/ 454 w 1333"/>
                <a:gd name="T37" fmla="*/ 1511 h 1517"/>
                <a:gd name="T38" fmla="*/ 460 w 1333"/>
                <a:gd name="T39" fmla="*/ 1511 h 1517"/>
                <a:gd name="T40" fmla="*/ 470 w 1333"/>
                <a:gd name="T41" fmla="*/ 1511 h 1517"/>
                <a:gd name="T42" fmla="*/ 475 w 1333"/>
                <a:gd name="T43" fmla="*/ 1509 h 1517"/>
                <a:gd name="T44" fmla="*/ 481 w 1333"/>
                <a:gd name="T45" fmla="*/ 1509 h 1517"/>
                <a:gd name="T46" fmla="*/ 487 w 1333"/>
                <a:gd name="T47" fmla="*/ 1509 h 1517"/>
                <a:gd name="T48" fmla="*/ 492 w 1333"/>
                <a:gd name="T49" fmla="*/ 1509 h 1517"/>
                <a:gd name="T50" fmla="*/ 498 w 1333"/>
                <a:gd name="T51" fmla="*/ 1509 h 1517"/>
                <a:gd name="T52" fmla="*/ 502 w 1333"/>
                <a:gd name="T53" fmla="*/ 1509 h 1517"/>
                <a:gd name="T54" fmla="*/ 504 w 1333"/>
                <a:gd name="T55" fmla="*/ 1509 h 1517"/>
                <a:gd name="T56" fmla="*/ 504 w 1333"/>
                <a:gd name="T57" fmla="*/ 1509 h 1517"/>
                <a:gd name="T58" fmla="*/ 1023 w 1333"/>
                <a:gd name="T59" fmla="*/ 1458 h 1517"/>
                <a:gd name="T60" fmla="*/ 1067 w 1333"/>
                <a:gd name="T61" fmla="*/ 1430 h 1517"/>
                <a:gd name="T62" fmla="*/ 443 w 1333"/>
                <a:gd name="T63" fmla="*/ 1481 h 1517"/>
                <a:gd name="T64" fmla="*/ 359 w 1333"/>
                <a:gd name="T65" fmla="*/ 460 h 1517"/>
                <a:gd name="T66" fmla="*/ 1333 w 1333"/>
                <a:gd name="T67" fmla="*/ 295 h 1517"/>
                <a:gd name="T68" fmla="*/ 1329 w 1333"/>
                <a:gd name="T69" fmla="*/ 260 h 1517"/>
                <a:gd name="T70" fmla="*/ 342 w 1333"/>
                <a:gd name="T71" fmla="*/ 424 h 1517"/>
                <a:gd name="T72" fmla="*/ 163 w 1333"/>
                <a:gd name="T73" fmla="*/ 327 h 1517"/>
                <a:gd name="T74" fmla="*/ 23 w 1333"/>
                <a:gd name="T75" fmla="*/ 0 h 1517"/>
                <a:gd name="T76" fmla="*/ 0 w 1333"/>
                <a:gd name="T77" fmla="*/ 11 h 1517"/>
                <a:gd name="T78" fmla="*/ 0 w 1333"/>
                <a:gd name="T79" fmla="*/ 11 h 1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33" h="1517">
                  <a:moveTo>
                    <a:pt x="0" y="11"/>
                  </a:moveTo>
                  <a:lnTo>
                    <a:pt x="144" y="333"/>
                  </a:lnTo>
                  <a:lnTo>
                    <a:pt x="327" y="445"/>
                  </a:lnTo>
                  <a:lnTo>
                    <a:pt x="413" y="1487"/>
                  </a:lnTo>
                  <a:lnTo>
                    <a:pt x="234" y="1287"/>
                  </a:lnTo>
                  <a:lnTo>
                    <a:pt x="222" y="1308"/>
                  </a:lnTo>
                  <a:lnTo>
                    <a:pt x="401" y="1502"/>
                  </a:lnTo>
                  <a:lnTo>
                    <a:pt x="403" y="1506"/>
                  </a:lnTo>
                  <a:lnTo>
                    <a:pt x="409" y="1509"/>
                  </a:lnTo>
                  <a:lnTo>
                    <a:pt x="411" y="1513"/>
                  </a:lnTo>
                  <a:lnTo>
                    <a:pt x="414" y="1515"/>
                  </a:lnTo>
                  <a:lnTo>
                    <a:pt x="420" y="1517"/>
                  </a:lnTo>
                  <a:lnTo>
                    <a:pt x="424" y="1517"/>
                  </a:lnTo>
                  <a:lnTo>
                    <a:pt x="426" y="1515"/>
                  </a:lnTo>
                  <a:lnTo>
                    <a:pt x="430" y="1515"/>
                  </a:lnTo>
                  <a:lnTo>
                    <a:pt x="435" y="1513"/>
                  </a:lnTo>
                  <a:lnTo>
                    <a:pt x="441" y="1513"/>
                  </a:lnTo>
                  <a:lnTo>
                    <a:pt x="447" y="1513"/>
                  </a:lnTo>
                  <a:lnTo>
                    <a:pt x="454" y="1511"/>
                  </a:lnTo>
                  <a:lnTo>
                    <a:pt x="460" y="1511"/>
                  </a:lnTo>
                  <a:lnTo>
                    <a:pt x="470" y="1511"/>
                  </a:lnTo>
                  <a:lnTo>
                    <a:pt x="475" y="1509"/>
                  </a:lnTo>
                  <a:lnTo>
                    <a:pt x="481" y="1509"/>
                  </a:lnTo>
                  <a:lnTo>
                    <a:pt x="487" y="1509"/>
                  </a:lnTo>
                  <a:lnTo>
                    <a:pt x="492" y="1509"/>
                  </a:lnTo>
                  <a:lnTo>
                    <a:pt x="498" y="1509"/>
                  </a:lnTo>
                  <a:lnTo>
                    <a:pt x="502" y="1509"/>
                  </a:lnTo>
                  <a:lnTo>
                    <a:pt x="504" y="1509"/>
                  </a:lnTo>
                  <a:lnTo>
                    <a:pt x="504" y="1509"/>
                  </a:lnTo>
                  <a:lnTo>
                    <a:pt x="1023" y="1458"/>
                  </a:lnTo>
                  <a:lnTo>
                    <a:pt x="1067" y="1430"/>
                  </a:lnTo>
                  <a:lnTo>
                    <a:pt x="443" y="1481"/>
                  </a:lnTo>
                  <a:lnTo>
                    <a:pt x="359" y="460"/>
                  </a:lnTo>
                  <a:lnTo>
                    <a:pt x="1333" y="295"/>
                  </a:lnTo>
                  <a:lnTo>
                    <a:pt x="1329" y="260"/>
                  </a:lnTo>
                  <a:lnTo>
                    <a:pt x="342" y="424"/>
                  </a:lnTo>
                  <a:lnTo>
                    <a:pt x="163" y="327"/>
                  </a:lnTo>
                  <a:lnTo>
                    <a:pt x="23" y="0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66" name="Freeform 30"/>
            <p:cNvSpPr>
              <a:spLocks/>
            </p:cNvSpPr>
            <p:nvPr/>
          </p:nvSpPr>
          <p:spPr bwMode="auto">
            <a:xfrm>
              <a:off x="2439" y="1610"/>
              <a:ext cx="352" cy="207"/>
            </a:xfrm>
            <a:custGeom>
              <a:avLst/>
              <a:gdLst>
                <a:gd name="T0" fmla="*/ 196 w 703"/>
                <a:gd name="T1" fmla="*/ 114 h 415"/>
                <a:gd name="T2" fmla="*/ 215 w 703"/>
                <a:gd name="T3" fmla="*/ 71 h 415"/>
                <a:gd name="T4" fmla="*/ 234 w 703"/>
                <a:gd name="T5" fmla="*/ 42 h 415"/>
                <a:gd name="T6" fmla="*/ 268 w 703"/>
                <a:gd name="T7" fmla="*/ 33 h 415"/>
                <a:gd name="T8" fmla="*/ 313 w 703"/>
                <a:gd name="T9" fmla="*/ 27 h 415"/>
                <a:gd name="T10" fmla="*/ 336 w 703"/>
                <a:gd name="T11" fmla="*/ 36 h 415"/>
                <a:gd name="T12" fmla="*/ 348 w 703"/>
                <a:gd name="T13" fmla="*/ 61 h 415"/>
                <a:gd name="T14" fmla="*/ 359 w 703"/>
                <a:gd name="T15" fmla="*/ 95 h 415"/>
                <a:gd name="T16" fmla="*/ 369 w 703"/>
                <a:gd name="T17" fmla="*/ 126 h 415"/>
                <a:gd name="T18" fmla="*/ 378 w 703"/>
                <a:gd name="T19" fmla="*/ 154 h 415"/>
                <a:gd name="T20" fmla="*/ 450 w 703"/>
                <a:gd name="T21" fmla="*/ 111 h 415"/>
                <a:gd name="T22" fmla="*/ 456 w 703"/>
                <a:gd name="T23" fmla="*/ 82 h 415"/>
                <a:gd name="T24" fmla="*/ 464 w 703"/>
                <a:gd name="T25" fmla="*/ 52 h 415"/>
                <a:gd name="T26" fmla="*/ 475 w 703"/>
                <a:gd name="T27" fmla="*/ 21 h 415"/>
                <a:gd name="T28" fmla="*/ 500 w 703"/>
                <a:gd name="T29" fmla="*/ 10 h 415"/>
                <a:gd name="T30" fmla="*/ 542 w 703"/>
                <a:gd name="T31" fmla="*/ 0 h 415"/>
                <a:gd name="T32" fmla="*/ 572 w 703"/>
                <a:gd name="T33" fmla="*/ 4 h 415"/>
                <a:gd name="T34" fmla="*/ 589 w 703"/>
                <a:gd name="T35" fmla="*/ 29 h 415"/>
                <a:gd name="T36" fmla="*/ 604 w 703"/>
                <a:gd name="T37" fmla="*/ 57 h 415"/>
                <a:gd name="T38" fmla="*/ 620 w 703"/>
                <a:gd name="T39" fmla="*/ 92 h 415"/>
                <a:gd name="T40" fmla="*/ 703 w 703"/>
                <a:gd name="T41" fmla="*/ 363 h 415"/>
                <a:gd name="T42" fmla="*/ 639 w 703"/>
                <a:gd name="T43" fmla="*/ 154 h 415"/>
                <a:gd name="T44" fmla="*/ 606 w 703"/>
                <a:gd name="T45" fmla="*/ 137 h 415"/>
                <a:gd name="T46" fmla="*/ 606 w 703"/>
                <a:gd name="T47" fmla="*/ 126 h 415"/>
                <a:gd name="T48" fmla="*/ 621 w 703"/>
                <a:gd name="T49" fmla="*/ 118 h 415"/>
                <a:gd name="T50" fmla="*/ 606 w 703"/>
                <a:gd name="T51" fmla="*/ 90 h 415"/>
                <a:gd name="T52" fmla="*/ 587 w 703"/>
                <a:gd name="T53" fmla="*/ 61 h 415"/>
                <a:gd name="T54" fmla="*/ 562 w 703"/>
                <a:gd name="T55" fmla="*/ 25 h 415"/>
                <a:gd name="T56" fmla="*/ 545 w 703"/>
                <a:gd name="T57" fmla="*/ 21 h 415"/>
                <a:gd name="T58" fmla="*/ 511 w 703"/>
                <a:gd name="T59" fmla="*/ 27 h 415"/>
                <a:gd name="T60" fmla="*/ 488 w 703"/>
                <a:gd name="T61" fmla="*/ 36 h 415"/>
                <a:gd name="T62" fmla="*/ 475 w 703"/>
                <a:gd name="T63" fmla="*/ 63 h 415"/>
                <a:gd name="T64" fmla="*/ 467 w 703"/>
                <a:gd name="T65" fmla="*/ 92 h 415"/>
                <a:gd name="T66" fmla="*/ 460 w 703"/>
                <a:gd name="T67" fmla="*/ 126 h 415"/>
                <a:gd name="T68" fmla="*/ 466 w 703"/>
                <a:gd name="T69" fmla="*/ 137 h 415"/>
                <a:gd name="T70" fmla="*/ 494 w 703"/>
                <a:gd name="T71" fmla="*/ 128 h 415"/>
                <a:gd name="T72" fmla="*/ 509 w 703"/>
                <a:gd name="T73" fmla="*/ 131 h 415"/>
                <a:gd name="T74" fmla="*/ 479 w 703"/>
                <a:gd name="T75" fmla="*/ 150 h 415"/>
                <a:gd name="T76" fmla="*/ 447 w 703"/>
                <a:gd name="T77" fmla="*/ 169 h 415"/>
                <a:gd name="T78" fmla="*/ 355 w 703"/>
                <a:gd name="T79" fmla="*/ 169 h 415"/>
                <a:gd name="T80" fmla="*/ 313 w 703"/>
                <a:gd name="T81" fmla="*/ 168 h 415"/>
                <a:gd name="T82" fmla="*/ 346 w 703"/>
                <a:gd name="T83" fmla="*/ 154 h 415"/>
                <a:gd name="T84" fmla="*/ 321 w 703"/>
                <a:gd name="T85" fmla="*/ 53 h 415"/>
                <a:gd name="T86" fmla="*/ 289 w 703"/>
                <a:gd name="T87" fmla="*/ 55 h 415"/>
                <a:gd name="T88" fmla="*/ 253 w 703"/>
                <a:gd name="T89" fmla="*/ 59 h 415"/>
                <a:gd name="T90" fmla="*/ 239 w 703"/>
                <a:gd name="T91" fmla="*/ 74 h 415"/>
                <a:gd name="T92" fmla="*/ 226 w 703"/>
                <a:gd name="T93" fmla="*/ 103 h 415"/>
                <a:gd name="T94" fmla="*/ 213 w 703"/>
                <a:gd name="T95" fmla="*/ 137 h 415"/>
                <a:gd name="T96" fmla="*/ 203 w 703"/>
                <a:gd name="T97" fmla="*/ 168 h 415"/>
                <a:gd name="T98" fmla="*/ 203 w 703"/>
                <a:gd name="T99" fmla="*/ 183 h 415"/>
                <a:gd name="T100" fmla="*/ 235 w 703"/>
                <a:gd name="T101" fmla="*/ 175 h 415"/>
                <a:gd name="T102" fmla="*/ 258 w 703"/>
                <a:gd name="T103" fmla="*/ 169 h 415"/>
                <a:gd name="T104" fmla="*/ 235 w 703"/>
                <a:gd name="T105" fmla="*/ 185 h 415"/>
                <a:gd name="T106" fmla="*/ 203 w 703"/>
                <a:gd name="T107" fmla="*/ 206 h 415"/>
                <a:gd name="T108" fmla="*/ 182 w 703"/>
                <a:gd name="T109" fmla="*/ 219 h 415"/>
                <a:gd name="T110" fmla="*/ 169 w 703"/>
                <a:gd name="T111" fmla="*/ 249 h 415"/>
                <a:gd name="T112" fmla="*/ 144 w 703"/>
                <a:gd name="T113" fmla="*/ 253 h 415"/>
                <a:gd name="T114" fmla="*/ 154 w 703"/>
                <a:gd name="T115" fmla="*/ 221 h 415"/>
                <a:gd name="T116" fmla="*/ 0 w 703"/>
                <a:gd name="T117" fmla="*/ 156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03" h="415">
                  <a:moveTo>
                    <a:pt x="0" y="156"/>
                  </a:moveTo>
                  <a:lnTo>
                    <a:pt x="192" y="128"/>
                  </a:lnTo>
                  <a:lnTo>
                    <a:pt x="192" y="126"/>
                  </a:lnTo>
                  <a:lnTo>
                    <a:pt x="192" y="124"/>
                  </a:lnTo>
                  <a:lnTo>
                    <a:pt x="194" y="118"/>
                  </a:lnTo>
                  <a:lnTo>
                    <a:pt x="196" y="114"/>
                  </a:lnTo>
                  <a:lnTo>
                    <a:pt x="197" y="109"/>
                  </a:lnTo>
                  <a:lnTo>
                    <a:pt x="201" y="101"/>
                  </a:lnTo>
                  <a:lnTo>
                    <a:pt x="203" y="95"/>
                  </a:lnTo>
                  <a:lnTo>
                    <a:pt x="207" y="88"/>
                  </a:lnTo>
                  <a:lnTo>
                    <a:pt x="211" y="80"/>
                  </a:lnTo>
                  <a:lnTo>
                    <a:pt x="215" y="71"/>
                  </a:lnTo>
                  <a:lnTo>
                    <a:pt x="218" y="65"/>
                  </a:lnTo>
                  <a:lnTo>
                    <a:pt x="222" y="57"/>
                  </a:lnTo>
                  <a:lnTo>
                    <a:pt x="224" y="52"/>
                  </a:lnTo>
                  <a:lnTo>
                    <a:pt x="228" y="48"/>
                  </a:lnTo>
                  <a:lnTo>
                    <a:pt x="230" y="44"/>
                  </a:lnTo>
                  <a:lnTo>
                    <a:pt x="234" y="42"/>
                  </a:lnTo>
                  <a:lnTo>
                    <a:pt x="235" y="42"/>
                  </a:lnTo>
                  <a:lnTo>
                    <a:pt x="241" y="40"/>
                  </a:lnTo>
                  <a:lnTo>
                    <a:pt x="245" y="38"/>
                  </a:lnTo>
                  <a:lnTo>
                    <a:pt x="253" y="36"/>
                  </a:lnTo>
                  <a:lnTo>
                    <a:pt x="258" y="34"/>
                  </a:lnTo>
                  <a:lnTo>
                    <a:pt x="268" y="33"/>
                  </a:lnTo>
                  <a:lnTo>
                    <a:pt x="275" y="31"/>
                  </a:lnTo>
                  <a:lnTo>
                    <a:pt x="283" y="31"/>
                  </a:lnTo>
                  <a:lnTo>
                    <a:pt x="291" y="29"/>
                  </a:lnTo>
                  <a:lnTo>
                    <a:pt x="300" y="27"/>
                  </a:lnTo>
                  <a:lnTo>
                    <a:pt x="306" y="27"/>
                  </a:lnTo>
                  <a:lnTo>
                    <a:pt x="313" y="27"/>
                  </a:lnTo>
                  <a:lnTo>
                    <a:pt x="319" y="25"/>
                  </a:lnTo>
                  <a:lnTo>
                    <a:pt x="325" y="27"/>
                  </a:lnTo>
                  <a:lnTo>
                    <a:pt x="329" y="27"/>
                  </a:lnTo>
                  <a:lnTo>
                    <a:pt x="332" y="29"/>
                  </a:lnTo>
                  <a:lnTo>
                    <a:pt x="334" y="31"/>
                  </a:lnTo>
                  <a:lnTo>
                    <a:pt x="336" y="36"/>
                  </a:lnTo>
                  <a:lnTo>
                    <a:pt x="338" y="38"/>
                  </a:lnTo>
                  <a:lnTo>
                    <a:pt x="340" y="42"/>
                  </a:lnTo>
                  <a:lnTo>
                    <a:pt x="342" y="46"/>
                  </a:lnTo>
                  <a:lnTo>
                    <a:pt x="344" y="52"/>
                  </a:lnTo>
                  <a:lnTo>
                    <a:pt x="346" y="55"/>
                  </a:lnTo>
                  <a:lnTo>
                    <a:pt x="348" y="61"/>
                  </a:lnTo>
                  <a:lnTo>
                    <a:pt x="348" y="65"/>
                  </a:lnTo>
                  <a:lnTo>
                    <a:pt x="351" y="71"/>
                  </a:lnTo>
                  <a:lnTo>
                    <a:pt x="351" y="76"/>
                  </a:lnTo>
                  <a:lnTo>
                    <a:pt x="355" y="82"/>
                  </a:lnTo>
                  <a:lnTo>
                    <a:pt x="357" y="88"/>
                  </a:lnTo>
                  <a:lnTo>
                    <a:pt x="359" y="95"/>
                  </a:lnTo>
                  <a:lnTo>
                    <a:pt x="361" y="99"/>
                  </a:lnTo>
                  <a:lnTo>
                    <a:pt x="363" y="105"/>
                  </a:lnTo>
                  <a:lnTo>
                    <a:pt x="363" y="111"/>
                  </a:lnTo>
                  <a:lnTo>
                    <a:pt x="365" y="116"/>
                  </a:lnTo>
                  <a:lnTo>
                    <a:pt x="367" y="120"/>
                  </a:lnTo>
                  <a:lnTo>
                    <a:pt x="369" y="126"/>
                  </a:lnTo>
                  <a:lnTo>
                    <a:pt x="370" y="131"/>
                  </a:lnTo>
                  <a:lnTo>
                    <a:pt x="372" y="135"/>
                  </a:lnTo>
                  <a:lnTo>
                    <a:pt x="374" y="143"/>
                  </a:lnTo>
                  <a:lnTo>
                    <a:pt x="376" y="149"/>
                  </a:lnTo>
                  <a:lnTo>
                    <a:pt x="376" y="152"/>
                  </a:lnTo>
                  <a:lnTo>
                    <a:pt x="378" y="154"/>
                  </a:lnTo>
                  <a:lnTo>
                    <a:pt x="416" y="181"/>
                  </a:lnTo>
                  <a:lnTo>
                    <a:pt x="447" y="128"/>
                  </a:lnTo>
                  <a:lnTo>
                    <a:pt x="447" y="126"/>
                  </a:lnTo>
                  <a:lnTo>
                    <a:pt x="447" y="122"/>
                  </a:lnTo>
                  <a:lnTo>
                    <a:pt x="448" y="116"/>
                  </a:lnTo>
                  <a:lnTo>
                    <a:pt x="450" y="111"/>
                  </a:lnTo>
                  <a:lnTo>
                    <a:pt x="450" y="105"/>
                  </a:lnTo>
                  <a:lnTo>
                    <a:pt x="452" y="101"/>
                  </a:lnTo>
                  <a:lnTo>
                    <a:pt x="452" y="97"/>
                  </a:lnTo>
                  <a:lnTo>
                    <a:pt x="454" y="93"/>
                  </a:lnTo>
                  <a:lnTo>
                    <a:pt x="454" y="88"/>
                  </a:lnTo>
                  <a:lnTo>
                    <a:pt x="456" y="82"/>
                  </a:lnTo>
                  <a:lnTo>
                    <a:pt x="458" y="78"/>
                  </a:lnTo>
                  <a:lnTo>
                    <a:pt x="460" y="72"/>
                  </a:lnTo>
                  <a:lnTo>
                    <a:pt x="460" y="67"/>
                  </a:lnTo>
                  <a:lnTo>
                    <a:pt x="462" y="61"/>
                  </a:lnTo>
                  <a:lnTo>
                    <a:pt x="462" y="57"/>
                  </a:lnTo>
                  <a:lnTo>
                    <a:pt x="464" y="52"/>
                  </a:lnTo>
                  <a:lnTo>
                    <a:pt x="466" y="48"/>
                  </a:lnTo>
                  <a:lnTo>
                    <a:pt x="467" y="42"/>
                  </a:lnTo>
                  <a:lnTo>
                    <a:pt x="467" y="38"/>
                  </a:lnTo>
                  <a:lnTo>
                    <a:pt x="471" y="34"/>
                  </a:lnTo>
                  <a:lnTo>
                    <a:pt x="473" y="27"/>
                  </a:lnTo>
                  <a:lnTo>
                    <a:pt x="475" y="21"/>
                  </a:lnTo>
                  <a:lnTo>
                    <a:pt x="479" y="15"/>
                  </a:lnTo>
                  <a:lnTo>
                    <a:pt x="481" y="15"/>
                  </a:lnTo>
                  <a:lnTo>
                    <a:pt x="485" y="14"/>
                  </a:lnTo>
                  <a:lnTo>
                    <a:pt x="488" y="12"/>
                  </a:lnTo>
                  <a:lnTo>
                    <a:pt x="492" y="10"/>
                  </a:lnTo>
                  <a:lnTo>
                    <a:pt x="500" y="10"/>
                  </a:lnTo>
                  <a:lnTo>
                    <a:pt x="504" y="6"/>
                  </a:lnTo>
                  <a:lnTo>
                    <a:pt x="511" y="6"/>
                  </a:lnTo>
                  <a:lnTo>
                    <a:pt x="519" y="4"/>
                  </a:lnTo>
                  <a:lnTo>
                    <a:pt x="526" y="4"/>
                  </a:lnTo>
                  <a:lnTo>
                    <a:pt x="534" y="2"/>
                  </a:lnTo>
                  <a:lnTo>
                    <a:pt x="542" y="0"/>
                  </a:lnTo>
                  <a:lnTo>
                    <a:pt x="547" y="0"/>
                  </a:lnTo>
                  <a:lnTo>
                    <a:pt x="555" y="0"/>
                  </a:lnTo>
                  <a:lnTo>
                    <a:pt x="559" y="0"/>
                  </a:lnTo>
                  <a:lnTo>
                    <a:pt x="564" y="0"/>
                  </a:lnTo>
                  <a:lnTo>
                    <a:pt x="568" y="2"/>
                  </a:lnTo>
                  <a:lnTo>
                    <a:pt x="572" y="4"/>
                  </a:lnTo>
                  <a:lnTo>
                    <a:pt x="574" y="6"/>
                  </a:lnTo>
                  <a:lnTo>
                    <a:pt x="578" y="10"/>
                  </a:lnTo>
                  <a:lnTo>
                    <a:pt x="582" y="15"/>
                  </a:lnTo>
                  <a:lnTo>
                    <a:pt x="585" y="23"/>
                  </a:lnTo>
                  <a:lnTo>
                    <a:pt x="587" y="25"/>
                  </a:lnTo>
                  <a:lnTo>
                    <a:pt x="589" y="29"/>
                  </a:lnTo>
                  <a:lnTo>
                    <a:pt x="593" y="34"/>
                  </a:lnTo>
                  <a:lnTo>
                    <a:pt x="595" y="38"/>
                  </a:lnTo>
                  <a:lnTo>
                    <a:pt x="597" y="44"/>
                  </a:lnTo>
                  <a:lnTo>
                    <a:pt x="599" y="48"/>
                  </a:lnTo>
                  <a:lnTo>
                    <a:pt x="602" y="53"/>
                  </a:lnTo>
                  <a:lnTo>
                    <a:pt x="604" y="57"/>
                  </a:lnTo>
                  <a:lnTo>
                    <a:pt x="606" y="61"/>
                  </a:lnTo>
                  <a:lnTo>
                    <a:pt x="608" y="67"/>
                  </a:lnTo>
                  <a:lnTo>
                    <a:pt x="610" y="71"/>
                  </a:lnTo>
                  <a:lnTo>
                    <a:pt x="612" y="76"/>
                  </a:lnTo>
                  <a:lnTo>
                    <a:pt x="616" y="84"/>
                  </a:lnTo>
                  <a:lnTo>
                    <a:pt x="620" y="92"/>
                  </a:lnTo>
                  <a:lnTo>
                    <a:pt x="623" y="97"/>
                  </a:lnTo>
                  <a:lnTo>
                    <a:pt x="625" y="103"/>
                  </a:lnTo>
                  <a:lnTo>
                    <a:pt x="627" y="105"/>
                  </a:lnTo>
                  <a:lnTo>
                    <a:pt x="627" y="107"/>
                  </a:lnTo>
                  <a:lnTo>
                    <a:pt x="667" y="137"/>
                  </a:lnTo>
                  <a:lnTo>
                    <a:pt x="703" y="363"/>
                  </a:lnTo>
                  <a:lnTo>
                    <a:pt x="686" y="371"/>
                  </a:lnTo>
                  <a:lnTo>
                    <a:pt x="650" y="158"/>
                  </a:lnTo>
                  <a:lnTo>
                    <a:pt x="648" y="158"/>
                  </a:lnTo>
                  <a:lnTo>
                    <a:pt x="646" y="156"/>
                  </a:lnTo>
                  <a:lnTo>
                    <a:pt x="642" y="156"/>
                  </a:lnTo>
                  <a:lnTo>
                    <a:pt x="639" y="154"/>
                  </a:lnTo>
                  <a:lnTo>
                    <a:pt x="633" y="150"/>
                  </a:lnTo>
                  <a:lnTo>
                    <a:pt x="627" y="149"/>
                  </a:lnTo>
                  <a:lnTo>
                    <a:pt x="621" y="147"/>
                  </a:lnTo>
                  <a:lnTo>
                    <a:pt x="618" y="145"/>
                  </a:lnTo>
                  <a:lnTo>
                    <a:pt x="612" y="141"/>
                  </a:lnTo>
                  <a:lnTo>
                    <a:pt x="606" y="137"/>
                  </a:lnTo>
                  <a:lnTo>
                    <a:pt x="602" y="135"/>
                  </a:lnTo>
                  <a:lnTo>
                    <a:pt x="599" y="133"/>
                  </a:lnTo>
                  <a:lnTo>
                    <a:pt x="595" y="130"/>
                  </a:lnTo>
                  <a:lnTo>
                    <a:pt x="597" y="128"/>
                  </a:lnTo>
                  <a:lnTo>
                    <a:pt x="602" y="126"/>
                  </a:lnTo>
                  <a:lnTo>
                    <a:pt x="606" y="126"/>
                  </a:lnTo>
                  <a:lnTo>
                    <a:pt x="612" y="124"/>
                  </a:lnTo>
                  <a:lnTo>
                    <a:pt x="616" y="124"/>
                  </a:lnTo>
                  <a:lnTo>
                    <a:pt x="621" y="124"/>
                  </a:lnTo>
                  <a:lnTo>
                    <a:pt x="625" y="124"/>
                  </a:lnTo>
                  <a:lnTo>
                    <a:pt x="623" y="122"/>
                  </a:lnTo>
                  <a:lnTo>
                    <a:pt x="621" y="118"/>
                  </a:lnTo>
                  <a:lnTo>
                    <a:pt x="620" y="112"/>
                  </a:lnTo>
                  <a:lnTo>
                    <a:pt x="616" y="107"/>
                  </a:lnTo>
                  <a:lnTo>
                    <a:pt x="612" y="103"/>
                  </a:lnTo>
                  <a:lnTo>
                    <a:pt x="610" y="99"/>
                  </a:lnTo>
                  <a:lnTo>
                    <a:pt x="608" y="95"/>
                  </a:lnTo>
                  <a:lnTo>
                    <a:pt x="606" y="90"/>
                  </a:lnTo>
                  <a:lnTo>
                    <a:pt x="602" y="86"/>
                  </a:lnTo>
                  <a:lnTo>
                    <a:pt x="601" y="82"/>
                  </a:lnTo>
                  <a:lnTo>
                    <a:pt x="597" y="76"/>
                  </a:lnTo>
                  <a:lnTo>
                    <a:pt x="595" y="72"/>
                  </a:lnTo>
                  <a:lnTo>
                    <a:pt x="591" y="67"/>
                  </a:lnTo>
                  <a:lnTo>
                    <a:pt x="587" y="61"/>
                  </a:lnTo>
                  <a:lnTo>
                    <a:pt x="583" y="57"/>
                  </a:lnTo>
                  <a:lnTo>
                    <a:pt x="582" y="52"/>
                  </a:lnTo>
                  <a:lnTo>
                    <a:pt x="576" y="44"/>
                  </a:lnTo>
                  <a:lnTo>
                    <a:pt x="572" y="36"/>
                  </a:lnTo>
                  <a:lnTo>
                    <a:pt x="566" y="29"/>
                  </a:lnTo>
                  <a:lnTo>
                    <a:pt x="562" y="25"/>
                  </a:lnTo>
                  <a:lnTo>
                    <a:pt x="559" y="21"/>
                  </a:lnTo>
                  <a:lnTo>
                    <a:pt x="559" y="21"/>
                  </a:lnTo>
                  <a:lnTo>
                    <a:pt x="555" y="21"/>
                  </a:lnTo>
                  <a:lnTo>
                    <a:pt x="553" y="21"/>
                  </a:lnTo>
                  <a:lnTo>
                    <a:pt x="549" y="21"/>
                  </a:lnTo>
                  <a:lnTo>
                    <a:pt x="545" y="21"/>
                  </a:lnTo>
                  <a:lnTo>
                    <a:pt x="540" y="21"/>
                  </a:lnTo>
                  <a:lnTo>
                    <a:pt x="534" y="23"/>
                  </a:lnTo>
                  <a:lnTo>
                    <a:pt x="528" y="23"/>
                  </a:lnTo>
                  <a:lnTo>
                    <a:pt x="523" y="25"/>
                  </a:lnTo>
                  <a:lnTo>
                    <a:pt x="517" y="25"/>
                  </a:lnTo>
                  <a:lnTo>
                    <a:pt x="511" y="27"/>
                  </a:lnTo>
                  <a:lnTo>
                    <a:pt x="505" y="29"/>
                  </a:lnTo>
                  <a:lnTo>
                    <a:pt x="500" y="29"/>
                  </a:lnTo>
                  <a:lnTo>
                    <a:pt x="496" y="31"/>
                  </a:lnTo>
                  <a:lnTo>
                    <a:pt x="492" y="33"/>
                  </a:lnTo>
                  <a:lnTo>
                    <a:pt x="490" y="34"/>
                  </a:lnTo>
                  <a:lnTo>
                    <a:pt x="488" y="36"/>
                  </a:lnTo>
                  <a:lnTo>
                    <a:pt x="485" y="38"/>
                  </a:lnTo>
                  <a:lnTo>
                    <a:pt x="483" y="42"/>
                  </a:lnTo>
                  <a:lnTo>
                    <a:pt x="481" y="48"/>
                  </a:lnTo>
                  <a:lnTo>
                    <a:pt x="477" y="55"/>
                  </a:lnTo>
                  <a:lnTo>
                    <a:pt x="475" y="59"/>
                  </a:lnTo>
                  <a:lnTo>
                    <a:pt x="475" y="63"/>
                  </a:lnTo>
                  <a:lnTo>
                    <a:pt x="473" y="67"/>
                  </a:lnTo>
                  <a:lnTo>
                    <a:pt x="473" y="72"/>
                  </a:lnTo>
                  <a:lnTo>
                    <a:pt x="471" y="76"/>
                  </a:lnTo>
                  <a:lnTo>
                    <a:pt x="471" y="82"/>
                  </a:lnTo>
                  <a:lnTo>
                    <a:pt x="469" y="86"/>
                  </a:lnTo>
                  <a:lnTo>
                    <a:pt x="467" y="92"/>
                  </a:lnTo>
                  <a:lnTo>
                    <a:pt x="467" y="95"/>
                  </a:lnTo>
                  <a:lnTo>
                    <a:pt x="466" y="101"/>
                  </a:lnTo>
                  <a:lnTo>
                    <a:pt x="464" y="105"/>
                  </a:lnTo>
                  <a:lnTo>
                    <a:pt x="464" y="111"/>
                  </a:lnTo>
                  <a:lnTo>
                    <a:pt x="462" y="118"/>
                  </a:lnTo>
                  <a:lnTo>
                    <a:pt x="460" y="126"/>
                  </a:lnTo>
                  <a:lnTo>
                    <a:pt x="458" y="131"/>
                  </a:lnTo>
                  <a:lnTo>
                    <a:pt x="458" y="137"/>
                  </a:lnTo>
                  <a:lnTo>
                    <a:pt x="458" y="141"/>
                  </a:lnTo>
                  <a:lnTo>
                    <a:pt x="458" y="141"/>
                  </a:lnTo>
                  <a:lnTo>
                    <a:pt x="458" y="141"/>
                  </a:lnTo>
                  <a:lnTo>
                    <a:pt x="466" y="137"/>
                  </a:lnTo>
                  <a:lnTo>
                    <a:pt x="469" y="135"/>
                  </a:lnTo>
                  <a:lnTo>
                    <a:pt x="475" y="133"/>
                  </a:lnTo>
                  <a:lnTo>
                    <a:pt x="481" y="131"/>
                  </a:lnTo>
                  <a:lnTo>
                    <a:pt x="485" y="131"/>
                  </a:lnTo>
                  <a:lnTo>
                    <a:pt x="490" y="128"/>
                  </a:lnTo>
                  <a:lnTo>
                    <a:pt x="494" y="128"/>
                  </a:lnTo>
                  <a:lnTo>
                    <a:pt x="500" y="126"/>
                  </a:lnTo>
                  <a:lnTo>
                    <a:pt x="504" y="126"/>
                  </a:lnTo>
                  <a:lnTo>
                    <a:pt x="509" y="126"/>
                  </a:lnTo>
                  <a:lnTo>
                    <a:pt x="513" y="128"/>
                  </a:lnTo>
                  <a:lnTo>
                    <a:pt x="511" y="128"/>
                  </a:lnTo>
                  <a:lnTo>
                    <a:pt x="509" y="131"/>
                  </a:lnTo>
                  <a:lnTo>
                    <a:pt x="505" y="133"/>
                  </a:lnTo>
                  <a:lnTo>
                    <a:pt x="502" y="137"/>
                  </a:lnTo>
                  <a:lnTo>
                    <a:pt x="496" y="139"/>
                  </a:lnTo>
                  <a:lnTo>
                    <a:pt x="490" y="143"/>
                  </a:lnTo>
                  <a:lnTo>
                    <a:pt x="485" y="147"/>
                  </a:lnTo>
                  <a:lnTo>
                    <a:pt x="479" y="150"/>
                  </a:lnTo>
                  <a:lnTo>
                    <a:pt x="471" y="154"/>
                  </a:lnTo>
                  <a:lnTo>
                    <a:pt x="467" y="158"/>
                  </a:lnTo>
                  <a:lnTo>
                    <a:pt x="462" y="160"/>
                  </a:lnTo>
                  <a:lnTo>
                    <a:pt x="456" y="164"/>
                  </a:lnTo>
                  <a:lnTo>
                    <a:pt x="448" y="168"/>
                  </a:lnTo>
                  <a:lnTo>
                    <a:pt x="447" y="169"/>
                  </a:lnTo>
                  <a:lnTo>
                    <a:pt x="426" y="200"/>
                  </a:lnTo>
                  <a:lnTo>
                    <a:pt x="458" y="403"/>
                  </a:lnTo>
                  <a:lnTo>
                    <a:pt x="433" y="415"/>
                  </a:lnTo>
                  <a:lnTo>
                    <a:pt x="401" y="202"/>
                  </a:lnTo>
                  <a:lnTo>
                    <a:pt x="357" y="169"/>
                  </a:lnTo>
                  <a:lnTo>
                    <a:pt x="355" y="169"/>
                  </a:lnTo>
                  <a:lnTo>
                    <a:pt x="350" y="169"/>
                  </a:lnTo>
                  <a:lnTo>
                    <a:pt x="342" y="169"/>
                  </a:lnTo>
                  <a:lnTo>
                    <a:pt x="332" y="169"/>
                  </a:lnTo>
                  <a:lnTo>
                    <a:pt x="325" y="169"/>
                  </a:lnTo>
                  <a:lnTo>
                    <a:pt x="319" y="169"/>
                  </a:lnTo>
                  <a:lnTo>
                    <a:pt x="313" y="168"/>
                  </a:lnTo>
                  <a:lnTo>
                    <a:pt x="315" y="166"/>
                  </a:lnTo>
                  <a:lnTo>
                    <a:pt x="319" y="164"/>
                  </a:lnTo>
                  <a:lnTo>
                    <a:pt x="325" y="160"/>
                  </a:lnTo>
                  <a:lnTo>
                    <a:pt x="332" y="158"/>
                  </a:lnTo>
                  <a:lnTo>
                    <a:pt x="340" y="156"/>
                  </a:lnTo>
                  <a:lnTo>
                    <a:pt x="346" y="154"/>
                  </a:lnTo>
                  <a:lnTo>
                    <a:pt x="353" y="152"/>
                  </a:lnTo>
                  <a:lnTo>
                    <a:pt x="357" y="152"/>
                  </a:lnTo>
                  <a:lnTo>
                    <a:pt x="359" y="152"/>
                  </a:lnTo>
                  <a:lnTo>
                    <a:pt x="323" y="53"/>
                  </a:lnTo>
                  <a:lnTo>
                    <a:pt x="323" y="53"/>
                  </a:lnTo>
                  <a:lnTo>
                    <a:pt x="321" y="53"/>
                  </a:lnTo>
                  <a:lnTo>
                    <a:pt x="317" y="53"/>
                  </a:lnTo>
                  <a:lnTo>
                    <a:pt x="313" y="53"/>
                  </a:lnTo>
                  <a:lnTo>
                    <a:pt x="308" y="53"/>
                  </a:lnTo>
                  <a:lnTo>
                    <a:pt x="302" y="53"/>
                  </a:lnTo>
                  <a:lnTo>
                    <a:pt x="294" y="55"/>
                  </a:lnTo>
                  <a:lnTo>
                    <a:pt x="289" y="55"/>
                  </a:lnTo>
                  <a:lnTo>
                    <a:pt x="281" y="55"/>
                  </a:lnTo>
                  <a:lnTo>
                    <a:pt x="275" y="57"/>
                  </a:lnTo>
                  <a:lnTo>
                    <a:pt x="268" y="57"/>
                  </a:lnTo>
                  <a:lnTo>
                    <a:pt x="264" y="57"/>
                  </a:lnTo>
                  <a:lnTo>
                    <a:pt x="256" y="59"/>
                  </a:lnTo>
                  <a:lnTo>
                    <a:pt x="253" y="59"/>
                  </a:lnTo>
                  <a:lnTo>
                    <a:pt x="249" y="61"/>
                  </a:lnTo>
                  <a:lnTo>
                    <a:pt x="249" y="61"/>
                  </a:lnTo>
                  <a:lnTo>
                    <a:pt x="245" y="63"/>
                  </a:lnTo>
                  <a:lnTo>
                    <a:pt x="243" y="67"/>
                  </a:lnTo>
                  <a:lnTo>
                    <a:pt x="239" y="71"/>
                  </a:lnTo>
                  <a:lnTo>
                    <a:pt x="239" y="74"/>
                  </a:lnTo>
                  <a:lnTo>
                    <a:pt x="237" y="78"/>
                  </a:lnTo>
                  <a:lnTo>
                    <a:pt x="235" y="84"/>
                  </a:lnTo>
                  <a:lnTo>
                    <a:pt x="234" y="88"/>
                  </a:lnTo>
                  <a:lnTo>
                    <a:pt x="230" y="92"/>
                  </a:lnTo>
                  <a:lnTo>
                    <a:pt x="228" y="97"/>
                  </a:lnTo>
                  <a:lnTo>
                    <a:pt x="226" y="103"/>
                  </a:lnTo>
                  <a:lnTo>
                    <a:pt x="224" y="109"/>
                  </a:lnTo>
                  <a:lnTo>
                    <a:pt x="222" y="114"/>
                  </a:lnTo>
                  <a:lnTo>
                    <a:pt x="220" y="120"/>
                  </a:lnTo>
                  <a:lnTo>
                    <a:pt x="218" y="128"/>
                  </a:lnTo>
                  <a:lnTo>
                    <a:pt x="216" y="131"/>
                  </a:lnTo>
                  <a:lnTo>
                    <a:pt x="213" y="137"/>
                  </a:lnTo>
                  <a:lnTo>
                    <a:pt x="211" y="143"/>
                  </a:lnTo>
                  <a:lnTo>
                    <a:pt x="209" y="149"/>
                  </a:lnTo>
                  <a:lnTo>
                    <a:pt x="207" y="152"/>
                  </a:lnTo>
                  <a:lnTo>
                    <a:pt x="205" y="158"/>
                  </a:lnTo>
                  <a:lnTo>
                    <a:pt x="203" y="164"/>
                  </a:lnTo>
                  <a:lnTo>
                    <a:pt x="203" y="168"/>
                  </a:lnTo>
                  <a:lnTo>
                    <a:pt x="199" y="175"/>
                  </a:lnTo>
                  <a:lnTo>
                    <a:pt x="197" y="181"/>
                  </a:lnTo>
                  <a:lnTo>
                    <a:pt x="197" y="183"/>
                  </a:lnTo>
                  <a:lnTo>
                    <a:pt x="199" y="185"/>
                  </a:lnTo>
                  <a:lnTo>
                    <a:pt x="201" y="183"/>
                  </a:lnTo>
                  <a:lnTo>
                    <a:pt x="203" y="183"/>
                  </a:lnTo>
                  <a:lnTo>
                    <a:pt x="207" y="181"/>
                  </a:lnTo>
                  <a:lnTo>
                    <a:pt x="213" y="179"/>
                  </a:lnTo>
                  <a:lnTo>
                    <a:pt x="216" y="179"/>
                  </a:lnTo>
                  <a:lnTo>
                    <a:pt x="224" y="177"/>
                  </a:lnTo>
                  <a:lnTo>
                    <a:pt x="230" y="175"/>
                  </a:lnTo>
                  <a:lnTo>
                    <a:pt x="235" y="175"/>
                  </a:lnTo>
                  <a:lnTo>
                    <a:pt x="239" y="173"/>
                  </a:lnTo>
                  <a:lnTo>
                    <a:pt x="245" y="173"/>
                  </a:lnTo>
                  <a:lnTo>
                    <a:pt x="249" y="171"/>
                  </a:lnTo>
                  <a:lnTo>
                    <a:pt x="254" y="171"/>
                  </a:lnTo>
                  <a:lnTo>
                    <a:pt x="258" y="169"/>
                  </a:lnTo>
                  <a:lnTo>
                    <a:pt x="258" y="169"/>
                  </a:lnTo>
                  <a:lnTo>
                    <a:pt x="254" y="169"/>
                  </a:lnTo>
                  <a:lnTo>
                    <a:pt x="253" y="173"/>
                  </a:lnTo>
                  <a:lnTo>
                    <a:pt x="249" y="175"/>
                  </a:lnTo>
                  <a:lnTo>
                    <a:pt x="245" y="179"/>
                  </a:lnTo>
                  <a:lnTo>
                    <a:pt x="239" y="181"/>
                  </a:lnTo>
                  <a:lnTo>
                    <a:pt x="235" y="185"/>
                  </a:lnTo>
                  <a:lnTo>
                    <a:pt x="230" y="188"/>
                  </a:lnTo>
                  <a:lnTo>
                    <a:pt x="224" y="192"/>
                  </a:lnTo>
                  <a:lnTo>
                    <a:pt x="218" y="194"/>
                  </a:lnTo>
                  <a:lnTo>
                    <a:pt x="213" y="198"/>
                  </a:lnTo>
                  <a:lnTo>
                    <a:pt x="207" y="202"/>
                  </a:lnTo>
                  <a:lnTo>
                    <a:pt x="203" y="206"/>
                  </a:lnTo>
                  <a:lnTo>
                    <a:pt x="197" y="207"/>
                  </a:lnTo>
                  <a:lnTo>
                    <a:pt x="194" y="209"/>
                  </a:lnTo>
                  <a:lnTo>
                    <a:pt x="190" y="211"/>
                  </a:lnTo>
                  <a:lnTo>
                    <a:pt x="188" y="213"/>
                  </a:lnTo>
                  <a:lnTo>
                    <a:pt x="184" y="215"/>
                  </a:lnTo>
                  <a:lnTo>
                    <a:pt x="182" y="219"/>
                  </a:lnTo>
                  <a:lnTo>
                    <a:pt x="178" y="225"/>
                  </a:lnTo>
                  <a:lnTo>
                    <a:pt x="175" y="230"/>
                  </a:lnTo>
                  <a:lnTo>
                    <a:pt x="173" y="236"/>
                  </a:lnTo>
                  <a:lnTo>
                    <a:pt x="171" y="244"/>
                  </a:lnTo>
                  <a:lnTo>
                    <a:pt x="169" y="247"/>
                  </a:lnTo>
                  <a:lnTo>
                    <a:pt x="169" y="249"/>
                  </a:lnTo>
                  <a:lnTo>
                    <a:pt x="188" y="403"/>
                  </a:lnTo>
                  <a:lnTo>
                    <a:pt x="80" y="342"/>
                  </a:lnTo>
                  <a:lnTo>
                    <a:pt x="150" y="331"/>
                  </a:lnTo>
                  <a:lnTo>
                    <a:pt x="144" y="259"/>
                  </a:lnTo>
                  <a:lnTo>
                    <a:pt x="144" y="257"/>
                  </a:lnTo>
                  <a:lnTo>
                    <a:pt x="144" y="253"/>
                  </a:lnTo>
                  <a:lnTo>
                    <a:pt x="146" y="246"/>
                  </a:lnTo>
                  <a:lnTo>
                    <a:pt x="148" y="240"/>
                  </a:lnTo>
                  <a:lnTo>
                    <a:pt x="148" y="234"/>
                  </a:lnTo>
                  <a:lnTo>
                    <a:pt x="150" y="230"/>
                  </a:lnTo>
                  <a:lnTo>
                    <a:pt x="152" y="225"/>
                  </a:lnTo>
                  <a:lnTo>
                    <a:pt x="154" y="221"/>
                  </a:lnTo>
                  <a:lnTo>
                    <a:pt x="159" y="211"/>
                  </a:lnTo>
                  <a:lnTo>
                    <a:pt x="165" y="206"/>
                  </a:lnTo>
                  <a:lnTo>
                    <a:pt x="180" y="158"/>
                  </a:lnTo>
                  <a:lnTo>
                    <a:pt x="13" y="185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67" name="Freeform 31"/>
            <p:cNvSpPr>
              <a:spLocks/>
            </p:cNvSpPr>
            <p:nvPr/>
          </p:nvSpPr>
          <p:spPr bwMode="auto">
            <a:xfrm>
              <a:off x="2616" y="1651"/>
              <a:ext cx="55" cy="19"/>
            </a:xfrm>
            <a:custGeom>
              <a:avLst/>
              <a:gdLst>
                <a:gd name="T0" fmla="*/ 0 w 111"/>
                <a:gd name="T1" fmla="*/ 17 h 40"/>
                <a:gd name="T2" fmla="*/ 111 w 111"/>
                <a:gd name="T3" fmla="*/ 0 h 40"/>
                <a:gd name="T4" fmla="*/ 99 w 111"/>
                <a:gd name="T5" fmla="*/ 25 h 40"/>
                <a:gd name="T6" fmla="*/ 6 w 111"/>
                <a:gd name="T7" fmla="*/ 40 h 40"/>
                <a:gd name="T8" fmla="*/ 0 w 111"/>
                <a:gd name="T9" fmla="*/ 17 h 40"/>
                <a:gd name="T10" fmla="*/ 0 w 111"/>
                <a:gd name="T11" fmla="*/ 1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40">
                  <a:moveTo>
                    <a:pt x="0" y="17"/>
                  </a:moveTo>
                  <a:lnTo>
                    <a:pt x="111" y="0"/>
                  </a:lnTo>
                  <a:lnTo>
                    <a:pt x="99" y="25"/>
                  </a:lnTo>
                  <a:lnTo>
                    <a:pt x="6" y="4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68" name="Freeform 32"/>
            <p:cNvSpPr>
              <a:spLocks/>
            </p:cNvSpPr>
            <p:nvPr/>
          </p:nvSpPr>
          <p:spPr bwMode="auto">
            <a:xfrm>
              <a:off x="2738" y="1552"/>
              <a:ext cx="185" cy="240"/>
            </a:xfrm>
            <a:custGeom>
              <a:avLst/>
              <a:gdLst>
                <a:gd name="T0" fmla="*/ 342 w 369"/>
                <a:gd name="T1" fmla="*/ 0 h 481"/>
                <a:gd name="T2" fmla="*/ 245 w 369"/>
                <a:gd name="T3" fmla="*/ 265 h 481"/>
                <a:gd name="T4" fmla="*/ 258 w 369"/>
                <a:gd name="T5" fmla="*/ 268 h 481"/>
                <a:gd name="T6" fmla="*/ 275 w 369"/>
                <a:gd name="T7" fmla="*/ 276 h 481"/>
                <a:gd name="T8" fmla="*/ 292 w 369"/>
                <a:gd name="T9" fmla="*/ 285 h 481"/>
                <a:gd name="T10" fmla="*/ 306 w 369"/>
                <a:gd name="T11" fmla="*/ 299 h 481"/>
                <a:gd name="T12" fmla="*/ 315 w 369"/>
                <a:gd name="T13" fmla="*/ 310 h 481"/>
                <a:gd name="T14" fmla="*/ 321 w 369"/>
                <a:gd name="T15" fmla="*/ 331 h 481"/>
                <a:gd name="T16" fmla="*/ 327 w 369"/>
                <a:gd name="T17" fmla="*/ 354 h 481"/>
                <a:gd name="T18" fmla="*/ 332 w 369"/>
                <a:gd name="T19" fmla="*/ 375 h 481"/>
                <a:gd name="T20" fmla="*/ 336 w 369"/>
                <a:gd name="T21" fmla="*/ 392 h 481"/>
                <a:gd name="T22" fmla="*/ 338 w 369"/>
                <a:gd name="T23" fmla="*/ 400 h 481"/>
                <a:gd name="T24" fmla="*/ 342 w 369"/>
                <a:gd name="T25" fmla="*/ 443 h 481"/>
                <a:gd name="T26" fmla="*/ 319 w 369"/>
                <a:gd name="T27" fmla="*/ 419 h 481"/>
                <a:gd name="T28" fmla="*/ 304 w 369"/>
                <a:gd name="T29" fmla="*/ 417 h 481"/>
                <a:gd name="T30" fmla="*/ 287 w 369"/>
                <a:gd name="T31" fmla="*/ 415 h 481"/>
                <a:gd name="T32" fmla="*/ 272 w 369"/>
                <a:gd name="T33" fmla="*/ 411 h 481"/>
                <a:gd name="T34" fmla="*/ 281 w 369"/>
                <a:gd name="T35" fmla="*/ 401 h 481"/>
                <a:gd name="T36" fmla="*/ 300 w 369"/>
                <a:gd name="T37" fmla="*/ 396 h 481"/>
                <a:gd name="T38" fmla="*/ 311 w 369"/>
                <a:gd name="T39" fmla="*/ 396 h 481"/>
                <a:gd name="T40" fmla="*/ 310 w 369"/>
                <a:gd name="T41" fmla="*/ 388 h 481"/>
                <a:gd name="T42" fmla="*/ 304 w 369"/>
                <a:gd name="T43" fmla="*/ 373 h 481"/>
                <a:gd name="T44" fmla="*/ 300 w 369"/>
                <a:gd name="T45" fmla="*/ 352 h 481"/>
                <a:gd name="T46" fmla="*/ 294 w 369"/>
                <a:gd name="T47" fmla="*/ 333 h 481"/>
                <a:gd name="T48" fmla="*/ 291 w 369"/>
                <a:gd name="T49" fmla="*/ 318 h 481"/>
                <a:gd name="T50" fmla="*/ 277 w 369"/>
                <a:gd name="T51" fmla="*/ 304 h 481"/>
                <a:gd name="T52" fmla="*/ 254 w 369"/>
                <a:gd name="T53" fmla="*/ 293 h 481"/>
                <a:gd name="T54" fmla="*/ 237 w 369"/>
                <a:gd name="T55" fmla="*/ 289 h 481"/>
                <a:gd name="T56" fmla="*/ 226 w 369"/>
                <a:gd name="T57" fmla="*/ 287 h 481"/>
                <a:gd name="T58" fmla="*/ 211 w 369"/>
                <a:gd name="T59" fmla="*/ 291 h 481"/>
                <a:gd name="T60" fmla="*/ 194 w 369"/>
                <a:gd name="T61" fmla="*/ 297 h 481"/>
                <a:gd name="T62" fmla="*/ 176 w 369"/>
                <a:gd name="T63" fmla="*/ 304 h 481"/>
                <a:gd name="T64" fmla="*/ 165 w 369"/>
                <a:gd name="T65" fmla="*/ 308 h 481"/>
                <a:gd name="T66" fmla="*/ 161 w 369"/>
                <a:gd name="T67" fmla="*/ 318 h 481"/>
                <a:gd name="T68" fmla="*/ 156 w 369"/>
                <a:gd name="T69" fmla="*/ 333 h 481"/>
                <a:gd name="T70" fmla="*/ 154 w 369"/>
                <a:gd name="T71" fmla="*/ 346 h 481"/>
                <a:gd name="T72" fmla="*/ 152 w 369"/>
                <a:gd name="T73" fmla="*/ 362 h 481"/>
                <a:gd name="T74" fmla="*/ 148 w 369"/>
                <a:gd name="T75" fmla="*/ 377 h 481"/>
                <a:gd name="T76" fmla="*/ 146 w 369"/>
                <a:gd name="T77" fmla="*/ 390 h 481"/>
                <a:gd name="T78" fmla="*/ 144 w 369"/>
                <a:gd name="T79" fmla="*/ 403 h 481"/>
                <a:gd name="T80" fmla="*/ 142 w 369"/>
                <a:gd name="T81" fmla="*/ 419 h 481"/>
                <a:gd name="T82" fmla="*/ 148 w 369"/>
                <a:gd name="T83" fmla="*/ 434 h 481"/>
                <a:gd name="T84" fmla="*/ 112 w 369"/>
                <a:gd name="T85" fmla="*/ 439 h 481"/>
                <a:gd name="T86" fmla="*/ 123 w 369"/>
                <a:gd name="T87" fmla="*/ 420 h 481"/>
                <a:gd name="T88" fmla="*/ 123 w 369"/>
                <a:gd name="T89" fmla="*/ 403 h 481"/>
                <a:gd name="T90" fmla="*/ 123 w 369"/>
                <a:gd name="T91" fmla="*/ 388 h 481"/>
                <a:gd name="T92" fmla="*/ 125 w 369"/>
                <a:gd name="T93" fmla="*/ 373 h 481"/>
                <a:gd name="T94" fmla="*/ 127 w 369"/>
                <a:gd name="T95" fmla="*/ 356 h 481"/>
                <a:gd name="T96" fmla="*/ 127 w 369"/>
                <a:gd name="T97" fmla="*/ 341 h 481"/>
                <a:gd name="T98" fmla="*/ 131 w 369"/>
                <a:gd name="T99" fmla="*/ 327 h 481"/>
                <a:gd name="T100" fmla="*/ 133 w 369"/>
                <a:gd name="T101" fmla="*/ 314 h 481"/>
                <a:gd name="T102" fmla="*/ 137 w 369"/>
                <a:gd name="T103" fmla="*/ 304 h 481"/>
                <a:gd name="T104" fmla="*/ 146 w 369"/>
                <a:gd name="T105" fmla="*/ 299 h 481"/>
                <a:gd name="T106" fmla="*/ 169 w 369"/>
                <a:gd name="T107" fmla="*/ 289 h 481"/>
                <a:gd name="T108" fmla="*/ 194 w 369"/>
                <a:gd name="T109" fmla="*/ 280 h 481"/>
                <a:gd name="T110" fmla="*/ 214 w 369"/>
                <a:gd name="T111" fmla="*/ 272 h 481"/>
                <a:gd name="T112" fmla="*/ 226 w 369"/>
                <a:gd name="T113" fmla="*/ 268 h 481"/>
                <a:gd name="T114" fmla="*/ 17 w 369"/>
                <a:gd name="T115" fmla="*/ 198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69" h="481">
                  <a:moveTo>
                    <a:pt x="0" y="177"/>
                  </a:moveTo>
                  <a:lnTo>
                    <a:pt x="211" y="149"/>
                  </a:lnTo>
                  <a:lnTo>
                    <a:pt x="342" y="0"/>
                  </a:lnTo>
                  <a:lnTo>
                    <a:pt x="365" y="17"/>
                  </a:lnTo>
                  <a:lnTo>
                    <a:pt x="224" y="166"/>
                  </a:lnTo>
                  <a:lnTo>
                    <a:pt x="245" y="265"/>
                  </a:lnTo>
                  <a:lnTo>
                    <a:pt x="247" y="265"/>
                  </a:lnTo>
                  <a:lnTo>
                    <a:pt x="254" y="266"/>
                  </a:lnTo>
                  <a:lnTo>
                    <a:pt x="258" y="268"/>
                  </a:lnTo>
                  <a:lnTo>
                    <a:pt x="264" y="272"/>
                  </a:lnTo>
                  <a:lnTo>
                    <a:pt x="270" y="274"/>
                  </a:lnTo>
                  <a:lnTo>
                    <a:pt x="275" y="276"/>
                  </a:lnTo>
                  <a:lnTo>
                    <a:pt x="281" y="280"/>
                  </a:lnTo>
                  <a:lnTo>
                    <a:pt x="287" y="284"/>
                  </a:lnTo>
                  <a:lnTo>
                    <a:pt x="292" y="285"/>
                  </a:lnTo>
                  <a:lnTo>
                    <a:pt x="298" y="289"/>
                  </a:lnTo>
                  <a:lnTo>
                    <a:pt x="302" y="295"/>
                  </a:lnTo>
                  <a:lnTo>
                    <a:pt x="306" y="299"/>
                  </a:lnTo>
                  <a:lnTo>
                    <a:pt x="310" y="303"/>
                  </a:lnTo>
                  <a:lnTo>
                    <a:pt x="313" y="306"/>
                  </a:lnTo>
                  <a:lnTo>
                    <a:pt x="315" y="310"/>
                  </a:lnTo>
                  <a:lnTo>
                    <a:pt x="317" y="318"/>
                  </a:lnTo>
                  <a:lnTo>
                    <a:pt x="319" y="323"/>
                  </a:lnTo>
                  <a:lnTo>
                    <a:pt x="321" y="331"/>
                  </a:lnTo>
                  <a:lnTo>
                    <a:pt x="323" y="337"/>
                  </a:lnTo>
                  <a:lnTo>
                    <a:pt x="325" y="346"/>
                  </a:lnTo>
                  <a:lnTo>
                    <a:pt x="327" y="354"/>
                  </a:lnTo>
                  <a:lnTo>
                    <a:pt x="329" y="362"/>
                  </a:lnTo>
                  <a:lnTo>
                    <a:pt x="330" y="369"/>
                  </a:lnTo>
                  <a:lnTo>
                    <a:pt x="332" y="375"/>
                  </a:lnTo>
                  <a:lnTo>
                    <a:pt x="332" y="382"/>
                  </a:lnTo>
                  <a:lnTo>
                    <a:pt x="334" y="388"/>
                  </a:lnTo>
                  <a:lnTo>
                    <a:pt x="336" y="392"/>
                  </a:lnTo>
                  <a:lnTo>
                    <a:pt x="336" y="396"/>
                  </a:lnTo>
                  <a:lnTo>
                    <a:pt x="336" y="398"/>
                  </a:lnTo>
                  <a:lnTo>
                    <a:pt x="338" y="400"/>
                  </a:lnTo>
                  <a:lnTo>
                    <a:pt x="359" y="413"/>
                  </a:lnTo>
                  <a:lnTo>
                    <a:pt x="369" y="443"/>
                  </a:lnTo>
                  <a:lnTo>
                    <a:pt x="342" y="443"/>
                  </a:lnTo>
                  <a:lnTo>
                    <a:pt x="330" y="420"/>
                  </a:lnTo>
                  <a:lnTo>
                    <a:pt x="327" y="419"/>
                  </a:lnTo>
                  <a:lnTo>
                    <a:pt x="319" y="419"/>
                  </a:lnTo>
                  <a:lnTo>
                    <a:pt x="313" y="419"/>
                  </a:lnTo>
                  <a:lnTo>
                    <a:pt x="310" y="419"/>
                  </a:lnTo>
                  <a:lnTo>
                    <a:pt x="304" y="417"/>
                  </a:lnTo>
                  <a:lnTo>
                    <a:pt x="298" y="417"/>
                  </a:lnTo>
                  <a:lnTo>
                    <a:pt x="291" y="417"/>
                  </a:lnTo>
                  <a:lnTo>
                    <a:pt x="287" y="415"/>
                  </a:lnTo>
                  <a:lnTo>
                    <a:pt x="281" y="415"/>
                  </a:lnTo>
                  <a:lnTo>
                    <a:pt x="277" y="413"/>
                  </a:lnTo>
                  <a:lnTo>
                    <a:pt x="272" y="411"/>
                  </a:lnTo>
                  <a:lnTo>
                    <a:pt x="272" y="407"/>
                  </a:lnTo>
                  <a:lnTo>
                    <a:pt x="275" y="403"/>
                  </a:lnTo>
                  <a:lnTo>
                    <a:pt x="281" y="401"/>
                  </a:lnTo>
                  <a:lnTo>
                    <a:pt x="287" y="400"/>
                  </a:lnTo>
                  <a:lnTo>
                    <a:pt x="294" y="398"/>
                  </a:lnTo>
                  <a:lnTo>
                    <a:pt x="300" y="396"/>
                  </a:lnTo>
                  <a:lnTo>
                    <a:pt x="306" y="396"/>
                  </a:lnTo>
                  <a:lnTo>
                    <a:pt x="310" y="396"/>
                  </a:lnTo>
                  <a:lnTo>
                    <a:pt x="311" y="396"/>
                  </a:lnTo>
                  <a:lnTo>
                    <a:pt x="310" y="394"/>
                  </a:lnTo>
                  <a:lnTo>
                    <a:pt x="310" y="392"/>
                  </a:lnTo>
                  <a:lnTo>
                    <a:pt x="310" y="388"/>
                  </a:lnTo>
                  <a:lnTo>
                    <a:pt x="308" y="384"/>
                  </a:lnTo>
                  <a:lnTo>
                    <a:pt x="306" y="379"/>
                  </a:lnTo>
                  <a:lnTo>
                    <a:pt x="304" y="373"/>
                  </a:lnTo>
                  <a:lnTo>
                    <a:pt x="304" y="365"/>
                  </a:lnTo>
                  <a:lnTo>
                    <a:pt x="302" y="360"/>
                  </a:lnTo>
                  <a:lnTo>
                    <a:pt x="300" y="352"/>
                  </a:lnTo>
                  <a:lnTo>
                    <a:pt x="298" y="344"/>
                  </a:lnTo>
                  <a:lnTo>
                    <a:pt x="296" y="337"/>
                  </a:lnTo>
                  <a:lnTo>
                    <a:pt x="294" y="333"/>
                  </a:lnTo>
                  <a:lnTo>
                    <a:pt x="292" y="325"/>
                  </a:lnTo>
                  <a:lnTo>
                    <a:pt x="291" y="322"/>
                  </a:lnTo>
                  <a:lnTo>
                    <a:pt x="291" y="318"/>
                  </a:lnTo>
                  <a:lnTo>
                    <a:pt x="289" y="316"/>
                  </a:lnTo>
                  <a:lnTo>
                    <a:pt x="285" y="310"/>
                  </a:lnTo>
                  <a:lnTo>
                    <a:pt x="277" y="304"/>
                  </a:lnTo>
                  <a:lnTo>
                    <a:pt x="272" y="301"/>
                  </a:lnTo>
                  <a:lnTo>
                    <a:pt x="264" y="297"/>
                  </a:lnTo>
                  <a:lnTo>
                    <a:pt x="254" y="293"/>
                  </a:lnTo>
                  <a:lnTo>
                    <a:pt x="249" y="291"/>
                  </a:lnTo>
                  <a:lnTo>
                    <a:pt x="241" y="289"/>
                  </a:lnTo>
                  <a:lnTo>
                    <a:pt x="237" y="289"/>
                  </a:lnTo>
                  <a:lnTo>
                    <a:pt x="235" y="287"/>
                  </a:lnTo>
                  <a:lnTo>
                    <a:pt x="232" y="287"/>
                  </a:lnTo>
                  <a:lnTo>
                    <a:pt x="226" y="287"/>
                  </a:lnTo>
                  <a:lnTo>
                    <a:pt x="222" y="289"/>
                  </a:lnTo>
                  <a:lnTo>
                    <a:pt x="216" y="289"/>
                  </a:lnTo>
                  <a:lnTo>
                    <a:pt x="211" y="291"/>
                  </a:lnTo>
                  <a:lnTo>
                    <a:pt x="207" y="293"/>
                  </a:lnTo>
                  <a:lnTo>
                    <a:pt x="201" y="295"/>
                  </a:lnTo>
                  <a:lnTo>
                    <a:pt x="194" y="297"/>
                  </a:lnTo>
                  <a:lnTo>
                    <a:pt x="188" y="299"/>
                  </a:lnTo>
                  <a:lnTo>
                    <a:pt x="182" y="301"/>
                  </a:lnTo>
                  <a:lnTo>
                    <a:pt x="176" y="304"/>
                  </a:lnTo>
                  <a:lnTo>
                    <a:pt x="173" y="304"/>
                  </a:lnTo>
                  <a:lnTo>
                    <a:pt x="169" y="308"/>
                  </a:lnTo>
                  <a:lnTo>
                    <a:pt x="165" y="308"/>
                  </a:lnTo>
                  <a:lnTo>
                    <a:pt x="163" y="312"/>
                  </a:lnTo>
                  <a:lnTo>
                    <a:pt x="161" y="314"/>
                  </a:lnTo>
                  <a:lnTo>
                    <a:pt x="161" y="318"/>
                  </a:lnTo>
                  <a:lnTo>
                    <a:pt x="159" y="322"/>
                  </a:lnTo>
                  <a:lnTo>
                    <a:pt x="157" y="329"/>
                  </a:lnTo>
                  <a:lnTo>
                    <a:pt x="156" y="333"/>
                  </a:lnTo>
                  <a:lnTo>
                    <a:pt x="156" y="337"/>
                  </a:lnTo>
                  <a:lnTo>
                    <a:pt x="154" y="342"/>
                  </a:lnTo>
                  <a:lnTo>
                    <a:pt x="154" y="346"/>
                  </a:lnTo>
                  <a:lnTo>
                    <a:pt x="152" y="352"/>
                  </a:lnTo>
                  <a:lnTo>
                    <a:pt x="152" y="358"/>
                  </a:lnTo>
                  <a:lnTo>
                    <a:pt x="152" y="362"/>
                  </a:lnTo>
                  <a:lnTo>
                    <a:pt x="152" y="367"/>
                  </a:lnTo>
                  <a:lnTo>
                    <a:pt x="150" y="373"/>
                  </a:lnTo>
                  <a:lnTo>
                    <a:pt x="148" y="377"/>
                  </a:lnTo>
                  <a:lnTo>
                    <a:pt x="148" y="382"/>
                  </a:lnTo>
                  <a:lnTo>
                    <a:pt x="146" y="386"/>
                  </a:lnTo>
                  <a:lnTo>
                    <a:pt x="146" y="390"/>
                  </a:lnTo>
                  <a:lnTo>
                    <a:pt x="146" y="394"/>
                  </a:lnTo>
                  <a:lnTo>
                    <a:pt x="144" y="398"/>
                  </a:lnTo>
                  <a:lnTo>
                    <a:pt x="144" y="403"/>
                  </a:lnTo>
                  <a:lnTo>
                    <a:pt x="144" y="409"/>
                  </a:lnTo>
                  <a:lnTo>
                    <a:pt x="142" y="415"/>
                  </a:lnTo>
                  <a:lnTo>
                    <a:pt x="142" y="419"/>
                  </a:lnTo>
                  <a:lnTo>
                    <a:pt x="142" y="420"/>
                  </a:lnTo>
                  <a:lnTo>
                    <a:pt x="190" y="409"/>
                  </a:lnTo>
                  <a:lnTo>
                    <a:pt x="148" y="434"/>
                  </a:lnTo>
                  <a:lnTo>
                    <a:pt x="137" y="474"/>
                  </a:lnTo>
                  <a:lnTo>
                    <a:pt x="112" y="481"/>
                  </a:lnTo>
                  <a:lnTo>
                    <a:pt x="112" y="439"/>
                  </a:lnTo>
                  <a:lnTo>
                    <a:pt x="123" y="426"/>
                  </a:lnTo>
                  <a:lnTo>
                    <a:pt x="123" y="424"/>
                  </a:lnTo>
                  <a:lnTo>
                    <a:pt x="123" y="420"/>
                  </a:lnTo>
                  <a:lnTo>
                    <a:pt x="123" y="415"/>
                  </a:lnTo>
                  <a:lnTo>
                    <a:pt x="123" y="407"/>
                  </a:lnTo>
                  <a:lnTo>
                    <a:pt x="123" y="403"/>
                  </a:lnTo>
                  <a:lnTo>
                    <a:pt x="123" y="398"/>
                  </a:lnTo>
                  <a:lnTo>
                    <a:pt x="123" y="394"/>
                  </a:lnTo>
                  <a:lnTo>
                    <a:pt x="123" y="388"/>
                  </a:lnTo>
                  <a:lnTo>
                    <a:pt x="123" y="384"/>
                  </a:lnTo>
                  <a:lnTo>
                    <a:pt x="125" y="379"/>
                  </a:lnTo>
                  <a:lnTo>
                    <a:pt x="125" y="373"/>
                  </a:lnTo>
                  <a:lnTo>
                    <a:pt x="127" y="369"/>
                  </a:lnTo>
                  <a:lnTo>
                    <a:pt x="127" y="362"/>
                  </a:lnTo>
                  <a:lnTo>
                    <a:pt x="127" y="356"/>
                  </a:lnTo>
                  <a:lnTo>
                    <a:pt x="127" y="350"/>
                  </a:lnTo>
                  <a:lnTo>
                    <a:pt x="127" y="346"/>
                  </a:lnTo>
                  <a:lnTo>
                    <a:pt x="127" y="341"/>
                  </a:lnTo>
                  <a:lnTo>
                    <a:pt x="129" y="337"/>
                  </a:lnTo>
                  <a:lnTo>
                    <a:pt x="129" y="331"/>
                  </a:lnTo>
                  <a:lnTo>
                    <a:pt x="131" y="327"/>
                  </a:lnTo>
                  <a:lnTo>
                    <a:pt x="131" y="323"/>
                  </a:lnTo>
                  <a:lnTo>
                    <a:pt x="133" y="318"/>
                  </a:lnTo>
                  <a:lnTo>
                    <a:pt x="133" y="314"/>
                  </a:lnTo>
                  <a:lnTo>
                    <a:pt x="133" y="312"/>
                  </a:lnTo>
                  <a:lnTo>
                    <a:pt x="135" y="308"/>
                  </a:lnTo>
                  <a:lnTo>
                    <a:pt x="137" y="304"/>
                  </a:lnTo>
                  <a:lnTo>
                    <a:pt x="138" y="303"/>
                  </a:lnTo>
                  <a:lnTo>
                    <a:pt x="142" y="301"/>
                  </a:lnTo>
                  <a:lnTo>
                    <a:pt x="146" y="299"/>
                  </a:lnTo>
                  <a:lnTo>
                    <a:pt x="154" y="297"/>
                  </a:lnTo>
                  <a:lnTo>
                    <a:pt x="161" y="293"/>
                  </a:lnTo>
                  <a:lnTo>
                    <a:pt x="169" y="289"/>
                  </a:lnTo>
                  <a:lnTo>
                    <a:pt x="176" y="285"/>
                  </a:lnTo>
                  <a:lnTo>
                    <a:pt x="184" y="284"/>
                  </a:lnTo>
                  <a:lnTo>
                    <a:pt x="194" y="280"/>
                  </a:lnTo>
                  <a:lnTo>
                    <a:pt x="201" y="276"/>
                  </a:lnTo>
                  <a:lnTo>
                    <a:pt x="207" y="274"/>
                  </a:lnTo>
                  <a:lnTo>
                    <a:pt x="214" y="272"/>
                  </a:lnTo>
                  <a:lnTo>
                    <a:pt x="218" y="270"/>
                  </a:lnTo>
                  <a:lnTo>
                    <a:pt x="224" y="268"/>
                  </a:lnTo>
                  <a:lnTo>
                    <a:pt x="226" y="268"/>
                  </a:lnTo>
                  <a:lnTo>
                    <a:pt x="228" y="268"/>
                  </a:lnTo>
                  <a:lnTo>
                    <a:pt x="203" y="177"/>
                  </a:lnTo>
                  <a:lnTo>
                    <a:pt x="17" y="198"/>
                  </a:lnTo>
                  <a:lnTo>
                    <a:pt x="0" y="177"/>
                  </a:lnTo>
                  <a:lnTo>
                    <a:pt x="0" y="1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69" name="Freeform 33"/>
            <p:cNvSpPr>
              <a:spLocks/>
            </p:cNvSpPr>
            <p:nvPr/>
          </p:nvSpPr>
          <p:spPr bwMode="auto">
            <a:xfrm>
              <a:off x="2887" y="1685"/>
              <a:ext cx="79" cy="23"/>
            </a:xfrm>
            <a:custGeom>
              <a:avLst/>
              <a:gdLst>
                <a:gd name="T0" fmla="*/ 0 w 158"/>
                <a:gd name="T1" fmla="*/ 31 h 48"/>
                <a:gd name="T2" fmla="*/ 137 w 158"/>
                <a:gd name="T3" fmla="*/ 0 h 48"/>
                <a:gd name="T4" fmla="*/ 158 w 158"/>
                <a:gd name="T5" fmla="*/ 16 h 48"/>
                <a:gd name="T6" fmla="*/ 12 w 158"/>
                <a:gd name="T7" fmla="*/ 48 h 48"/>
                <a:gd name="T8" fmla="*/ 0 w 158"/>
                <a:gd name="T9" fmla="*/ 31 h 48"/>
                <a:gd name="T10" fmla="*/ 0 w 158"/>
                <a:gd name="T11" fmla="*/ 3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48">
                  <a:moveTo>
                    <a:pt x="0" y="31"/>
                  </a:moveTo>
                  <a:lnTo>
                    <a:pt x="137" y="0"/>
                  </a:lnTo>
                  <a:lnTo>
                    <a:pt x="158" y="16"/>
                  </a:lnTo>
                  <a:lnTo>
                    <a:pt x="12" y="48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70" name="Freeform 34"/>
            <p:cNvSpPr>
              <a:spLocks/>
            </p:cNvSpPr>
            <p:nvPr/>
          </p:nvSpPr>
          <p:spPr bwMode="auto">
            <a:xfrm>
              <a:off x="2777" y="1724"/>
              <a:ext cx="29" cy="14"/>
            </a:xfrm>
            <a:custGeom>
              <a:avLst/>
              <a:gdLst>
                <a:gd name="T0" fmla="*/ 0 w 57"/>
                <a:gd name="T1" fmla="*/ 10 h 29"/>
                <a:gd name="T2" fmla="*/ 55 w 57"/>
                <a:gd name="T3" fmla="*/ 0 h 29"/>
                <a:gd name="T4" fmla="*/ 57 w 57"/>
                <a:gd name="T5" fmla="*/ 25 h 29"/>
                <a:gd name="T6" fmla="*/ 1 w 57"/>
                <a:gd name="T7" fmla="*/ 29 h 29"/>
                <a:gd name="T8" fmla="*/ 0 w 57"/>
                <a:gd name="T9" fmla="*/ 10 h 29"/>
                <a:gd name="T10" fmla="*/ 0 w 57"/>
                <a:gd name="T11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29">
                  <a:moveTo>
                    <a:pt x="0" y="10"/>
                  </a:moveTo>
                  <a:lnTo>
                    <a:pt x="55" y="0"/>
                  </a:lnTo>
                  <a:lnTo>
                    <a:pt x="57" y="25"/>
                  </a:lnTo>
                  <a:lnTo>
                    <a:pt x="1" y="29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71" name="Freeform 35"/>
            <p:cNvSpPr>
              <a:spLocks/>
            </p:cNvSpPr>
            <p:nvPr/>
          </p:nvSpPr>
          <p:spPr bwMode="auto">
            <a:xfrm>
              <a:off x="2523" y="1735"/>
              <a:ext cx="259" cy="64"/>
            </a:xfrm>
            <a:custGeom>
              <a:avLst/>
              <a:gdLst>
                <a:gd name="T0" fmla="*/ 6 w 517"/>
                <a:gd name="T1" fmla="*/ 95 h 128"/>
                <a:gd name="T2" fmla="*/ 27 w 517"/>
                <a:gd name="T3" fmla="*/ 86 h 128"/>
                <a:gd name="T4" fmla="*/ 46 w 517"/>
                <a:gd name="T5" fmla="*/ 78 h 128"/>
                <a:gd name="T6" fmla="*/ 65 w 517"/>
                <a:gd name="T7" fmla="*/ 69 h 128"/>
                <a:gd name="T8" fmla="*/ 85 w 517"/>
                <a:gd name="T9" fmla="*/ 63 h 128"/>
                <a:gd name="T10" fmla="*/ 108 w 517"/>
                <a:gd name="T11" fmla="*/ 53 h 128"/>
                <a:gd name="T12" fmla="*/ 131 w 517"/>
                <a:gd name="T13" fmla="*/ 50 h 128"/>
                <a:gd name="T14" fmla="*/ 152 w 517"/>
                <a:gd name="T15" fmla="*/ 44 h 128"/>
                <a:gd name="T16" fmla="*/ 175 w 517"/>
                <a:gd name="T17" fmla="*/ 44 h 128"/>
                <a:gd name="T18" fmla="*/ 196 w 517"/>
                <a:gd name="T19" fmla="*/ 44 h 128"/>
                <a:gd name="T20" fmla="*/ 215 w 517"/>
                <a:gd name="T21" fmla="*/ 48 h 128"/>
                <a:gd name="T22" fmla="*/ 234 w 517"/>
                <a:gd name="T23" fmla="*/ 50 h 128"/>
                <a:gd name="T24" fmla="*/ 253 w 517"/>
                <a:gd name="T25" fmla="*/ 53 h 128"/>
                <a:gd name="T26" fmla="*/ 260 w 517"/>
                <a:gd name="T27" fmla="*/ 50 h 128"/>
                <a:gd name="T28" fmla="*/ 285 w 517"/>
                <a:gd name="T29" fmla="*/ 36 h 128"/>
                <a:gd name="T30" fmla="*/ 306 w 517"/>
                <a:gd name="T31" fmla="*/ 27 h 128"/>
                <a:gd name="T32" fmla="*/ 329 w 517"/>
                <a:gd name="T33" fmla="*/ 17 h 128"/>
                <a:gd name="T34" fmla="*/ 354 w 517"/>
                <a:gd name="T35" fmla="*/ 10 h 128"/>
                <a:gd name="T36" fmla="*/ 378 w 517"/>
                <a:gd name="T37" fmla="*/ 2 h 128"/>
                <a:gd name="T38" fmla="*/ 401 w 517"/>
                <a:gd name="T39" fmla="*/ 0 h 128"/>
                <a:gd name="T40" fmla="*/ 422 w 517"/>
                <a:gd name="T41" fmla="*/ 0 h 128"/>
                <a:gd name="T42" fmla="*/ 443 w 517"/>
                <a:gd name="T43" fmla="*/ 0 h 128"/>
                <a:gd name="T44" fmla="*/ 460 w 517"/>
                <a:gd name="T45" fmla="*/ 2 h 128"/>
                <a:gd name="T46" fmla="*/ 481 w 517"/>
                <a:gd name="T47" fmla="*/ 8 h 128"/>
                <a:gd name="T48" fmla="*/ 504 w 517"/>
                <a:gd name="T49" fmla="*/ 14 h 128"/>
                <a:gd name="T50" fmla="*/ 511 w 517"/>
                <a:gd name="T51" fmla="*/ 36 h 128"/>
                <a:gd name="T52" fmla="*/ 490 w 517"/>
                <a:gd name="T53" fmla="*/ 31 h 128"/>
                <a:gd name="T54" fmla="*/ 466 w 517"/>
                <a:gd name="T55" fmla="*/ 23 h 128"/>
                <a:gd name="T56" fmla="*/ 447 w 517"/>
                <a:gd name="T57" fmla="*/ 19 h 128"/>
                <a:gd name="T58" fmla="*/ 426 w 517"/>
                <a:gd name="T59" fmla="*/ 17 h 128"/>
                <a:gd name="T60" fmla="*/ 407 w 517"/>
                <a:gd name="T61" fmla="*/ 17 h 128"/>
                <a:gd name="T62" fmla="*/ 386 w 517"/>
                <a:gd name="T63" fmla="*/ 21 h 128"/>
                <a:gd name="T64" fmla="*/ 363 w 517"/>
                <a:gd name="T65" fmla="*/ 27 h 128"/>
                <a:gd name="T66" fmla="*/ 340 w 517"/>
                <a:gd name="T67" fmla="*/ 36 h 128"/>
                <a:gd name="T68" fmla="*/ 319 w 517"/>
                <a:gd name="T69" fmla="*/ 48 h 128"/>
                <a:gd name="T70" fmla="*/ 300 w 517"/>
                <a:gd name="T71" fmla="*/ 59 h 128"/>
                <a:gd name="T72" fmla="*/ 276 w 517"/>
                <a:gd name="T73" fmla="*/ 74 h 128"/>
                <a:gd name="T74" fmla="*/ 264 w 517"/>
                <a:gd name="T75" fmla="*/ 84 h 128"/>
                <a:gd name="T76" fmla="*/ 253 w 517"/>
                <a:gd name="T77" fmla="*/ 78 h 128"/>
                <a:gd name="T78" fmla="*/ 226 w 517"/>
                <a:gd name="T79" fmla="*/ 71 h 128"/>
                <a:gd name="T80" fmla="*/ 205 w 517"/>
                <a:gd name="T81" fmla="*/ 67 h 128"/>
                <a:gd name="T82" fmla="*/ 182 w 517"/>
                <a:gd name="T83" fmla="*/ 65 h 128"/>
                <a:gd name="T84" fmla="*/ 154 w 517"/>
                <a:gd name="T85" fmla="*/ 67 h 128"/>
                <a:gd name="T86" fmla="*/ 122 w 517"/>
                <a:gd name="T87" fmla="*/ 72 h 128"/>
                <a:gd name="T88" fmla="*/ 104 w 517"/>
                <a:gd name="T89" fmla="*/ 78 h 128"/>
                <a:gd name="T90" fmla="*/ 78 w 517"/>
                <a:gd name="T91" fmla="*/ 88 h 128"/>
                <a:gd name="T92" fmla="*/ 55 w 517"/>
                <a:gd name="T93" fmla="*/ 95 h 128"/>
                <a:gd name="T94" fmla="*/ 38 w 517"/>
                <a:gd name="T95" fmla="*/ 105 h 128"/>
                <a:gd name="T96" fmla="*/ 21 w 517"/>
                <a:gd name="T97" fmla="*/ 114 h 128"/>
                <a:gd name="T98" fmla="*/ 9 w 517"/>
                <a:gd name="T9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17" h="128">
                  <a:moveTo>
                    <a:pt x="0" y="101"/>
                  </a:moveTo>
                  <a:lnTo>
                    <a:pt x="0" y="99"/>
                  </a:lnTo>
                  <a:lnTo>
                    <a:pt x="2" y="97"/>
                  </a:lnTo>
                  <a:lnTo>
                    <a:pt x="6" y="95"/>
                  </a:lnTo>
                  <a:lnTo>
                    <a:pt x="11" y="93"/>
                  </a:lnTo>
                  <a:lnTo>
                    <a:pt x="15" y="91"/>
                  </a:lnTo>
                  <a:lnTo>
                    <a:pt x="25" y="88"/>
                  </a:lnTo>
                  <a:lnTo>
                    <a:pt x="27" y="86"/>
                  </a:lnTo>
                  <a:lnTo>
                    <a:pt x="32" y="84"/>
                  </a:lnTo>
                  <a:lnTo>
                    <a:pt x="36" y="82"/>
                  </a:lnTo>
                  <a:lnTo>
                    <a:pt x="42" y="80"/>
                  </a:lnTo>
                  <a:lnTo>
                    <a:pt x="46" y="78"/>
                  </a:lnTo>
                  <a:lnTo>
                    <a:pt x="49" y="76"/>
                  </a:lnTo>
                  <a:lnTo>
                    <a:pt x="55" y="72"/>
                  </a:lnTo>
                  <a:lnTo>
                    <a:pt x="61" y="72"/>
                  </a:lnTo>
                  <a:lnTo>
                    <a:pt x="65" y="69"/>
                  </a:lnTo>
                  <a:lnTo>
                    <a:pt x="70" y="69"/>
                  </a:lnTo>
                  <a:lnTo>
                    <a:pt x="76" y="67"/>
                  </a:lnTo>
                  <a:lnTo>
                    <a:pt x="82" y="65"/>
                  </a:lnTo>
                  <a:lnTo>
                    <a:pt x="85" y="63"/>
                  </a:lnTo>
                  <a:lnTo>
                    <a:pt x="93" y="59"/>
                  </a:lnTo>
                  <a:lnTo>
                    <a:pt x="97" y="59"/>
                  </a:lnTo>
                  <a:lnTo>
                    <a:pt x="103" y="57"/>
                  </a:lnTo>
                  <a:lnTo>
                    <a:pt x="108" y="53"/>
                  </a:lnTo>
                  <a:lnTo>
                    <a:pt x="114" y="53"/>
                  </a:lnTo>
                  <a:lnTo>
                    <a:pt x="120" y="52"/>
                  </a:lnTo>
                  <a:lnTo>
                    <a:pt x="125" y="52"/>
                  </a:lnTo>
                  <a:lnTo>
                    <a:pt x="131" y="50"/>
                  </a:lnTo>
                  <a:lnTo>
                    <a:pt x="137" y="48"/>
                  </a:lnTo>
                  <a:lnTo>
                    <a:pt x="142" y="46"/>
                  </a:lnTo>
                  <a:lnTo>
                    <a:pt x="148" y="46"/>
                  </a:lnTo>
                  <a:lnTo>
                    <a:pt x="152" y="44"/>
                  </a:lnTo>
                  <a:lnTo>
                    <a:pt x="160" y="44"/>
                  </a:lnTo>
                  <a:lnTo>
                    <a:pt x="163" y="44"/>
                  </a:lnTo>
                  <a:lnTo>
                    <a:pt x="169" y="44"/>
                  </a:lnTo>
                  <a:lnTo>
                    <a:pt x="175" y="44"/>
                  </a:lnTo>
                  <a:lnTo>
                    <a:pt x="181" y="44"/>
                  </a:lnTo>
                  <a:lnTo>
                    <a:pt x="184" y="44"/>
                  </a:lnTo>
                  <a:lnTo>
                    <a:pt x="190" y="44"/>
                  </a:lnTo>
                  <a:lnTo>
                    <a:pt x="196" y="44"/>
                  </a:lnTo>
                  <a:lnTo>
                    <a:pt x="201" y="46"/>
                  </a:lnTo>
                  <a:lnTo>
                    <a:pt x="205" y="46"/>
                  </a:lnTo>
                  <a:lnTo>
                    <a:pt x="211" y="48"/>
                  </a:lnTo>
                  <a:lnTo>
                    <a:pt x="215" y="48"/>
                  </a:lnTo>
                  <a:lnTo>
                    <a:pt x="219" y="48"/>
                  </a:lnTo>
                  <a:lnTo>
                    <a:pt x="222" y="50"/>
                  </a:lnTo>
                  <a:lnTo>
                    <a:pt x="228" y="50"/>
                  </a:lnTo>
                  <a:lnTo>
                    <a:pt x="234" y="50"/>
                  </a:lnTo>
                  <a:lnTo>
                    <a:pt x="241" y="52"/>
                  </a:lnTo>
                  <a:lnTo>
                    <a:pt x="245" y="53"/>
                  </a:lnTo>
                  <a:lnTo>
                    <a:pt x="249" y="53"/>
                  </a:lnTo>
                  <a:lnTo>
                    <a:pt x="253" y="53"/>
                  </a:lnTo>
                  <a:lnTo>
                    <a:pt x="253" y="55"/>
                  </a:lnTo>
                  <a:lnTo>
                    <a:pt x="253" y="53"/>
                  </a:lnTo>
                  <a:lnTo>
                    <a:pt x="257" y="53"/>
                  </a:lnTo>
                  <a:lnTo>
                    <a:pt x="260" y="50"/>
                  </a:lnTo>
                  <a:lnTo>
                    <a:pt x="266" y="48"/>
                  </a:lnTo>
                  <a:lnTo>
                    <a:pt x="274" y="44"/>
                  </a:lnTo>
                  <a:lnTo>
                    <a:pt x="281" y="40"/>
                  </a:lnTo>
                  <a:lnTo>
                    <a:pt x="285" y="36"/>
                  </a:lnTo>
                  <a:lnTo>
                    <a:pt x="291" y="34"/>
                  </a:lnTo>
                  <a:lnTo>
                    <a:pt x="297" y="33"/>
                  </a:lnTo>
                  <a:lnTo>
                    <a:pt x="302" y="31"/>
                  </a:lnTo>
                  <a:lnTo>
                    <a:pt x="306" y="27"/>
                  </a:lnTo>
                  <a:lnTo>
                    <a:pt x="312" y="25"/>
                  </a:lnTo>
                  <a:lnTo>
                    <a:pt x="317" y="23"/>
                  </a:lnTo>
                  <a:lnTo>
                    <a:pt x="323" y="21"/>
                  </a:lnTo>
                  <a:lnTo>
                    <a:pt x="329" y="17"/>
                  </a:lnTo>
                  <a:lnTo>
                    <a:pt x="335" y="15"/>
                  </a:lnTo>
                  <a:lnTo>
                    <a:pt x="340" y="14"/>
                  </a:lnTo>
                  <a:lnTo>
                    <a:pt x="348" y="12"/>
                  </a:lnTo>
                  <a:lnTo>
                    <a:pt x="354" y="10"/>
                  </a:lnTo>
                  <a:lnTo>
                    <a:pt x="359" y="8"/>
                  </a:lnTo>
                  <a:lnTo>
                    <a:pt x="367" y="6"/>
                  </a:lnTo>
                  <a:lnTo>
                    <a:pt x="373" y="6"/>
                  </a:lnTo>
                  <a:lnTo>
                    <a:pt x="378" y="2"/>
                  </a:lnTo>
                  <a:lnTo>
                    <a:pt x="384" y="2"/>
                  </a:lnTo>
                  <a:lnTo>
                    <a:pt x="390" y="2"/>
                  </a:lnTo>
                  <a:lnTo>
                    <a:pt x="397" y="2"/>
                  </a:lnTo>
                  <a:lnTo>
                    <a:pt x="401" y="0"/>
                  </a:lnTo>
                  <a:lnTo>
                    <a:pt x="407" y="0"/>
                  </a:lnTo>
                  <a:lnTo>
                    <a:pt x="413" y="0"/>
                  </a:lnTo>
                  <a:lnTo>
                    <a:pt x="418" y="0"/>
                  </a:lnTo>
                  <a:lnTo>
                    <a:pt x="422" y="0"/>
                  </a:lnTo>
                  <a:lnTo>
                    <a:pt x="428" y="0"/>
                  </a:lnTo>
                  <a:lnTo>
                    <a:pt x="433" y="0"/>
                  </a:lnTo>
                  <a:lnTo>
                    <a:pt x="439" y="0"/>
                  </a:lnTo>
                  <a:lnTo>
                    <a:pt x="443" y="0"/>
                  </a:lnTo>
                  <a:lnTo>
                    <a:pt x="447" y="0"/>
                  </a:lnTo>
                  <a:lnTo>
                    <a:pt x="452" y="2"/>
                  </a:lnTo>
                  <a:lnTo>
                    <a:pt x="456" y="2"/>
                  </a:lnTo>
                  <a:lnTo>
                    <a:pt x="460" y="2"/>
                  </a:lnTo>
                  <a:lnTo>
                    <a:pt x="466" y="4"/>
                  </a:lnTo>
                  <a:lnTo>
                    <a:pt x="470" y="4"/>
                  </a:lnTo>
                  <a:lnTo>
                    <a:pt x="473" y="6"/>
                  </a:lnTo>
                  <a:lnTo>
                    <a:pt x="481" y="8"/>
                  </a:lnTo>
                  <a:lnTo>
                    <a:pt x="487" y="8"/>
                  </a:lnTo>
                  <a:lnTo>
                    <a:pt x="492" y="10"/>
                  </a:lnTo>
                  <a:lnTo>
                    <a:pt x="498" y="12"/>
                  </a:lnTo>
                  <a:lnTo>
                    <a:pt x="504" y="14"/>
                  </a:lnTo>
                  <a:lnTo>
                    <a:pt x="508" y="15"/>
                  </a:lnTo>
                  <a:lnTo>
                    <a:pt x="517" y="38"/>
                  </a:lnTo>
                  <a:lnTo>
                    <a:pt x="515" y="38"/>
                  </a:lnTo>
                  <a:lnTo>
                    <a:pt x="511" y="36"/>
                  </a:lnTo>
                  <a:lnTo>
                    <a:pt x="508" y="34"/>
                  </a:lnTo>
                  <a:lnTo>
                    <a:pt x="504" y="34"/>
                  </a:lnTo>
                  <a:lnTo>
                    <a:pt x="498" y="31"/>
                  </a:lnTo>
                  <a:lnTo>
                    <a:pt x="490" y="31"/>
                  </a:lnTo>
                  <a:lnTo>
                    <a:pt x="483" y="27"/>
                  </a:lnTo>
                  <a:lnTo>
                    <a:pt x="475" y="27"/>
                  </a:lnTo>
                  <a:lnTo>
                    <a:pt x="470" y="25"/>
                  </a:lnTo>
                  <a:lnTo>
                    <a:pt x="466" y="23"/>
                  </a:lnTo>
                  <a:lnTo>
                    <a:pt x="460" y="21"/>
                  </a:lnTo>
                  <a:lnTo>
                    <a:pt x="456" y="21"/>
                  </a:lnTo>
                  <a:lnTo>
                    <a:pt x="451" y="21"/>
                  </a:lnTo>
                  <a:lnTo>
                    <a:pt x="447" y="19"/>
                  </a:lnTo>
                  <a:lnTo>
                    <a:pt x="441" y="19"/>
                  </a:lnTo>
                  <a:lnTo>
                    <a:pt x="437" y="19"/>
                  </a:lnTo>
                  <a:lnTo>
                    <a:pt x="432" y="17"/>
                  </a:lnTo>
                  <a:lnTo>
                    <a:pt x="426" y="17"/>
                  </a:lnTo>
                  <a:lnTo>
                    <a:pt x="420" y="17"/>
                  </a:lnTo>
                  <a:lnTo>
                    <a:pt x="416" y="17"/>
                  </a:lnTo>
                  <a:lnTo>
                    <a:pt x="411" y="17"/>
                  </a:lnTo>
                  <a:lnTo>
                    <a:pt x="407" y="17"/>
                  </a:lnTo>
                  <a:lnTo>
                    <a:pt x="401" y="19"/>
                  </a:lnTo>
                  <a:lnTo>
                    <a:pt x="397" y="21"/>
                  </a:lnTo>
                  <a:lnTo>
                    <a:pt x="392" y="21"/>
                  </a:lnTo>
                  <a:lnTo>
                    <a:pt x="386" y="21"/>
                  </a:lnTo>
                  <a:lnTo>
                    <a:pt x="380" y="21"/>
                  </a:lnTo>
                  <a:lnTo>
                    <a:pt x="374" y="23"/>
                  </a:lnTo>
                  <a:lnTo>
                    <a:pt x="369" y="25"/>
                  </a:lnTo>
                  <a:lnTo>
                    <a:pt x="363" y="27"/>
                  </a:lnTo>
                  <a:lnTo>
                    <a:pt x="357" y="31"/>
                  </a:lnTo>
                  <a:lnTo>
                    <a:pt x="354" y="33"/>
                  </a:lnTo>
                  <a:lnTo>
                    <a:pt x="346" y="34"/>
                  </a:lnTo>
                  <a:lnTo>
                    <a:pt x="340" y="36"/>
                  </a:lnTo>
                  <a:lnTo>
                    <a:pt x="335" y="38"/>
                  </a:lnTo>
                  <a:lnTo>
                    <a:pt x="331" y="42"/>
                  </a:lnTo>
                  <a:lnTo>
                    <a:pt x="325" y="44"/>
                  </a:lnTo>
                  <a:lnTo>
                    <a:pt x="319" y="48"/>
                  </a:lnTo>
                  <a:lnTo>
                    <a:pt x="316" y="50"/>
                  </a:lnTo>
                  <a:lnTo>
                    <a:pt x="310" y="53"/>
                  </a:lnTo>
                  <a:lnTo>
                    <a:pt x="304" y="55"/>
                  </a:lnTo>
                  <a:lnTo>
                    <a:pt x="300" y="59"/>
                  </a:lnTo>
                  <a:lnTo>
                    <a:pt x="295" y="61"/>
                  </a:lnTo>
                  <a:lnTo>
                    <a:pt x="291" y="63"/>
                  </a:lnTo>
                  <a:lnTo>
                    <a:pt x="283" y="69"/>
                  </a:lnTo>
                  <a:lnTo>
                    <a:pt x="276" y="74"/>
                  </a:lnTo>
                  <a:lnTo>
                    <a:pt x="270" y="78"/>
                  </a:lnTo>
                  <a:lnTo>
                    <a:pt x="266" y="80"/>
                  </a:lnTo>
                  <a:lnTo>
                    <a:pt x="264" y="82"/>
                  </a:lnTo>
                  <a:lnTo>
                    <a:pt x="264" y="84"/>
                  </a:lnTo>
                  <a:lnTo>
                    <a:pt x="262" y="82"/>
                  </a:lnTo>
                  <a:lnTo>
                    <a:pt x="260" y="82"/>
                  </a:lnTo>
                  <a:lnTo>
                    <a:pt x="257" y="80"/>
                  </a:lnTo>
                  <a:lnTo>
                    <a:pt x="253" y="78"/>
                  </a:lnTo>
                  <a:lnTo>
                    <a:pt x="247" y="76"/>
                  </a:lnTo>
                  <a:lnTo>
                    <a:pt x="241" y="74"/>
                  </a:lnTo>
                  <a:lnTo>
                    <a:pt x="234" y="72"/>
                  </a:lnTo>
                  <a:lnTo>
                    <a:pt x="226" y="71"/>
                  </a:lnTo>
                  <a:lnTo>
                    <a:pt x="220" y="69"/>
                  </a:lnTo>
                  <a:lnTo>
                    <a:pt x="217" y="69"/>
                  </a:lnTo>
                  <a:lnTo>
                    <a:pt x="211" y="67"/>
                  </a:lnTo>
                  <a:lnTo>
                    <a:pt x="205" y="67"/>
                  </a:lnTo>
                  <a:lnTo>
                    <a:pt x="200" y="65"/>
                  </a:lnTo>
                  <a:lnTo>
                    <a:pt x="194" y="65"/>
                  </a:lnTo>
                  <a:lnTo>
                    <a:pt x="186" y="65"/>
                  </a:lnTo>
                  <a:lnTo>
                    <a:pt x="182" y="65"/>
                  </a:lnTo>
                  <a:lnTo>
                    <a:pt x="175" y="65"/>
                  </a:lnTo>
                  <a:lnTo>
                    <a:pt x="167" y="65"/>
                  </a:lnTo>
                  <a:lnTo>
                    <a:pt x="160" y="65"/>
                  </a:lnTo>
                  <a:lnTo>
                    <a:pt x="154" y="67"/>
                  </a:lnTo>
                  <a:lnTo>
                    <a:pt x="144" y="69"/>
                  </a:lnTo>
                  <a:lnTo>
                    <a:pt x="139" y="69"/>
                  </a:lnTo>
                  <a:lnTo>
                    <a:pt x="131" y="71"/>
                  </a:lnTo>
                  <a:lnTo>
                    <a:pt x="122" y="72"/>
                  </a:lnTo>
                  <a:lnTo>
                    <a:pt x="118" y="72"/>
                  </a:lnTo>
                  <a:lnTo>
                    <a:pt x="112" y="74"/>
                  </a:lnTo>
                  <a:lnTo>
                    <a:pt x="108" y="76"/>
                  </a:lnTo>
                  <a:lnTo>
                    <a:pt x="104" y="78"/>
                  </a:lnTo>
                  <a:lnTo>
                    <a:pt x="99" y="80"/>
                  </a:lnTo>
                  <a:lnTo>
                    <a:pt x="91" y="82"/>
                  </a:lnTo>
                  <a:lnTo>
                    <a:pt x="84" y="84"/>
                  </a:lnTo>
                  <a:lnTo>
                    <a:pt x="78" y="88"/>
                  </a:lnTo>
                  <a:lnTo>
                    <a:pt x="70" y="90"/>
                  </a:lnTo>
                  <a:lnTo>
                    <a:pt x="66" y="91"/>
                  </a:lnTo>
                  <a:lnTo>
                    <a:pt x="61" y="93"/>
                  </a:lnTo>
                  <a:lnTo>
                    <a:pt x="55" y="95"/>
                  </a:lnTo>
                  <a:lnTo>
                    <a:pt x="51" y="97"/>
                  </a:lnTo>
                  <a:lnTo>
                    <a:pt x="47" y="101"/>
                  </a:lnTo>
                  <a:lnTo>
                    <a:pt x="42" y="101"/>
                  </a:lnTo>
                  <a:lnTo>
                    <a:pt x="38" y="105"/>
                  </a:lnTo>
                  <a:lnTo>
                    <a:pt x="34" y="107"/>
                  </a:lnTo>
                  <a:lnTo>
                    <a:pt x="32" y="109"/>
                  </a:lnTo>
                  <a:lnTo>
                    <a:pt x="25" y="112"/>
                  </a:lnTo>
                  <a:lnTo>
                    <a:pt x="21" y="114"/>
                  </a:lnTo>
                  <a:lnTo>
                    <a:pt x="17" y="118"/>
                  </a:lnTo>
                  <a:lnTo>
                    <a:pt x="15" y="122"/>
                  </a:lnTo>
                  <a:lnTo>
                    <a:pt x="11" y="126"/>
                  </a:lnTo>
                  <a:lnTo>
                    <a:pt x="9" y="128"/>
                  </a:lnTo>
                  <a:lnTo>
                    <a:pt x="0" y="101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72" name="Freeform 36"/>
            <p:cNvSpPr>
              <a:spLocks/>
            </p:cNvSpPr>
            <p:nvPr/>
          </p:nvSpPr>
          <p:spPr bwMode="auto">
            <a:xfrm>
              <a:off x="2634" y="1955"/>
              <a:ext cx="392" cy="186"/>
            </a:xfrm>
            <a:custGeom>
              <a:avLst/>
              <a:gdLst>
                <a:gd name="T0" fmla="*/ 459 w 786"/>
                <a:gd name="T1" fmla="*/ 2 h 373"/>
                <a:gd name="T2" fmla="*/ 400 w 786"/>
                <a:gd name="T3" fmla="*/ 6 h 373"/>
                <a:gd name="T4" fmla="*/ 335 w 786"/>
                <a:gd name="T5" fmla="*/ 16 h 373"/>
                <a:gd name="T6" fmla="*/ 265 w 786"/>
                <a:gd name="T7" fmla="*/ 27 h 373"/>
                <a:gd name="T8" fmla="*/ 194 w 786"/>
                <a:gd name="T9" fmla="*/ 46 h 373"/>
                <a:gd name="T10" fmla="*/ 130 w 786"/>
                <a:gd name="T11" fmla="*/ 73 h 373"/>
                <a:gd name="T12" fmla="*/ 73 w 786"/>
                <a:gd name="T13" fmla="*/ 109 h 373"/>
                <a:gd name="T14" fmla="*/ 29 w 786"/>
                <a:gd name="T15" fmla="*/ 154 h 373"/>
                <a:gd name="T16" fmla="*/ 4 w 786"/>
                <a:gd name="T17" fmla="*/ 211 h 373"/>
                <a:gd name="T18" fmla="*/ 2 w 786"/>
                <a:gd name="T19" fmla="*/ 246 h 373"/>
                <a:gd name="T20" fmla="*/ 16 w 786"/>
                <a:gd name="T21" fmla="*/ 284 h 373"/>
                <a:gd name="T22" fmla="*/ 56 w 786"/>
                <a:gd name="T23" fmla="*/ 327 h 373"/>
                <a:gd name="T24" fmla="*/ 92 w 786"/>
                <a:gd name="T25" fmla="*/ 350 h 373"/>
                <a:gd name="T26" fmla="*/ 137 w 786"/>
                <a:gd name="T27" fmla="*/ 363 h 373"/>
                <a:gd name="T28" fmla="*/ 194 w 786"/>
                <a:gd name="T29" fmla="*/ 373 h 373"/>
                <a:gd name="T30" fmla="*/ 223 w 786"/>
                <a:gd name="T31" fmla="*/ 358 h 373"/>
                <a:gd name="T32" fmla="*/ 196 w 786"/>
                <a:gd name="T33" fmla="*/ 352 h 373"/>
                <a:gd name="T34" fmla="*/ 147 w 786"/>
                <a:gd name="T35" fmla="*/ 341 h 373"/>
                <a:gd name="T36" fmla="*/ 118 w 786"/>
                <a:gd name="T37" fmla="*/ 333 h 373"/>
                <a:gd name="T38" fmla="*/ 86 w 786"/>
                <a:gd name="T39" fmla="*/ 322 h 373"/>
                <a:gd name="T40" fmla="*/ 38 w 786"/>
                <a:gd name="T41" fmla="*/ 287 h 373"/>
                <a:gd name="T42" fmla="*/ 18 w 786"/>
                <a:gd name="T43" fmla="*/ 240 h 373"/>
                <a:gd name="T44" fmla="*/ 27 w 786"/>
                <a:gd name="T45" fmla="*/ 206 h 373"/>
                <a:gd name="T46" fmla="*/ 52 w 786"/>
                <a:gd name="T47" fmla="*/ 173 h 373"/>
                <a:gd name="T48" fmla="*/ 92 w 786"/>
                <a:gd name="T49" fmla="*/ 139 h 373"/>
                <a:gd name="T50" fmla="*/ 143 w 786"/>
                <a:gd name="T51" fmla="*/ 109 h 373"/>
                <a:gd name="T52" fmla="*/ 206 w 786"/>
                <a:gd name="T53" fmla="*/ 80 h 373"/>
                <a:gd name="T54" fmla="*/ 274 w 786"/>
                <a:gd name="T55" fmla="*/ 56 h 373"/>
                <a:gd name="T56" fmla="*/ 350 w 786"/>
                <a:gd name="T57" fmla="*/ 38 h 373"/>
                <a:gd name="T58" fmla="*/ 426 w 786"/>
                <a:gd name="T59" fmla="*/ 27 h 373"/>
                <a:gd name="T60" fmla="*/ 504 w 786"/>
                <a:gd name="T61" fmla="*/ 25 h 373"/>
                <a:gd name="T62" fmla="*/ 575 w 786"/>
                <a:gd name="T63" fmla="*/ 27 h 373"/>
                <a:gd name="T64" fmla="*/ 630 w 786"/>
                <a:gd name="T65" fmla="*/ 36 h 373"/>
                <a:gd name="T66" fmla="*/ 675 w 786"/>
                <a:gd name="T67" fmla="*/ 48 h 373"/>
                <a:gd name="T68" fmla="*/ 710 w 786"/>
                <a:gd name="T69" fmla="*/ 63 h 373"/>
                <a:gd name="T70" fmla="*/ 750 w 786"/>
                <a:gd name="T71" fmla="*/ 101 h 373"/>
                <a:gd name="T72" fmla="*/ 763 w 786"/>
                <a:gd name="T73" fmla="*/ 143 h 373"/>
                <a:gd name="T74" fmla="*/ 755 w 786"/>
                <a:gd name="T75" fmla="*/ 185 h 373"/>
                <a:gd name="T76" fmla="*/ 729 w 786"/>
                <a:gd name="T77" fmla="*/ 223 h 373"/>
                <a:gd name="T78" fmla="*/ 691 w 786"/>
                <a:gd name="T79" fmla="*/ 255 h 373"/>
                <a:gd name="T80" fmla="*/ 649 w 786"/>
                <a:gd name="T81" fmla="*/ 280 h 373"/>
                <a:gd name="T82" fmla="*/ 615 w 786"/>
                <a:gd name="T83" fmla="*/ 295 h 373"/>
                <a:gd name="T84" fmla="*/ 577 w 786"/>
                <a:gd name="T85" fmla="*/ 316 h 373"/>
                <a:gd name="T86" fmla="*/ 601 w 786"/>
                <a:gd name="T87" fmla="*/ 325 h 373"/>
                <a:gd name="T88" fmla="*/ 643 w 786"/>
                <a:gd name="T89" fmla="*/ 314 h 373"/>
                <a:gd name="T90" fmla="*/ 696 w 786"/>
                <a:gd name="T91" fmla="*/ 287 h 373"/>
                <a:gd name="T92" fmla="*/ 748 w 786"/>
                <a:gd name="T93" fmla="*/ 248 h 373"/>
                <a:gd name="T94" fmla="*/ 780 w 786"/>
                <a:gd name="T95" fmla="*/ 198 h 373"/>
                <a:gd name="T96" fmla="*/ 784 w 786"/>
                <a:gd name="T97" fmla="*/ 156 h 373"/>
                <a:gd name="T98" fmla="*/ 774 w 786"/>
                <a:gd name="T99" fmla="*/ 113 h 373"/>
                <a:gd name="T100" fmla="*/ 736 w 786"/>
                <a:gd name="T101" fmla="*/ 61 h 373"/>
                <a:gd name="T102" fmla="*/ 696 w 786"/>
                <a:gd name="T103" fmla="*/ 35 h 373"/>
                <a:gd name="T104" fmla="*/ 658 w 786"/>
                <a:gd name="T105" fmla="*/ 17 h 373"/>
                <a:gd name="T106" fmla="*/ 609 w 786"/>
                <a:gd name="T107" fmla="*/ 6 h 373"/>
                <a:gd name="T108" fmla="*/ 554 w 786"/>
                <a:gd name="T109" fmla="*/ 0 h 373"/>
                <a:gd name="T110" fmla="*/ 499 w 786"/>
                <a:gd name="T111" fmla="*/ 2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86" h="373">
                  <a:moveTo>
                    <a:pt x="499" y="2"/>
                  </a:moveTo>
                  <a:lnTo>
                    <a:pt x="493" y="2"/>
                  </a:lnTo>
                  <a:lnTo>
                    <a:pt x="485" y="2"/>
                  </a:lnTo>
                  <a:lnTo>
                    <a:pt x="480" y="2"/>
                  </a:lnTo>
                  <a:lnTo>
                    <a:pt x="474" y="2"/>
                  </a:lnTo>
                  <a:lnTo>
                    <a:pt x="466" y="2"/>
                  </a:lnTo>
                  <a:lnTo>
                    <a:pt x="459" y="2"/>
                  </a:lnTo>
                  <a:lnTo>
                    <a:pt x="451" y="2"/>
                  </a:lnTo>
                  <a:lnTo>
                    <a:pt x="444" y="4"/>
                  </a:lnTo>
                  <a:lnTo>
                    <a:pt x="436" y="4"/>
                  </a:lnTo>
                  <a:lnTo>
                    <a:pt x="426" y="4"/>
                  </a:lnTo>
                  <a:lnTo>
                    <a:pt x="417" y="6"/>
                  </a:lnTo>
                  <a:lnTo>
                    <a:pt x="409" y="6"/>
                  </a:lnTo>
                  <a:lnTo>
                    <a:pt x="400" y="6"/>
                  </a:lnTo>
                  <a:lnTo>
                    <a:pt x="392" y="8"/>
                  </a:lnTo>
                  <a:lnTo>
                    <a:pt x="383" y="8"/>
                  </a:lnTo>
                  <a:lnTo>
                    <a:pt x="375" y="10"/>
                  </a:lnTo>
                  <a:lnTo>
                    <a:pt x="364" y="12"/>
                  </a:lnTo>
                  <a:lnTo>
                    <a:pt x="354" y="12"/>
                  </a:lnTo>
                  <a:lnTo>
                    <a:pt x="345" y="14"/>
                  </a:lnTo>
                  <a:lnTo>
                    <a:pt x="335" y="16"/>
                  </a:lnTo>
                  <a:lnTo>
                    <a:pt x="324" y="16"/>
                  </a:lnTo>
                  <a:lnTo>
                    <a:pt x="314" y="17"/>
                  </a:lnTo>
                  <a:lnTo>
                    <a:pt x="305" y="19"/>
                  </a:lnTo>
                  <a:lnTo>
                    <a:pt x="295" y="21"/>
                  </a:lnTo>
                  <a:lnTo>
                    <a:pt x="286" y="23"/>
                  </a:lnTo>
                  <a:lnTo>
                    <a:pt x="274" y="25"/>
                  </a:lnTo>
                  <a:lnTo>
                    <a:pt x="265" y="27"/>
                  </a:lnTo>
                  <a:lnTo>
                    <a:pt x="255" y="31"/>
                  </a:lnTo>
                  <a:lnTo>
                    <a:pt x="244" y="33"/>
                  </a:lnTo>
                  <a:lnTo>
                    <a:pt x="234" y="35"/>
                  </a:lnTo>
                  <a:lnTo>
                    <a:pt x="225" y="38"/>
                  </a:lnTo>
                  <a:lnTo>
                    <a:pt x="215" y="40"/>
                  </a:lnTo>
                  <a:lnTo>
                    <a:pt x="206" y="44"/>
                  </a:lnTo>
                  <a:lnTo>
                    <a:pt x="194" y="46"/>
                  </a:lnTo>
                  <a:lnTo>
                    <a:pt x="185" y="50"/>
                  </a:lnTo>
                  <a:lnTo>
                    <a:pt x="175" y="54"/>
                  </a:lnTo>
                  <a:lnTo>
                    <a:pt x="166" y="56"/>
                  </a:lnTo>
                  <a:lnTo>
                    <a:pt x="156" y="59"/>
                  </a:lnTo>
                  <a:lnTo>
                    <a:pt x="147" y="63"/>
                  </a:lnTo>
                  <a:lnTo>
                    <a:pt x="139" y="69"/>
                  </a:lnTo>
                  <a:lnTo>
                    <a:pt x="130" y="73"/>
                  </a:lnTo>
                  <a:lnTo>
                    <a:pt x="120" y="76"/>
                  </a:lnTo>
                  <a:lnTo>
                    <a:pt x="111" y="82"/>
                  </a:lnTo>
                  <a:lnTo>
                    <a:pt x="103" y="88"/>
                  </a:lnTo>
                  <a:lnTo>
                    <a:pt x="96" y="92"/>
                  </a:lnTo>
                  <a:lnTo>
                    <a:pt x="88" y="97"/>
                  </a:lnTo>
                  <a:lnTo>
                    <a:pt x="80" y="103"/>
                  </a:lnTo>
                  <a:lnTo>
                    <a:pt x="73" y="109"/>
                  </a:lnTo>
                  <a:lnTo>
                    <a:pt x="65" y="114"/>
                  </a:lnTo>
                  <a:lnTo>
                    <a:pt x="59" y="120"/>
                  </a:lnTo>
                  <a:lnTo>
                    <a:pt x="52" y="126"/>
                  </a:lnTo>
                  <a:lnTo>
                    <a:pt x="46" y="133"/>
                  </a:lnTo>
                  <a:lnTo>
                    <a:pt x="40" y="139"/>
                  </a:lnTo>
                  <a:lnTo>
                    <a:pt x="35" y="147"/>
                  </a:lnTo>
                  <a:lnTo>
                    <a:pt x="29" y="154"/>
                  </a:lnTo>
                  <a:lnTo>
                    <a:pt x="25" y="162"/>
                  </a:lnTo>
                  <a:lnTo>
                    <a:pt x="21" y="170"/>
                  </a:lnTo>
                  <a:lnTo>
                    <a:pt x="16" y="177"/>
                  </a:lnTo>
                  <a:lnTo>
                    <a:pt x="12" y="185"/>
                  </a:lnTo>
                  <a:lnTo>
                    <a:pt x="10" y="194"/>
                  </a:lnTo>
                  <a:lnTo>
                    <a:pt x="6" y="204"/>
                  </a:lnTo>
                  <a:lnTo>
                    <a:pt x="4" y="211"/>
                  </a:lnTo>
                  <a:lnTo>
                    <a:pt x="2" y="221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0" y="236"/>
                  </a:lnTo>
                  <a:lnTo>
                    <a:pt x="0" y="238"/>
                  </a:lnTo>
                  <a:lnTo>
                    <a:pt x="0" y="242"/>
                  </a:lnTo>
                  <a:lnTo>
                    <a:pt x="2" y="246"/>
                  </a:lnTo>
                  <a:lnTo>
                    <a:pt x="2" y="251"/>
                  </a:lnTo>
                  <a:lnTo>
                    <a:pt x="4" y="255"/>
                  </a:lnTo>
                  <a:lnTo>
                    <a:pt x="6" y="261"/>
                  </a:lnTo>
                  <a:lnTo>
                    <a:pt x="8" y="267"/>
                  </a:lnTo>
                  <a:lnTo>
                    <a:pt x="10" y="272"/>
                  </a:lnTo>
                  <a:lnTo>
                    <a:pt x="12" y="278"/>
                  </a:lnTo>
                  <a:lnTo>
                    <a:pt x="16" y="284"/>
                  </a:lnTo>
                  <a:lnTo>
                    <a:pt x="19" y="291"/>
                  </a:lnTo>
                  <a:lnTo>
                    <a:pt x="25" y="297"/>
                  </a:lnTo>
                  <a:lnTo>
                    <a:pt x="29" y="303"/>
                  </a:lnTo>
                  <a:lnTo>
                    <a:pt x="35" y="310"/>
                  </a:lnTo>
                  <a:lnTo>
                    <a:pt x="40" y="316"/>
                  </a:lnTo>
                  <a:lnTo>
                    <a:pt x="48" y="322"/>
                  </a:lnTo>
                  <a:lnTo>
                    <a:pt x="56" y="327"/>
                  </a:lnTo>
                  <a:lnTo>
                    <a:pt x="63" y="335"/>
                  </a:lnTo>
                  <a:lnTo>
                    <a:pt x="67" y="337"/>
                  </a:lnTo>
                  <a:lnTo>
                    <a:pt x="73" y="341"/>
                  </a:lnTo>
                  <a:lnTo>
                    <a:pt x="77" y="343"/>
                  </a:lnTo>
                  <a:lnTo>
                    <a:pt x="82" y="346"/>
                  </a:lnTo>
                  <a:lnTo>
                    <a:pt x="86" y="348"/>
                  </a:lnTo>
                  <a:lnTo>
                    <a:pt x="92" y="350"/>
                  </a:lnTo>
                  <a:lnTo>
                    <a:pt x="97" y="352"/>
                  </a:lnTo>
                  <a:lnTo>
                    <a:pt x="103" y="354"/>
                  </a:lnTo>
                  <a:lnTo>
                    <a:pt x="111" y="356"/>
                  </a:lnTo>
                  <a:lnTo>
                    <a:pt x="116" y="358"/>
                  </a:lnTo>
                  <a:lnTo>
                    <a:pt x="124" y="360"/>
                  </a:lnTo>
                  <a:lnTo>
                    <a:pt x="130" y="363"/>
                  </a:lnTo>
                  <a:lnTo>
                    <a:pt x="137" y="363"/>
                  </a:lnTo>
                  <a:lnTo>
                    <a:pt x="145" y="365"/>
                  </a:lnTo>
                  <a:lnTo>
                    <a:pt x="153" y="367"/>
                  </a:lnTo>
                  <a:lnTo>
                    <a:pt x="160" y="369"/>
                  </a:lnTo>
                  <a:lnTo>
                    <a:pt x="168" y="369"/>
                  </a:lnTo>
                  <a:lnTo>
                    <a:pt x="177" y="371"/>
                  </a:lnTo>
                  <a:lnTo>
                    <a:pt x="185" y="371"/>
                  </a:lnTo>
                  <a:lnTo>
                    <a:pt x="194" y="373"/>
                  </a:lnTo>
                  <a:lnTo>
                    <a:pt x="196" y="371"/>
                  </a:lnTo>
                  <a:lnTo>
                    <a:pt x="200" y="371"/>
                  </a:lnTo>
                  <a:lnTo>
                    <a:pt x="206" y="367"/>
                  </a:lnTo>
                  <a:lnTo>
                    <a:pt x="213" y="365"/>
                  </a:lnTo>
                  <a:lnTo>
                    <a:pt x="217" y="363"/>
                  </a:lnTo>
                  <a:lnTo>
                    <a:pt x="223" y="360"/>
                  </a:lnTo>
                  <a:lnTo>
                    <a:pt x="223" y="358"/>
                  </a:lnTo>
                  <a:lnTo>
                    <a:pt x="221" y="358"/>
                  </a:lnTo>
                  <a:lnTo>
                    <a:pt x="217" y="356"/>
                  </a:lnTo>
                  <a:lnTo>
                    <a:pt x="215" y="356"/>
                  </a:lnTo>
                  <a:lnTo>
                    <a:pt x="212" y="354"/>
                  </a:lnTo>
                  <a:lnTo>
                    <a:pt x="208" y="354"/>
                  </a:lnTo>
                  <a:lnTo>
                    <a:pt x="202" y="352"/>
                  </a:lnTo>
                  <a:lnTo>
                    <a:pt x="196" y="352"/>
                  </a:lnTo>
                  <a:lnTo>
                    <a:pt x="189" y="350"/>
                  </a:lnTo>
                  <a:lnTo>
                    <a:pt x="183" y="350"/>
                  </a:lnTo>
                  <a:lnTo>
                    <a:pt x="175" y="348"/>
                  </a:lnTo>
                  <a:lnTo>
                    <a:pt x="168" y="346"/>
                  </a:lnTo>
                  <a:lnTo>
                    <a:pt x="160" y="344"/>
                  </a:lnTo>
                  <a:lnTo>
                    <a:pt x="153" y="343"/>
                  </a:lnTo>
                  <a:lnTo>
                    <a:pt x="147" y="341"/>
                  </a:lnTo>
                  <a:lnTo>
                    <a:pt x="143" y="341"/>
                  </a:lnTo>
                  <a:lnTo>
                    <a:pt x="139" y="339"/>
                  </a:lnTo>
                  <a:lnTo>
                    <a:pt x="135" y="339"/>
                  </a:lnTo>
                  <a:lnTo>
                    <a:pt x="130" y="337"/>
                  </a:lnTo>
                  <a:lnTo>
                    <a:pt x="126" y="335"/>
                  </a:lnTo>
                  <a:lnTo>
                    <a:pt x="122" y="335"/>
                  </a:lnTo>
                  <a:lnTo>
                    <a:pt x="118" y="333"/>
                  </a:lnTo>
                  <a:lnTo>
                    <a:pt x="113" y="331"/>
                  </a:lnTo>
                  <a:lnTo>
                    <a:pt x="109" y="329"/>
                  </a:lnTo>
                  <a:lnTo>
                    <a:pt x="103" y="327"/>
                  </a:lnTo>
                  <a:lnTo>
                    <a:pt x="99" y="325"/>
                  </a:lnTo>
                  <a:lnTo>
                    <a:pt x="96" y="324"/>
                  </a:lnTo>
                  <a:lnTo>
                    <a:pt x="92" y="322"/>
                  </a:lnTo>
                  <a:lnTo>
                    <a:pt x="86" y="322"/>
                  </a:lnTo>
                  <a:lnTo>
                    <a:pt x="82" y="320"/>
                  </a:lnTo>
                  <a:lnTo>
                    <a:pt x="73" y="314"/>
                  </a:lnTo>
                  <a:lnTo>
                    <a:pt x="65" y="310"/>
                  </a:lnTo>
                  <a:lnTo>
                    <a:pt x="59" y="305"/>
                  </a:lnTo>
                  <a:lnTo>
                    <a:pt x="52" y="301"/>
                  </a:lnTo>
                  <a:lnTo>
                    <a:pt x="46" y="293"/>
                  </a:lnTo>
                  <a:lnTo>
                    <a:pt x="38" y="287"/>
                  </a:lnTo>
                  <a:lnTo>
                    <a:pt x="33" y="282"/>
                  </a:lnTo>
                  <a:lnTo>
                    <a:pt x="29" y="274"/>
                  </a:lnTo>
                  <a:lnTo>
                    <a:pt x="25" y="267"/>
                  </a:lnTo>
                  <a:lnTo>
                    <a:pt x="21" y="261"/>
                  </a:lnTo>
                  <a:lnTo>
                    <a:pt x="19" y="251"/>
                  </a:lnTo>
                  <a:lnTo>
                    <a:pt x="19" y="244"/>
                  </a:lnTo>
                  <a:lnTo>
                    <a:pt x="18" y="240"/>
                  </a:lnTo>
                  <a:lnTo>
                    <a:pt x="18" y="234"/>
                  </a:lnTo>
                  <a:lnTo>
                    <a:pt x="18" y="230"/>
                  </a:lnTo>
                  <a:lnTo>
                    <a:pt x="19" y="225"/>
                  </a:lnTo>
                  <a:lnTo>
                    <a:pt x="21" y="221"/>
                  </a:lnTo>
                  <a:lnTo>
                    <a:pt x="21" y="215"/>
                  </a:lnTo>
                  <a:lnTo>
                    <a:pt x="25" y="211"/>
                  </a:lnTo>
                  <a:lnTo>
                    <a:pt x="27" y="206"/>
                  </a:lnTo>
                  <a:lnTo>
                    <a:pt x="31" y="202"/>
                  </a:lnTo>
                  <a:lnTo>
                    <a:pt x="33" y="196"/>
                  </a:lnTo>
                  <a:lnTo>
                    <a:pt x="37" y="192"/>
                  </a:lnTo>
                  <a:lnTo>
                    <a:pt x="40" y="187"/>
                  </a:lnTo>
                  <a:lnTo>
                    <a:pt x="44" y="183"/>
                  </a:lnTo>
                  <a:lnTo>
                    <a:pt x="48" y="177"/>
                  </a:lnTo>
                  <a:lnTo>
                    <a:pt x="52" y="173"/>
                  </a:lnTo>
                  <a:lnTo>
                    <a:pt x="58" y="168"/>
                  </a:lnTo>
                  <a:lnTo>
                    <a:pt x="63" y="164"/>
                  </a:lnTo>
                  <a:lnTo>
                    <a:pt x="69" y="158"/>
                  </a:lnTo>
                  <a:lnTo>
                    <a:pt x="73" y="154"/>
                  </a:lnTo>
                  <a:lnTo>
                    <a:pt x="80" y="149"/>
                  </a:lnTo>
                  <a:lnTo>
                    <a:pt x="86" y="145"/>
                  </a:lnTo>
                  <a:lnTo>
                    <a:pt x="92" y="139"/>
                  </a:lnTo>
                  <a:lnTo>
                    <a:pt x="99" y="135"/>
                  </a:lnTo>
                  <a:lnTo>
                    <a:pt x="107" y="132"/>
                  </a:lnTo>
                  <a:lnTo>
                    <a:pt x="115" y="126"/>
                  </a:lnTo>
                  <a:lnTo>
                    <a:pt x="120" y="122"/>
                  </a:lnTo>
                  <a:lnTo>
                    <a:pt x="128" y="116"/>
                  </a:lnTo>
                  <a:lnTo>
                    <a:pt x="137" y="113"/>
                  </a:lnTo>
                  <a:lnTo>
                    <a:pt x="143" y="109"/>
                  </a:lnTo>
                  <a:lnTo>
                    <a:pt x="153" y="105"/>
                  </a:lnTo>
                  <a:lnTo>
                    <a:pt x="162" y="101"/>
                  </a:lnTo>
                  <a:lnTo>
                    <a:pt x="170" y="97"/>
                  </a:lnTo>
                  <a:lnTo>
                    <a:pt x="179" y="92"/>
                  </a:lnTo>
                  <a:lnTo>
                    <a:pt x="187" y="88"/>
                  </a:lnTo>
                  <a:lnTo>
                    <a:pt x="196" y="84"/>
                  </a:lnTo>
                  <a:lnTo>
                    <a:pt x="206" y="80"/>
                  </a:lnTo>
                  <a:lnTo>
                    <a:pt x="215" y="76"/>
                  </a:lnTo>
                  <a:lnTo>
                    <a:pt x="225" y="73"/>
                  </a:lnTo>
                  <a:lnTo>
                    <a:pt x="234" y="69"/>
                  </a:lnTo>
                  <a:lnTo>
                    <a:pt x="244" y="67"/>
                  </a:lnTo>
                  <a:lnTo>
                    <a:pt x="253" y="63"/>
                  </a:lnTo>
                  <a:lnTo>
                    <a:pt x="265" y="59"/>
                  </a:lnTo>
                  <a:lnTo>
                    <a:pt x="274" y="56"/>
                  </a:lnTo>
                  <a:lnTo>
                    <a:pt x="286" y="54"/>
                  </a:lnTo>
                  <a:lnTo>
                    <a:pt x="295" y="50"/>
                  </a:lnTo>
                  <a:lnTo>
                    <a:pt x="307" y="48"/>
                  </a:lnTo>
                  <a:lnTo>
                    <a:pt x="316" y="46"/>
                  </a:lnTo>
                  <a:lnTo>
                    <a:pt x="328" y="44"/>
                  </a:lnTo>
                  <a:lnTo>
                    <a:pt x="339" y="40"/>
                  </a:lnTo>
                  <a:lnTo>
                    <a:pt x="350" y="38"/>
                  </a:lnTo>
                  <a:lnTo>
                    <a:pt x="360" y="36"/>
                  </a:lnTo>
                  <a:lnTo>
                    <a:pt x="371" y="35"/>
                  </a:lnTo>
                  <a:lnTo>
                    <a:pt x="381" y="33"/>
                  </a:lnTo>
                  <a:lnTo>
                    <a:pt x="394" y="31"/>
                  </a:lnTo>
                  <a:lnTo>
                    <a:pt x="404" y="29"/>
                  </a:lnTo>
                  <a:lnTo>
                    <a:pt x="415" y="29"/>
                  </a:lnTo>
                  <a:lnTo>
                    <a:pt x="426" y="27"/>
                  </a:lnTo>
                  <a:lnTo>
                    <a:pt x="438" y="27"/>
                  </a:lnTo>
                  <a:lnTo>
                    <a:pt x="449" y="25"/>
                  </a:lnTo>
                  <a:lnTo>
                    <a:pt x="461" y="25"/>
                  </a:lnTo>
                  <a:lnTo>
                    <a:pt x="472" y="23"/>
                  </a:lnTo>
                  <a:lnTo>
                    <a:pt x="482" y="23"/>
                  </a:lnTo>
                  <a:lnTo>
                    <a:pt x="493" y="23"/>
                  </a:lnTo>
                  <a:lnTo>
                    <a:pt x="504" y="25"/>
                  </a:lnTo>
                  <a:lnTo>
                    <a:pt x="516" y="25"/>
                  </a:lnTo>
                  <a:lnTo>
                    <a:pt x="525" y="25"/>
                  </a:lnTo>
                  <a:lnTo>
                    <a:pt x="537" y="25"/>
                  </a:lnTo>
                  <a:lnTo>
                    <a:pt x="546" y="25"/>
                  </a:lnTo>
                  <a:lnTo>
                    <a:pt x="556" y="25"/>
                  </a:lnTo>
                  <a:lnTo>
                    <a:pt x="565" y="27"/>
                  </a:lnTo>
                  <a:lnTo>
                    <a:pt x="575" y="27"/>
                  </a:lnTo>
                  <a:lnTo>
                    <a:pt x="584" y="29"/>
                  </a:lnTo>
                  <a:lnTo>
                    <a:pt x="592" y="29"/>
                  </a:lnTo>
                  <a:lnTo>
                    <a:pt x="599" y="31"/>
                  </a:lnTo>
                  <a:lnTo>
                    <a:pt x="607" y="31"/>
                  </a:lnTo>
                  <a:lnTo>
                    <a:pt x="617" y="33"/>
                  </a:lnTo>
                  <a:lnTo>
                    <a:pt x="622" y="35"/>
                  </a:lnTo>
                  <a:lnTo>
                    <a:pt x="630" y="36"/>
                  </a:lnTo>
                  <a:lnTo>
                    <a:pt x="637" y="36"/>
                  </a:lnTo>
                  <a:lnTo>
                    <a:pt x="645" y="40"/>
                  </a:lnTo>
                  <a:lnTo>
                    <a:pt x="651" y="40"/>
                  </a:lnTo>
                  <a:lnTo>
                    <a:pt x="658" y="42"/>
                  </a:lnTo>
                  <a:lnTo>
                    <a:pt x="662" y="44"/>
                  </a:lnTo>
                  <a:lnTo>
                    <a:pt x="670" y="46"/>
                  </a:lnTo>
                  <a:lnTo>
                    <a:pt x="675" y="48"/>
                  </a:lnTo>
                  <a:lnTo>
                    <a:pt x="681" y="50"/>
                  </a:lnTo>
                  <a:lnTo>
                    <a:pt x="687" y="52"/>
                  </a:lnTo>
                  <a:lnTo>
                    <a:pt x="691" y="54"/>
                  </a:lnTo>
                  <a:lnTo>
                    <a:pt x="696" y="56"/>
                  </a:lnTo>
                  <a:lnTo>
                    <a:pt x="700" y="59"/>
                  </a:lnTo>
                  <a:lnTo>
                    <a:pt x="706" y="61"/>
                  </a:lnTo>
                  <a:lnTo>
                    <a:pt x="710" y="63"/>
                  </a:lnTo>
                  <a:lnTo>
                    <a:pt x="717" y="69"/>
                  </a:lnTo>
                  <a:lnTo>
                    <a:pt x="725" y="75"/>
                  </a:lnTo>
                  <a:lnTo>
                    <a:pt x="731" y="78"/>
                  </a:lnTo>
                  <a:lnTo>
                    <a:pt x="736" y="84"/>
                  </a:lnTo>
                  <a:lnTo>
                    <a:pt x="742" y="90"/>
                  </a:lnTo>
                  <a:lnTo>
                    <a:pt x="746" y="95"/>
                  </a:lnTo>
                  <a:lnTo>
                    <a:pt x="750" y="101"/>
                  </a:lnTo>
                  <a:lnTo>
                    <a:pt x="753" y="107"/>
                  </a:lnTo>
                  <a:lnTo>
                    <a:pt x="755" y="113"/>
                  </a:lnTo>
                  <a:lnTo>
                    <a:pt x="759" y="120"/>
                  </a:lnTo>
                  <a:lnTo>
                    <a:pt x="759" y="126"/>
                  </a:lnTo>
                  <a:lnTo>
                    <a:pt x="761" y="132"/>
                  </a:lnTo>
                  <a:lnTo>
                    <a:pt x="761" y="137"/>
                  </a:lnTo>
                  <a:lnTo>
                    <a:pt x="763" y="143"/>
                  </a:lnTo>
                  <a:lnTo>
                    <a:pt x="763" y="149"/>
                  </a:lnTo>
                  <a:lnTo>
                    <a:pt x="763" y="156"/>
                  </a:lnTo>
                  <a:lnTo>
                    <a:pt x="761" y="162"/>
                  </a:lnTo>
                  <a:lnTo>
                    <a:pt x="761" y="168"/>
                  </a:lnTo>
                  <a:lnTo>
                    <a:pt x="759" y="173"/>
                  </a:lnTo>
                  <a:lnTo>
                    <a:pt x="757" y="179"/>
                  </a:lnTo>
                  <a:lnTo>
                    <a:pt x="755" y="185"/>
                  </a:lnTo>
                  <a:lnTo>
                    <a:pt x="752" y="190"/>
                  </a:lnTo>
                  <a:lnTo>
                    <a:pt x="748" y="194"/>
                  </a:lnTo>
                  <a:lnTo>
                    <a:pt x="746" y="200"/>
                  </a:lnTo>
                  <a:lnTo>
                    <a:pt x="742" y="206"/>
                  </a:lnTo>
                  <a:lnTo>
                    <a:pt x="736" y="211"/>
                  </a:lnTo>
                  <a:lnTo>
                    <a:pt x="733" y="217"/>
                  </a:lnTo>
                  <a:lnTo>
                    <a:pt x="729" y="223"/>
                  </a:lnTo>
                  <a:lnTo>
                    <a:pt x="723" y="227"/>
                  </a:lnTo>
                  <a:lnTo>
                    <a:pt x="717" y="232"/>
                  </a:lnTo>
                  <a:lnTo>
                    <a:pt x="712" y="236"/>
                  </a:lnTo>
                  <a:lnTo>
                    <a:pt x="706" y="242"/>
                  </a:lnTo>
                  <a:lnTo>
                    <a:pt x="700" y="246"/>
                  </a:lnTo>
                  <a:lnTo>
                    <a:pt x="696" y="251"/>
                  </a:lnTo>
                  <a:lnTo>
                    <a:pt x="691" y="255"/>
                  </a:lnTo>
                  <a:lnTo>
                    <a:pt x="683" y="259"/>
                  </a:lnTo>
                  <a:lnTo>
                    <a:pt x="677" y="263"/>
                  </a:lnTo>
                  <a:lnTo>
                    <a:pt x="672" y="267"/>
                  </a:lnTo>
                  <a:lnTo>
                    <a:pt x="666" y="270"/>
                  </a:lnTo>
                  <a:lnTo>
                    <a:pt x="660" y="274"/>
                  </a:lnTo>
                  <a:lnTo>
                    <a:pt x="653" y="276"/>
                  </a:lnTo>
                  <a:lnTo>
                    <a:pt x="649" y="280"/>
                  </a:lnTo>
                  <a:lnTo>
                    <a:pt x="643" y="284"/>
                  </a:lnTo>
                  <a:lnTo>
                    <a:pt x="637" y="286"/>
                  </a:lnTo>
                  <a:lnTo>
                    <a:pt x="634" y="287"/>
                  </a:lnTo>
                  <a:lnTo>
                    <a:pt x="628" y="289"/>
                  </a:lnTo>
                  <a:lnTo>
                    <a:pt x="624" y="291"/>
                  </a:lnTo>
                  <a:lnTo>
                    <a:pt x="618" y="293"/>
                  </a:lnTo>
                  <a:lnTo>
                    <a:pt x="615" y="295"/>
                  </a:lnTo>
                  <a:lnTo>
                    <a:pt x="613" y="297"/>
                  </a:lnTo>
                  <a:lnTo>
                    <a:pt x="603" y="299"/>
                  </a:lnTo>
                  <a:lnTo>
                    <a:pt x="598" y="303"/>
                  </a:lnTo>
                  <a:lnTo>
                    <a:pt x="592" y="305"/>
                  </a:lnTo>
                  <a:lnTo>
                    <a:pt x="588" y="306"/>
                  </a:lnTo>
                  <a:lnTo>
                    <a:pt x="580" y="310"/>
                  </a:lnTo>
                  <a:lnTo>
                    <a:pt x="577" y="316"/>
                  </a:lnTo>
                  <a:lnTo>
                    <a:pt x="575" y="320"/>
                  </a:lnTo>
                  <a:lnTo>
                    <a:pt x="579" y="324"/>
                  </a:lnTo>
                  <a:lnTo>
                    <a:pt x="582" y="325"/>
                  </a:lnTo>
                  <a:lnTo>
                    <a:pt x="586" y="325"/>
                  </a:lnTo>
                  <a:lnTo>
                    <a:pt x="592" y="325"/>
                  </a:lnTo>
                  <a:lnTo>
                    <a:pt x="599" y="325"/>
                  </a:lnTo>
                  <a:lnTo>
                    <a:pt x="601" y="325"/>
                  </a:lnTo>
                  <a:lnTo>
                    <a:pt x="607" y="324"/>
                  </a:lnTo>
                  <a:lnTo>
                    <a:pt x="611" y="324"/>
                  </a:lnTo>
                  <a:lnTo>
                    <a:pt x="617" y="322"/>
                  </a:lnTo>
                  <a:lnTo>
                    <a:pt x="622" y="320"/>
                  </a:lnTo>
                  <a:lnTo>
                    <a:pt x="630" y="318"/>
                  </a:lnTo>
                  <a:lnTo>
                    <a:pt x="636" y="316"/>
                  </a:lnTo>
                  <a:lnTo>
                    <a:pt x="643" y="314"/>
                  </a:lnTo>
                  <a:lnTo>
                    <a:pt x="651" y="310"/>
                  </a:lnTo>
                  <a:lnTo>
                    <a:pt x="658" y="306"/>
                  </a:lnTo>
                  <a:lnTo>
                    <a:pt x="666" y="303"/>
                  </a:lnTo>
                  <a:lnTo>
                    <a:pt x="674" y="301"/>
                  </a:lnTo>
                  <a:lnTo>
                    <a:pt x="681" y="295"/>
                  </a:lnTo>
                  <a:lnTo>
                    <a:pt x="689" y="291"/>
                  </a:lnTo>
                  <a:lnTo>
                    <a:pt x="696" y="287"/>
                  </a:lnTo>
                  <a:lnTo>
                    <a:pt x="706" y="284"/>
                  </a:lnTo>
                  <a:lnTo>
                    <a:pt x="712" y="278"/>
                  </a:lnTo>
                  <a:lnTo>
                    <a:pt x="719" y="272"/>
                  </a:lnTo>
                  <a:lnTo>
                    <a:pt x="727" y="267"/>
                  </a:lnTo>
                  <a:lnTo>
                    <a:pt x="734" y="261"/>
                  </a:lnTo>
                  <a:lnTo>
                    <a:pt x="740" y="255"/>
                  </a:lnTo>
                  <a:lnTo>
                    <a:pt x="748" y="248"/>
                  </a:lnTo>
                  <a:lnTo>
                    <a:pt x="753" y="242"/>
                  </a:lnTo>
                  <a:lnTo>
                    <a:pt x="759" y="236"/>
                  </a:lnTo>
                  <a:lnTo>
                    <a:pt x="765" y="227"/>
                  </a:lnTo>
                  <a:lnTo>
                    <a:pt x="771" y="221"/>
                  </a:lnTo>
                  <a:lnTo>
                    <a:pt x="774" y="213"/>
                  </a:lnTo>
                  <a:lnTo>
                    <a:pt x="778" y="206"/>
                  </a:lnTo>
                  <a:lnTo>
                    <a:pt x="780" y="198"/>
                  </a:lnTo>
                  <a:lnTo>
                    <a:pt x="782" y="190"/>
                  </a:lnTo>
                  <a:lnTo>
                    <a:pt x="784" y="181"/>
                  </a:lnTo>
                  <a:lnTo>
                    <a:pt x="786" y="173"/>
                  </a:lnTo>
                  <a:lnTo>
                    <a:pt x="784" y="170"/>
                  </a:lnTo>
                  <a:lnTo>
                    <a:pt x="784" y="164"/>
                  </a:lnTo>
                  <a:lnTo>
                    <a:pt x="784" y="160"/>
                  </a:lnTo>
                  <a:lnTo>
                    <a:pt x="784" y="156"/>
                  </a:lnTo>
                  <a:lnTo>
                    <a:pt x="784" y="151"/>
                  </a:lnTo>
                  <a:lnTo>
                    <a:pt x="782" y="147"/>
                  </a:lnTo>
                  <a:lnTo>
                    <a:pt x="782" y="143"/>
                  </a:lnTo>
                  <a:lnTo>
                    <a:pt x="782" y="139"/>
                  </a:lnTo>
                  <a:lnTo>
                    <a:pt x="780" y="130"/>
                  </a:lnTo>
                  <a:lnTo>
                    <a:pt x="776" y="122"/>
                  </a:lnTo>
                  <a:lnTo>
                    <a:pt x="774" y="113"/>
                  </a:lnTo>
                  <a:lnTo>
                    <a:pt x="771" y="105"/>
                  </a:lnTo>
                  <a:lnTo>
                    <a:pt x="765" y="97"/>
                  </a:lnTo>
                  <a:lnTo>
                    <a:pt x="761" y="90"/>
                  </a:lnTo>
                  <a:lnTo>
                    <a:pt x="755" y="82"/>
                  </a:lnTo>
                  <a:lnTo>
                    <a:pt x="750" y="76"/>
                  </a:lnTo>
                  <a:lnTo>
                    <a:pt x="744" y="69"/>
                  </a:lnTo>
                  <a:lnTo>
                    <a:pt x="736" y="61"/>
                  </a:lnTo>
                  <a:lnTo>
                    <a:pt x="729" y="56"/>
                  </a:lnTo>
                  <a:lnTo>
                    <a:pt x="721" y="50"/>
                  </a:lnTo>
                  <a:lnTo>
                    <a:pt x="717" y="46"/>
                  </a:lnTo>
                  <a:lnTo>
                    <a:pt x="712" y="42"/>
                  </a:lnTo>
                  <a:lnTo>
                    <a:pt x="708" y="40"/>
                  </a:lnTo>
                  <a:lnTo>
                    <a:pt x="702" y="36"/>
                  </a:lnTo>
                  <a:lnTo>
                    <a:pt x="696" y="35"/>
                  </a:lnTo>
                  <a:lnTo>
                    <a:pt x="693" y="33"/>
                  </a:lnTo>
                  <a:lnTo>
                    <a:pt x="687" y="31"/>
                  </a:lnTo>
                  <a:lnTo>
                    <a:pt x="681" y="27"/>
                  </a:lnTo>
                  <a:lnTo>
                    <a:pt x="675" y="25"/>
                  </a:lnTo>
                  <a:lnTo>
                    <a:pt x="670" y="23"/>
                  </a:lnTo>
                  <a:lnTo>
                    <a:pt x="664" y="21"/>
                  </a:lnTo>
                  <a:lnTo>
                    <a:pt x="658" y="17"/>
                  </a:lnTo>
                  <a:lnTo>
                    <a:pt x="651" y="16"/>
                  </a:lnTo>
                  <a:lnTo>
                    <a:pt x="645" y="14"/>
                  </a:lnTo>
                  <a:lnTo>
                    <a:pt x="639" y="12"/>
                  </a:lnTo>
                  <a:lnTo>
                    <a:pt x="632" y="12"/>
                  </a:lnTo>
                  <a:lnTo>
                    <a:pt x="624" y="10"/>
                  </a:lnTo>
                  <a:lnTo>
                    <a:pt x="617" y="8"/>
                  </a:lnTo>
                  <a:lnTo>
                    <a:pt x="609" y="6"/>
                  </a:lnTo>
                  <a:lnTo>
                    <a:pt x="603" y="6"/>
                  </a:lnTo>
                  <a:lnTo>
                    <a:pt x="594" y="4"/>
                  </a:lnTo>
                  <a:lnTo>
                    <a:pt x="586" y="2"/>
                  </a:lnTo>
                  <a:lnTo>
                    <a:pt x="579" y="2"/>
                  </a:lnTo>
                  <a:lnTo>
                    <a:pt x="571" y="2"/>
                  </a:lnTo>
                  <a:lnTo>
                    <a:pt x="561" y="2"/>
                  </a:lnTo>
                  <a:lnTo>
                    <a:pt x="554" y="0"/>
                  </a:lnTo>
                  <a:lnTo>
                    <a:pt x="544" y="0"/>
                  </a:lnTo>
                  <a:lnTo>
                    <a:pt x="537" y="0"/>
                  </a:lnTo>
                  <a:lnTo>
                    <a:pt x="527" y="0"/>
                  </a:lnTo>
                  <a:lnTo>
                    <a:pt x="518" y="0"/>
                  </a:lnTo>
                  <a:lnTo>
                    <a:pt x="508" y="0"/>
                  </a:lnTo>
                  <a:lnTo>
                    <a:pt x="499" y="2"/>
                  </a:lnTo>
                  <a:lnTo>
                    <a:pt x="499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73" name="Freeform 37"/>
            <p:cNvSpPr>
              <a:spLocks/>
            </p:cNvSpPr>
            <p:nvPr/>
          </p:nvSpPr>
          <p:spPr bwMode="auto">
            <a:xfrm>
              <a:off x="2716" y="1965"/>
              <a:ext cx="228" cy="177"/>
            </a:xfrm>
            <a:custGeom>
              <a:avLst/>
              <a:gdLst>
                <a:gd name="T0" fmla="*/ 213 w 454"/>
                <a:gd name="T1" fmla="*/ 320 h 354"/>
                <a:gd name="T2" fmla="*/ 215 w 454"/>
                <a:gd name="T3" fmla="*/ 6 h 354"/>
                <a:gd name="T4" fmla="*/ 432 w 454"/>
                <a:gd name="T5" fmla="*/ 280 h 354"/>
                <a:gd name="T6" fmla="*/ 426 w 454"/>
                <a:gd name="T7" fmla="*/ 0 h 354"/>
                <a:gd name="T8" fmla="*/ 441 w 454"/>
                <a:gd name="T9" fmla="*/ 303 h 354"/>
                <a:gd name="T10" fmla="*/ 432 w 454"/>
                <a:gd name="T11" fmla="*/ 304 h 354"/>
                <a:gd name="T12" fmla="*/ 420 w 454"/>
                <a:gd name="T13" fmla="*/ 308 h 354"/>
                <a:gd name="T14" fmla="*/ 405 w 454"/>
                <a:gd name="T15" fmla="*/ 314 h 354"/>
                <a:gd name="T16" fmla="*/ 395 w 454"/>
                <a:gd name="T17" fmla="*/ 316 h 354"/>
                <a:gd name="T18" fmla="*/ 386 w 454"/>
                <a:gd name="T19" fmla="*/ 318 h 354"/>
                <a:gd name="T20" fmla="*/ 376 w 454"/>
                <a:gd name="T21" fmla="*/ 320 h 354"/>
                <a:gd name="T22" fmla="*/ 365 w 454"/>
                <a:gd name="T23" fmla="*/ 323 h 354"/>
                <a:gd name="T24" fmla="*/ 354 w 454"/>
                <a:gd name="T25" fmla="*/ 325 h 354"/>
                <a:gd name="T26" fmla="*/ 340 w 454"/>
                <a:gd name="T27" fmla="*/ 327 h 354"/>
                <a:gd name="T28" fmla="*/ 327 w 454"/>
                <a:gd name="T29" fmla="*/ 331 h 354"/>
                <a:gd name="T30" fmla="*/ 314 w 454"/>
                <a:gd name="T31" fmla="*/ 335 h 354"/>
                <a:gd name="T32" fmla="*/ 298 w 454"/>
                <a:gd name="T33" fmla="*/ 337 h 354"/>
                <a:gd name="T34" fmla="*/ 283 w 454"/>
                <a:gd name="T35" fmla="*/ 339 h 354"/>
                <a:gd name="T36" fmla="*/ 266 w 454"/>
                <a:gd name="T37" fmla="*/ 342 h 354"/>
                <a:gd name="T38" fmla="*/ 251 w 454"/>
                <a:gd name="T39" fmla="*/ 344 h 354"/>
                <a:gd name="T40" fmla="*/ 232 w 454"/>
                <a:gd name="T41" fmla="*/ 346 h 354"/>
                <a:gd name="T42" fmla="*/ 215 w 454"/>
                <a:gd name="T43" fmla="*/ 348 h 354"/>
                <a:gd name="T44" fmla="*/ 198 w 454"/>
                <a:gd name="T45" fmla="*/ 350 h 354"/>
                <a:gd name="T46" fmla="*/ 181 w 454"/>
                <a:gd name="T47" fmla="*/ 352 h 354"/>
                <a:gd name="T48" fmla="*/ 162 w 454"/>
                <a:gd name="T49" fmla="*/ 352 h 354"/>
                <a:gd name="T50" fmla="*/ 143 w 454"/>
                <a:gd name="T51" fmla="*/ 354 h 354"/>
                <a:gd name="T52" fmla="*/ 123 w 454"/>
                <a:gd name="T53" fmla="*/ 354 h 354"/>
                <a:gd name="T54" fmla="*/ 104 w 454"/>
                <a:gd name="T55" fmla="*/ 354 h 354"/>
                <a:gd name="T56" fmla="*/ 85 w 454"/>
                <a:gd name="T57" fmla="*/ 354 h 354"/>
                <a:gd name="T58" fmla="*/ 66 w 454"/>
                <a:gd name="T59" fmla="*/ 352 h 354"/>
                <a:gd name="T60" fmla="*/ 47 w 454"/>
                <a:gd name="T61" fmla="*/ 350 h 354"/>
                <a:gd name="T62" fmla="*/ 28 w 454"/>
                <a:gd name="T63" fmla="*/ 350 h 354"/>
                <a:gd name="T64" fmla="*/ 0 w 454"/>
                <a:gd name="T65" fmla="*/ 337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54" h="354">
                  <a:moveTo>
                    <a:pt x="0" y="337"/>
                  </a:moveTo>
                  <a:lnTo>
                    <a:pt x="213" y="320"/>
                  </a:lnTo>
                  <a:lnTo>
                    <a:pt x="186" y="8"/>
                  </a:lnTo>
                  <a:lnTo>
                    <a:pt x="215" y="6"/>
                  </a:lnTo>
                  <a:lnTo>
                    <a:pt x="241" y="318"/>
                  </a:lnTo>
                  <a:lnTo>
                    <a:pt x="432" y="280"/>
                  </a:lnTo>
                  <a:lnTo>
                    <a:pt x="407" y="0"/>
                  </a:lnTo>
                  <a:lnTo>
                    <a:pt x="426" y="0"/>
                  </a:lnTo>
                  <a:lnTo>
                    <a:pt x="454" y="276"/>
                  </a:lnTo>
                  <a:lnTo>
                    <a:pt x="441" y="303"/>
                  </a:lnTo>
                  <a:lnTo>
                    <a:pt x="437" y="303"/>
                  </a:lnTo>
                  <a:lnTo>
                    <a:pt x="432" y="304"/>
                  </a:lnTo>
                  <a:lnTo>
                    <a:pt x="426" y="306"/>
                  </a:lnTo>
                  <a:lnTo>
                    <a:pt x="420" y="308"/>
                  </a:lnTo>
                  <a:lnTo>
                    <a:pt x="413" y="310"/>
                  </a:lnTo>
                  <a:lnTo>
                    <a:pt x="405" y="314"/>
                  </a:lnTo>
                  <a:lnTo>
                    <a:pt x="401" y="314"/>
                  </a:lnTo>
                  <a:lnTo>
                    <a:pt x="395" y="316"/>
                  </a:lnTo>
                  <a:lnTo>
                    <a:pt x="392" y="316"/>
                  </a:lnTo>
                  <a:lnTo>
                    <a:pt x="386" y="318"/>
                  </a:lnTo>
                  <a:lnTo>
                    <a:pt x="380" y="320"/>
                  </a:lnTo>
                  <a:lnTo>
                    <a:pt x="376" y="320"/>
                  </a:lnTo>
                  <a:lnTo>
                    <a:pt x="371" y="322"/>
                  </a:lnTo>
                  <a:lnTo>
                    <a:pt x="365" y="323"/>
                  </a:lnTo>
                  <a:lnTo>
                    <a:pt x="359" y="323"/>
                  </a:lnTo>
                  <a:lnTo>
                    <a:pt x="354" y="325"/>
                  </a:lnTo>
                  <a:lnTo>
                    <a:pt x="346" y="327"/>
                  </a:lnTo>
                  <a:lnTo>
                    <a:pt x="340" y="327"/>
                  </a:lnTo>
                  <a:lnTo>
                    <a:pt x="333" y="329"/>
                  </a:lnTo>
                  <a:lnTo>
                    <a:pt x="327" y="331"/>
                  </a:lnTo>
                  <a:lnTo>
                    <a:pt x="319" y="333"/>
                  </a:lnTo>
                  <a:lnTo>
                    <a:pt x="314" y="335"/>
                  </a:lnTo>
                  <a:lnTo>
                    <a:pt x="306" y="335"/>
                  </a:lnTo>
                  <a:lnTo>
                    <a:pt x="298" y="337"/>
                  </a:lnTo>
                  <a:lnTo>
                    <a:pt x="289" y="337"/>
                  </a:lnTo>
                  <a:lnTo>
                    <a:pt x="283" y="339"/>
                  </a:lnTo>
                  <a:lnTo>
                    <a:pt x="274" y="341"/>
                  </a:lnTo>
                  <a:lnTo>
                    <a:pt x="266" y="342"/>
                  </a:lnTo>
                  <a:lnTo>
                    <a:pt x="258" y="342"/>
                  </a:lnTo>
                  <a:lnTo>
                    <a:pt x="251" y="344"/>
                  </a:lnTo>
                  <a:lnTo>
                    <a:pt x="241" y="344"/>
                  </a:lnTo>
                  <a:lnTo>
                    <a:pt x="232" y="346"/>
                  </a:lnTo>
                  <a:lnTo>
                    <a:pt x="224" y="346"/>
                  </a:lnTo>
                  <a:lnTo>
                    <a:pt x="215" y="348"/>
                  </a:lnTo>
                  <a:lnTo>
                    <a:pt x="207" y="348"/>
                  </a:lnTo>
                  <a:lnTo>
                    <a:pt x="198" y="350"/>
                  </a:lnTo>
                  <a:lnTo>
                    <a:pt x="190" y="350"/>
                  </a:lnTo>
                  <a:lnTo>
                    <a:pt x="181" y="352"/>
                  </a:lnTo>
                  <a:lnTo>
                    <a:pt x="171" y="352"/>
                  </a:lnTo>
                  <a:lnTo>
                    <a:pt x="162" y="352"/>
                  </a:lnTo>
                  <a:lnTo>
                    <a:pt x="152" y="352"/>
                  </a:lnTo>
                  <a:lnTo>
                    <a:pt x="143" y="354"/>
                  </a:lnTo>
                  <a:lnTo>
                    <a:pt x="133" y="354"/>
                  </a:lnTo>
                  <a:lnTo>
                    <a:pt x="123" y="354"/>
                  </a:lnTo>
                  <a:lnTo>
                    <a:pt x="114" y="354"/>
                  </a:lnTo>
                  <a:lnTo>
                    <a:pt x="104" y="354"/>
                  </a:lnTo>
                  <a:lnTo>
                    <a:pt x="95" y="354"/>
                  </a:lnTo>
                  <a:lnTo>
                    <a:pt x="85" y="354"/>
                  </a:lnTo>
                  <a:lnTo>
                    <a:pt x="76" y="352"/>
                  </a:lnTo>
                  <a:lnTo>
                    <a:pt x="66" y="352"/>
                  </a:lnTo>
                  <a:lnTo>
                    <a:pt x="57" y="352"/>
                  </a:lnTo>
                  <a:lnTo>
                    <a:pt x="47" y="350"/>
                  </a:lnTo>
                  <a:lnTo>
                    <a:pt x="38" y="350"/>
                  </a:lnTo>
                  <a:lnTo>
                    <a:pt x="28" y="350"/>
                  </a:lnTo>
                  <a:lnTo>
                    <a:pt x="0" y="337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74" name="Freeform 38"/>
            <p:cNvSpPr>
              <a:spLocks/>
            </p:cNvSpPr>
            <p:nvPr/>
          </p:nvSpPr>
          <p:spPr bwMode="auto">
            <a:xfrm>
              <a:off x="2686" y="2000"/>
              <a:ext cx="26" cy="130"/>
            </a:xfrm>
            <a:custGeom>
              <a:avLst/>
              <a:gdLst>
                <a:gd name="T0" fmla="*/ 0 w 51"/>
                <a:gd name="T1" fmla="*/ 13 h 258"/>
                <a:gd name="T2" fmla="*/ 23 w 51"/>
                <a:gd name="T3" fmla="*/ 256 h 258"/>
                <a:gd name="T4" fmla="*/ 51 w 51"/>
                <a:gd name="T5" fmla="*/ 258 h 258"/>
                <a:gd name="T6" fmla="*/ 27 w 51"/>
                <a:gd name="T7" fmla="*/ 0 h 258"/>
                <a:gd name="T8" fmla="*/ 0 w 51"/>
                <a:gd name="T9" fmla="*/ 13 h 258"/>
                <a:gd name="T10" fmla="*/ 0 w 51"/>
                <a:gd name="T11" fmla="*/ 13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258">
                  <a:moveTo>
                    <a:pt x="0" y="13"/>
                  </a:moveTo>
                  <a:lnTo>
                    <a:pt x="23" y="256"/>
                  </a:lnTo>
                  <a:lnTo>
                    <a:pt x="51" y="258"/>
                  </a:lnTo>
                  <a:lnTo>
                    <a:pt x="27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75" name="Freeform 39"/>
            <p:cNvSpPr>
              <a:spLocks/>
            </p:cNvSpPr>
            <p:nvPr/>
          </p:nvSpPr>
          <p:spPr bwMode="auto">
            <a:xfrm>
              <a:off x="2822" y="2223"/>
              <a:ext cx="384" cy="251"/>
            </a:xfrm>
            <a:custGeom>
              <a:avLst/>
              <a:gdLst>
                <a:gd name="T0" fmla="*/ 97 w 768"/>
                <a:gd name="T1" fmla="*/ 252 h 501"/>
                <a:gd name="T2" fmla="*/ 646 w 768"/>
                <a:gd name="T3" fmla="*/ 11 h 501"/>
                <a:gd name="T4" fmla="*/ 662 w 768"/>
                <a:gd name="T5" fmla="*/ 3 h 501"/>
                <a:gd name="T6" fmla="*/ 677 w 768"/>
                <a:gd name="T7" fmla="*/ 0 h 501"/>
                <a:gd name="T8" fmla="*/ 692 w 768"/>
                <a:gd name="T9" fmla="*/ 0 h 501"/>
                <a:gd name="T10" fmla="*/ 711 w 768"/>
                <a:gd name="T11" fmla="*/ 11 h 501"/>
                <a:gd name="T12" fmla="*/ 723 w 768"/>
                <a:gd name="T13" fmla="*/ 26 h 501"/>
                <a:gd name="T14" fmla="*/ 734 w 768"/>
                <a:gd name="T15" fmla="*/ 45 h 501"/>
                <a:gd name="T16" fmla="*/ 743 w 768"/>
                <a:gd name="T17" fmla="*/ 68 h 501"/>
                <a:gd name="T18" fmla="*/ 751 w 768"/>
                <a:gd name="T19" fmla="*/ 85 h 501"/>
                <a:gd name="T20" fmla="*/ 755 w 768"/>
                <a:gd name="T21" fmla="*/ 98 h 501"/>
                <a:gd name="T22" fmla="*/ 759 w 768"/>
                <a:gd name="T23" fmla="*/ 112 h 501"/>
                <a:gd name="T24" fmla="*/ 762 w 768"/>
                <a:gd name="T25" fmla="*/ 125 h 501"/>
                <a:gd name="T26" fmla="*/ 766 w 768"/>
                <a:gd name="T27" fmla="*/ 148 h 501"/>
                <a:gd name="T28" fmla="*/ 768 w 768"/>
                <a:gd name="T29" fmla="*/ 159 h 501"/>
                <a:gd name="T30" fmla="*/ 768 w 768"/>
                <a:gd name="T31" fmla="*/ 180 h 501"/>
                <a:gd name="T32" fmla="*/ 766 w 768"/>
                <a:gd name="T33" fmla="*/ 199 h 501"/>
                <a:gd name="T34" fmla="*/ 761 w 768"/>
                <a:gd name="T35" fmla="*/ 218 h 501"/>
                <a:gd name="T36" fmla="*/ 745 w 768"/>
                <a:gd name="T37" fmla="*/ 203 h 501"/>
                <a:gd name="T38" fmla="*/ 743 w 768"/>
                <a:gd name="T39" fmla="*/ 192 h 501"/>
                <a:gd name="T40" fmla="*/ 743 w 768"/>
                <a:gd name="T41" fmla="*/ 180 h 501"/>
                <a:gd name="T42" fmla="*/ 742 w 768"/>
                <a:gd name="T43" fmla="*/ 161 h 501"/>
                <a:gd name="T44" fmla="*/ 740 w 768"/>
                <a:gd name="T45" fmla="*/ 140 h 501"/>
                <a:gd name="T46" fmla="*/ 736 w 768"/>
                <a:gd name="T47" fmla="*/ 117 h 501"/>
                <a:gd name="T48" fmla="*/ 732 w 768"/>
                <a:gd name="T49" fmla="*/ 96 h 501"/>
                <a:gd name="T50" fmla="*/ 724 w 768"/>
                <a:gd name="T51" fmla="*/ 74 h 501"/>
                <a:gd name="T52" fmla="*/ 715 w 768"/>
                <a:gd name="T53" fmla="*/ 55 h 501"/>
                <a:gd name="T54" fmla="*/ 704 w 768"/>
                <a:gd name="T55" fmla="*/ 38 h 501"/>
                <a:gd name="T56" fmla="*/ 690 w 768"/>
                <a:gd name="T57" fmla="*/ 26 h 501"/>
                <a:gd name="T58" fmla="*/ 82 w 768"/>
                <a:gd name="T59" fmla="*/ 327 h 501"/>
                <a:gd name="T60" fmla="*/ 99 w 768"/>
                <a:gd name="T61" fmla="*/ 346 h 501"/>
                <a:gd name="T62" fmla="*/ 110 w 768"/>
                <a:gd name="T63" fmla="*/ 365 h 501"/>
                <a:gd name="T64" fmla="*/ 97 w 768"/>
                <a:gd name="T65" fmla="*/ 359 h 501"/>
                <a:gd name="T66" fmla="*/ 76 w 768"/>
                <a:gd name="T67" fmla="*/ 344 h 501"/>
                <a:gd name="T68" fmla="*/ 67 w 768"/>
                <a:gd name="T69" fmla="*/ 336 h 501"/>
                <a:gd name="T70" fmla="*/ 112 w 768"/>
                <a:gd name="T71" fmla="*/ 465 h 501"/>
                <a:gd name="T72" fmla="*/ 120 w 768"/>
                <a:gd name="T73" fmla="*/ 456 h 501"/>
                <a:gd name="T74" fmla="*/ 135 w 768"/>
                <a:gd name="T75" fmla="*/ 444 h 501"/>
                <a:gd name="T76" fmla="*/ 139 w 768"/>
                <a:gd name="T77" fmla="*/ 450 h 501"/>
                <a:gd name="T78" fmla="*/ 135 w 768"/>
                <a:gd name="T79" fmla="*/ 465 h 501"/>
                <a:gd name="T80" fmla="*/ 129 w 768"/>
                <a:gd name="T81" fmla="*/ 477 h 501"/>
                <a:gd name="T82" fmla="*/ 325 w 768"/>
                <a:gd name="T83" fmla="*/ 414 h 501"/>
                <a:gd name="T84" fmla="*/ 30 w 768"/>
                <a:gd name="T85" fmla="*/ 488 h 501"/>
                <a:gd name="T86" fmla="*/ 23 w 768"/>
                <a:gd name="T87" fmla="*/ 479 h 501"/>
                <a:gd name="T88" fmla="*/ 11 w 768"/>
                <a:gd name="T89" fmla="*/ 458 h 501"/>
                <a:gd name="T90" fmla="*/ 4 w 768"/>
                <a:gd name="T91" fmla="*/ 437 h 501"/>
                <a:gd name="T92" fmla="*/ 0 w 768"/>
                <a:gd name="T93" fmla="*/ 423 h 501"/>
                <a:gd name="T94" fmla="*/ 0 w 768"/>
                <a:gd name="T95" fmla="*/ 408 h 501"/>
                <a:gd name="T96" fmla="*/ 2 w 768"/>
                <a:gd name="T97" fmla="*/ 393 h 501"/>
                <a:gd name="T98" fmla="*/ 4 w 768"/>
                <a:gd name="T99" fmla="*/ 382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68" h="501">
                  <a:moveTo>
                    <a:pt x="6" y="380"/>
                  </a:moveTo>
                  <a:lnTo>
                    <a:pt x="53" y="328"/>
                  </a:lnTo>
                  <a:lnTo>
                    <a:pt x="97" y="252"/>
                  </a:lnTo>
                  <a:lnTo>
                    <a:pt x="643" y="15"/>
                  </a:lnTo>
                  <a:lnTo>
                    <a:pt x="643" y="13"/>
                  </a:lnTo>
                  <a:lnTo>
                    <a:pt x="646" y="11"/>
                  </a:lnTo>
                  <a:lnTo>
                    <a:pt x="652" y="7"/>
                  </a:lnTo>
                  <a:lnTo>
                    <a:pt x="658" y="5"/>
                  </a:lnTo>
                  <a:lnTo>
                    <a:pt x="662" y="3"/>
                  </a:lnTo>
                  <a:lnTo>
                    <a:pt x="667" y="1"/>
                  </a:lnTo>
                  <a:lnTo>
                    <a:pt x="671" y="0"/>
                  </a:lnTo>
                  <a:lnTo>
                    <a:pt x="677" y="0"/>
                  </a:lnTo>
                  <a:lnTo>
                    <a:pt x="681" y="0"/>
                  </a:lnTo>
                  <a:lnTo>
                    <a:pt x="686" y="0"/>
                  </a:lnTo>
                  <a:lnTo>
                    <a:pt x="692" y="0"/>
                  </a:lnTo>
                  <a:lnTo>
                    <a:pt x="700" y="3"/>
                  </a:lnTo>
                  <a:lnTo>
                    <a:pt x="704" y="5"/>
                  </a:lnTo>
                  <a:lnTo>
                    <a:pt x="711" y="11"/>
                  </a:lnTo>
                  <a:lnTo>
                    <a:pt x="715" y="15"/>
                  </a:lnTo>
                  <a:lnTo>
                    <a:pt x="719" y="20"/>
                  </a:lnTo>
                  <a:lnTo>
                    <a:pt x="723" y="26"/>
                  </a:lnTo>
                  <a:lnTo>
                    <a:pt x="726" y="32"/>
                  </a:lnTo>
                  <a:lnTo>
                    <a:pt x="730" y="38"/>
                  </a:lnTo>
                  <a:lnTo>
                    <a:pt x="734" y="45"/>
                  </a:lnTo>
                  <a:lnTo>
                    <a:pt x="736" y="53"/>
                  </a:lnTo>
                  <a:lnTo>
                    <a:pt x="742" y="60"/>
                  </a:lnTo>
                  <a:lnTo>
                    <a:pt x="743" y="68"/>
                  </a:lnTo>
                  <a:lnTo>
                    <a:pt x="747" y="77"/>
                  </a:lnTo>
                  <a:lnTo>
                    <a:pt x="749" y="81"/>
                  </a:lnTo>
                  <a:lnTo>
                    <a:pt x="751" y="85"/>
                  </a:lnTo>
                  <a:lnTo>
                    <a:pt x="751" y="91"/>
                  </a:lnTo>
                  <a:lnTo>
                    <a:pt x="755" y="95"/>
                  </a:lnTo>
                  <a:lnTo>
                    <a:pt x="755" y="98"/>
                  </a:lnTo>
                  <a:lnTo>
                    <a:pt x="757" y="104"/>
                  </a:lnTo>
                  <a:lnTo>
                    <a:pt x="757" y="108"/>
                  </a:lnTo>
                  <a:lnTo>
                    <a:pt x="759" y="112"/>
                  </a:lnTo>
                  <a:lnTo>
                    <a:pt x="759" y="115"/>
                  </a:lnTo>
                  <a:lnTo>
                    <a:pt x="761" y="121"/>
                  </a:lnTo>
                  <a:lnTo>
                    <a:pt x="762" y="125"/>
                  </a:lnTo>
                  <a:lnTo>
                    <a:pt x="764" y="131"/>
                  </a:lnTo>
                  <a:lnTo>
                    <a:pt x="764" y="138"/>
                  </a:lnTo>
                  <a:lnTo>
                    <a:pt x="766" y="148"/>
                  </a:lnTo>
                  <a:lnTo>
                    <a:pt x="766" y="152"/>
                  </a:lnTo>
                  <a:lnTo>
                    <a:pt x="768" y="155"/>
                  </a:lnTo>
                  <a:lnTo>
                    <a:pt x="768" y="159"/>
                  </a:lnTo>
                  <a:lnTo>
                    <a:pt x="768" y="165"/>
                  </a:lnTo>
                  <a:lnTo>
                    <a:pt x="768" y="173"/>
                  </a:lnTo>
                  <a:lnTo>
                    <a:pt x="768" y="180"/>
                  </a:lnTo>
                  <a:lnTo>
                    <a:pt x="768" y="188"/>
                  </a:lnTo>
                  <a:lnTo>
                    <a:pt x="768" y="195"/>
                  </a:lnTo>
                  <a:lnTo>
                    <a:pt x="766" y="199"/>
                  </a:lnTo>
                  <a:lnTo>
                    <a:pt x="766" y="207"/>
                  </a:lnTo>
                  <a:lnTo>
                    <a:pt x="764" y="212"/>
                  </a:lnTo>
                  <a:lnTo>
                    <a:pt x="761" y="218"/>
                  </a:lnTo>
                  <a:lnTo>
                    <a:pt x="639" y="281"/>
                  </a:lnTo>
                  <a:lnTo>
                    <a:pt x="599" y="277"/>
                  </a:lnTo>
                  <a:lnTo>
                    <a:pt x="745" y="203"/>
                  </a:lnTo>
                  <a:lnTo>
                    <a:pt x="743" y="201"/>
                  </a:lnTo>
                  <a:lnTo>
                    <a:pt x="743" y="195"/>
                  </a:lnTo>
                  <a:lnTo>
                    <a:pt x="743" y="192"/>
                  </a:lnTo>
                  <a:lnTo>
                    <a:pt x="743" y="190"/>
                  </a:lnTo>
                  <a:lnTo>
                    <a:pt x="743" y="184"/>
                  </a:lnTo>
                  <a:lnTo>
                    <a:pt x="743" y="180"/>
                  </a:lnTo>
                  <a:lnTo>
                    <a:pt x="743" y="173"/>
                  </a:lnTo>
                  <a:lnTo>
                    <a:pt x="742" y="167"/>
                  </a:lnTo>
                  <a:lnTo>
                    <a:pt x="742" y="161"/>
                  </a:lnTo>
                  <a:lnTo>
                    <a:pt x="742" y="155"/>
                  </a:lnTo>
                  <a:lnTo>
                    <a:pt x="742" y="148"/>
                  </a:lnTo>
                  <a:lnTo>
                    <a:pt x="740" y="140"/>
                  </a:lnTo>
                  <a:lnTo>
                    <a:pt x="740" y="134"/>
                  </a:lnTo>
                  <a:lnTo>
                    <a:pt x="738" y="127"/>
                  </a:lnTo>
                  <a:lnTo>
                    <a:pt x="736" y="117"/>
                  </a:lnTo>
                  <a:lnTo>
                    <a:pt x="736" y="112"/>
                  </a:lnTo>
                  <a:lnTo>
                    <a:pt x="732" y="102"/>
                  </a:lnTo>
                  <a:lnTo>
                    <a:pt x="732" y="96"/>
                  </a:lnTo>
                  <a:lnTo>
                    <a:pt x="728" y="87"/>
                  </a:lnTo>
                  <a:lnTo>
                    <a:pt x="726" y="81"/>
                  </a:lnTo>
                  <a:lnTo>
                    <a:pt x="724" y="74"/>
                  </a:lnTo>
                  <a:lnTo>
                    <a:pt x="723" y="68"/>
                  </a:lnTo>
                  <a:lnTo>
                    <a:pt x="717" y="60"/>
                  </a:lnTo>
                  <a:lnTo>
                    <a:pt x="715" y="55"/>
                  </a:lnTo>
                  <a:lnTo>
                    <a:pt x="711" y="47"/>
                  </a:lnTo>
                  <a:lnTo>
                    <a:pt x="707" y="43"/>
                  </a:lnTo>
                  <a:lnTo>
                    <a:pt x="704" y="38"/>
                  </a:lnTo>
                  <a:lnTo>
                    <a:pt x="698" y="34"/>
                  </a:lnTo>
                  <a:lnTo>
                    <a:pt x="694" y="30"/>
                  </a:lnTo>
                  <a:lnTo>
                    <a:pt x="690" y="26"/>
                  </a:lnTo>
                  <a:lnTo>
                    <a:pt x="112" y="271"/>
                  </a:lnTo>
                  <a:lnTo>
                    <a:pt x="82" y="325"/>
                  </a:lnTo>
                  <a:lnTo>
                    <a:pt x="82" y="327"/>
                  </a:lnTo>
                  <a:lnTo>
                    <a:pt x="87" y="330"/>
                  </a:lnTo>
                  <a:lnTo>
                    <a:pt x="91" y="338"/>
                  </a:lnTo>
                  <a:lnTo>
                    <a:pt x="99" y="346"/>
                  </a:lnTo>
                  <a:lnTo>
                    <a:pt x="105" y="353"/>
                  </a:lnTo>
                  <a:lnTo>
                    <a:pt x="108" y="359"/>
                  </a:lnTo>
                  <a:lnTo>
                    <a:pt x="110" y="365"/>
                  </a:lnTo>
                  <a:lnTo>
                    <a:pt x="108" y="366"/>
                  </a:lnTo>
                  <a:lnTo>
                    <a:pt x="103" y="365"/>
                  </a:lnTo>
                  <a:lnTo>
                    <a:pt x="97" y="359"/>
                  </a:lnTo>
                  <a:lnTo>
                    <a:pt x="91" y="355"/>
                  </a:lnTo>
                  <a:lnTo>
                    <a:pt x="84" y="349"/>
                  </a:lnTo>
                  <a:lnTo>
                    <a:pt x="76" y="344"/>
                  </a:lnTo>
                  <a:lnTo>
                    <a:pt x="72" y="340"/>
                  </a:lnTo>
                  <a:lnTo>
                    <a:pt x="68" y="338"/>
                  </a:lnTo>
                  <a:lnTo>
                    <a:pt x="67" y="336"/>
                  </a:lnTo>
                  <a:lnTo>
                    <a:pt x="13" y="391"/>
                  </a:lnTo>
                  <a:lnTo>
                    <a:pt x="34" y="465"/>
                  </a:lnTo>
                  <a:lnTo>
                    <a:pt x="112" y="465"/>
                  </a:lnTo>
                  <a:lnTo>
                    <a:pt x="112" y="465"/>
                  </a:lnTo>
                  <a:lnTo>
                    <a:pt x="116" y="461"/>
                  </a:lnTo>
                  <a:lnTo>
                    <a:pt x="120" y="456"/>
                  </a:lnTo>
                  <a:lnTo>
                    <a:pt x="125" y="452"/>
                  </a:lnTo>
                  <a:lnTo>
                    <a:pt x="131" y="448"/>
                  </a:lnTo>
                  <a:lnTo>
                    <a:pt x="135" y="444"/>
                  </a:lnTo>
                  <a:lnTo>
                    <a:pt x="139" y="444"/>
                  </a:lnTo>
                  <a:lnTo>
                    <a:pt x="141" y="448"/>
                  </a:lnTo>
                  <a:lnTo>
                    <a:pt x="139" y="450"/>
                  </a:lnTo>
                  <a:lnTo>
                    <a:pt x="139" y="456"/>
                  </a:lnTo>
                  <a:lnTo>
                    <a:pt x="137" y="460"/>
                  </a:lnTo>
                  <a:lnTo>
                    <a:pt x="135" y="465"/>
                  </a:lnTo>
                  <a:lnTo>
                    <a:pt x="133" y="469"/>
                  </a:lnTo>
                  <a:lnTo>
                    <a:pt x="131" y="475"/>
                  </a:lnTo>
                  <a:lnTo>
                    <a:pt x="129" y="477"/>
                  </a:lnTo>
                  <a:lnTo>
                    <a:pt x="129" y="479"/>
                  </a:lnTo>
                  <a:lnTo>
                    <a:pt x="163" y="482"/>
                  </a:lnTo>
                  <a:lnTo>
                    <a:pt x="325" y="414"/>
                  </a:lnTo>
                  <a:lnTo>
                    <a:pt x="325" y="431"/>
                  </a:lnTo>
                  <a:lnTo>
                    <a:pt x="167" y="501"/>
                  </a:lnTo>
                  <a:lnTo>
                    <a:pt x="30" y="488"/>
                  </a:lnTo>
                  <a:lnTo>
                    <a:pt x="28" y="486"/>
                  </a:lnTo>
                  <a:lnTo>
                    <a:pt x="27" y="484"/>
                  </a:lnTo>
                  <a:lnTo>
                    <a:pt x="23" y="479"/>
                  </a:lnTo>
                  <a:lnTo>
                    <a:pt x="21" y="473"/>
                  </a:lnTo>
                  <a:lnTo>
                    <a:pt x="15" y="465"/>
                  </a:lnTo>
                  <a:lnTo>
                    <a:pt x="11" y="458"/>
                  </a:lnTo>
                  <a:lnTo>
                    <a:pt x="8" y="450"/>
                  </a:lnTo>
                  <a:lnTo>
                    <a:pt x="6" y="442"/>
                  </a:lnTo>
                  <a:lnTo>
                    <a:pt x="4" y="437"/>
                  </a:lnTo>
                  <a:lnTo>
                    <a:pt x="2" y="433"/>
                  </a:lnTo>
                  <a:lnTo>
                    <a:pt x="0" y="427"/>
                  </a:lnTo>
                  <a:lnTo>
                    <a:pt x="0" y="423"/>
                  </a:lnTo>
                  <a:lnTo>
                    <a:pt x="0" y="418"/>
                  </a:lnTo>
                  <a:lnTo>
                    <a:pt x="0" y="412"/>
                  </a:lnTo>
                  <a:lnTo>
                    <a:pt x="0" y="408"/>
                  </a:lnTo>
                  <a:lnTo>
                    <a:pt x="2" y="403"/>
                  </a:lnTo>
                  <a:lnTo>
                    <a:pt x="2" y="399"/>
                  </a:lnTo>
                  <a:lnTo>
                    <a:pt x="2" y="393"/>
                  </a:lnTo>
                  <a:lnTo>
                    <a:pt x="2" y="389"/>
                  </a:lnTo>
                  <a:lnTo>
                    <a:pt x="4" y="387"/>
                  </a:lnTo>
                  <a:lnTo>
                    <a:pt x="4" y="382"/>
                  </a:lnTo>
                  <a:lnTo>
                    <a:pt x="6" y="380"/>
                  </a:lnTo>
                  <a:lnTo>
                    <a:pt x="6" y="3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76" name="Freeform 40"/>
            <p:cNvSpPr>
              <a:spLocks/>
            </p:cNvSpPr>
            <p:nvPr/>
          </p:nvSpPr>
          <p:spPr bwMode="auto">
            <a:xfrm>
              <a:off x="2918" y="2331"/>
              <a:ext cx="45" cy="118"/>
            </a:xfrm>
            <a:custGeom>
              <a:avLst/>
              <a:gdLst>
                <a:gd name="T0" fmla="*/ 0 w 89"/>
                <a:gd name="T1" fmla="*/ 15 h 236"/>
                <a:gd name="T2" fmla="*/ 8 w 89"/>
                <a:gd name="T3" fmla="*/ 23 h 236"/>
                <a:gd name="T4" fmla="*/ 17 w 89"/>
                <a:gd name="T5" fmla="*/ 34 h 236"/>
                <a:gd name="T6" fmla="*/ 25 w 89"/>
                <a:gd name="T7" fmla="*/ 44 h 236"/>
                <a:gd name="T8" fmla="*/ 29 w 89"/>
                <a:gd name="T9" fmla="*/ 53 h 236"/>
                <a:gd name="T10" fmla="*/ 34 w 89"/>
                <a:gd name="T11" fmla="*/ 61 h 236"/>
                <a:gd name="T12" fmla="*/ 38 w 89"/>
                <a:gd name="T13" fmla="*/ 72 h 236"/>
                <a:gd name="T14" fmla="*/ 44 w 89"/>
                <a:gd name="T15" fmla="*/ 82 h 236"/>
                <a:gd name="T16" fmla="*/ 48 w 89"/>
                <a:gd name="T17" fmla="*/ 93 h 236"/>
                <a:gd name="T18" fmla="*/ 51 w 89"/>
                <a:gd name="T19" fmla="*/ 105 h 236"/>
                <a:gd name="T20" fmla="*/ 57 w 89"/>
                <a:gd name="T21" fmla="*/ 120 h 236"/>
                <a:gd name="T22" fmla="*/ 59 w 89"/>
                <a:gd name="T23" fmla="*/ 133 h 236"/>
                <a:gd name="T24" fmla="*/ 61 w 89"/>
                <a:gd name="T25" fmla="*/ 147 h 236"/>
                <a:gd name="T26" fmla="*/ 65 w 89"/>
                <a:gd name="T27" fmla="*/ 158 h 236"/>
                <a:gd name="T28" fmla="*/ 67 w 89"/>
                <a:gd name="T29" fmla="*/ 169 h 236"/>
                <a:gd name="T30" fmla="*/ 67 w 89"/>
                <a:gd name="T31" fmla="*/ 179 h 236"/>
                <a:gd name="T32" fmla="*/ 67 w 89"/>
                <a:gd name="T33" fmla="*/ 188 h 236"/>
                <a:gd name="T34" fmla="*/ 67 w 89"/>
                <a:gd name="T35" fmla="*/ 202 h 236"/>
                <a:gd name="T36" fmla="*/ 67 w 89"/>
                <a:gd name="T37" fmla="*/ 215 h 236"/>
                <a:gd name="T38" fmla="*/ 65 w 89"/>
                <a:gd name="T39" fmla="*/ 225 h 236"/>
                <a:gd name="T40" fmla="*/ 63 w 89"/>
                <a:gd name="T41" fmla="*/ 234 h 236"/>
                <a:gd name="T42" fmla="*/ 87 w 89"/>
                <a:gd name="T43" fmla="*/ 226 h 236"/>
                <a:gd name="T44" fmla="*/ 87 w 89"/>
                <a:gd name="T45" fmla="*/ 217 h 236"/>
                <a:gd name="T46" fmla="*/ 87 w 89"/>
                <a:gd name="T47" fmla="*/ 207 h 236"/>
                <a:gd name="T48" fmla="*/ 89 w 89"/>
                <a:gd name="T49" fmla="*/ 194 h 236"/>
                <a:gd name="T50" fmla="*/ 87 w 89"/>
                <a:gd name="T51" fmla="*/ 179 h 236"/>
                <a:gd name="T52" fmla="*/ 87 w 89"/>
                <a:gd name="T53" fmla="*/ 169 h 236"/>
                <a:gd name="T54" fmla="*/ 86 w 89"/>
                <a:gd name="T55" fmla="*/ 162 h 236"/>
                <a:gd name="T56" fmla="*/ 84 w 89"/>
                <a:gd name="T57" fmla="*/ 150 h 236"/>
                <a:gd name="T58" fmla="*/ 84 w 89"/>
                <a:gd name="T59" fmla="*/ 141 h 236"/>
                <a:gd name="T60" fmla="*/ 80 w 89"/>
                <a:gd name="T61" fmla="*/ 131 h 236"/>
                <a:gd name="T62" fmla="*/ 80 w 89"/>
                <a:gd name="T63" fmla="*/ 120 h 236"/>
                <a:gd name="T64" fmla="*/ 76 w 89"/>
                <a:gd name="T65" fmla="*/ 109 h 236"/>
                <a:gd name="T66" fmla="*/ 72 w 89"/>
                <a:gd name="T67" fmla="*/ 97 h 236"/>
                <a:gd name="T68" fmla="*/ 68 w 89"/>
                <a:gd name="T69" fmla="*/ 88 h 236"/>
                <a:gd name="T70" fmla="*/ 65 w 89"/>
                <a:gd name="T71" fmla="*/ 78 h 236"/>
                <a:gd name="T72" fmla="*/ 59 w 89"/>
                <a:gd name="T73" fmla="*/ 67 h 236"/>
                <a:gd name="T74" fmla="*/ 55 w 89"/>
                <a:gd name="T75" fmla="*/ 57 h 236"/>
                <a:gd name="T76" fmla="*/ 49 w 89"/>
                <a:gd name="T77" fmla="*/ 46 h 236"/>
                <a:gd name="T78" fmla="*/ 46 w 89"/>
                <a:gd name="T79" fmla="*/ 38 h 236"/>
                <a:gd name="T80" fmla="*/ 40 w 89"/>
                <a:gd name="T81" fmla="*/ 29 h 236"/>
                <a:gd name="T82" fmla="*/ 36 w 89"/>
                <a:gd name="T83" fmla="*/ 21 h 236"/>
                <a:gd name="T84" fmla="*/ 29 w 89"/>
                <a:gd name="T85" fmla="*/ 10 h 236"/>
                <a:gd name="T86" fmla="*/ 25 w 89"/>
                <a:gd name="T87" fmla="*/ 2 h 236"/>
                <a:gd name="T88" fmla="*/ 0 w 89"/>
                <a:gd name="T89" fmla="*/ 1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9" h="236">
                  <a:moveTo>
                    <a:pt x="0" y="14"/>
                  </a:moveTo>
                  <a:lnTo>
                    <a:pt x="0" y="15"/>
                  </a:lnTo>
                  <a:lnTo>
                    <a:pt x="6" y="21"/>
                  </a:lnTo>
                  <a:lnTo>
                    <a:pt x="8" y="23"/>
                  </a:lnTo>
                  <a:lnTo>
                    <a:pt x="11" y="29"/>
                  </a:lnTo>
                  <a:lnTo>
                    <a:pt x="17" y="34"/>
                  </a:lnTo>
                  <a:lnTo>
                    <a:pt x="21" y="42"/>
                  </a:lnTo>
                  <a:lnTo>
                    <a:pt x="25" y="44"/>
                  </a:lnTo>
                  <a:lnTo>
                    <a:pt x="27" y="50"/>
                  </a:lnTo>
                  <a:lnTo>
                    <a:pt x="29" y="53"/>
                  </a:lnTo>
                  <a:lnTo>
                    <a:pt x="30" y="57"/>
                  </a:lnTo>
                  <a:lnTo>
                    <a:pt x="34" y="61"/>
                  </a:lnTo>
                  <a:lnTo>
                    <a:pt x="36" y="67"/>
                  </a:lnTo>
                  <a:lnTo>
                    <a:pt x="38" y="72"/>
                  </a:lnTo>
                  <a:lnTo>
                    <a:pt x="42" y="78"/>
                  </a:lnTo>
                  <a:lnTo>
                    <a:pt x="44" y="82"/>
                  </a:lnTo>
                  <a:lnTo>
                    <a:pt x="46" y="88"/>
                  </a:lnTo>
                  <a:lnTo>
                    <a:pt x="48" y="93"/>
                  </a:lnTo>
                  <a:lnTo>
                    <a:pt x="49" y="101"/>
                  </a:lnTo>
                  <a:lnTo>
                    <a:pt x="51" y="105"/>
                  </a:lnTo>
                  <a:lnTo>
                    <a:pt x="53" y="112"/>
                  </a:lnTo>
                  <a:lnTo>
                    <a:pt x="57" y="120"/>
                  </a:lnTo>
                  <a:lnTo>
                    <a:pt x="59" y="128"/>
                  </a:lnTo>
                  <a:lnTo>
                    <a:pt x="59" y="133"/>
                  </a:lnTo>
                  <a:lnTo>
                    <a:pt x="61" y="141"/>
                  </a:lnTo>
                  <a:lnTo>
                    <a:pt x="61" y="147"/>
                  </a:lnTo>
                  <a:lnTo>
                    <a:pt x="63" y="152"/>
                  </a:lnTo>
                  <a:lnTo>
                    <a:pt x="65" y="158"/>
                  </a:lnTo>
                  <a:lnTo>
                    <a:pt x="65" y="164"/>
                  </a:lnTo>
                  <a:lnTo>
                    <a:pt x="67" y="169"/>
                  </a:lnTo>
                  <a:lnTo>
                    <a:pt x="67" y="175"/>
                  </a:lnTo>
                  <a:lnTo>
                    <a:pt x="67" y="179"/>
                  </a:lnTo>
                  <a:lnTo>
                    <a:pt x="67" y="185"/>
                  </a:lnTo>
                  <a:lnTo>
                    <a:pt x="67" y="188"/>
                  </a:lnTo>
                  <a:lnTo>
                    <a:pt x="67" y="194"/>
                  </a:lnTo>
                  <a:lnTo>
                    <a:pt x="67" y="202"/>
                  </a:lnTo>
                  <a:lnTo>
                    <a:pt x="68" y="209"/>
                  </a:lnTo>
                  <a:lnTo>
                    <a:pt x="67" y="215"/>
                  </a:lnTo>
                  <a:lnTo>
                    <a:pt x="67" y="221"/>
                  </a:lnTo>
                  <a:lnTo>
                    <a:pt x="65" y="225"/>
                  </a:lnTo>
                  <a:lnTo>
                    <a:pt x="65" y="228"/>
                  </a:lnTo>
                  <a:lnTo>
                    <a:pt x="63" y="234"/>
                  </a:lnTo>
                  <a:lnTo>
                    <a:pt x="63" y="236"/>
                  </a:lnTo>
                  <a:lnTo>
                    <a:pt x="87" y="226"/>
                  </a:lnTo>
                  <a:lnTo>
                    <a:pt x="87" y="223"/>
                  </a:lnTo>
                  <a:lnTo>
                    <a:pt x="87" y="217"/>
                  </a:lnTo>
                  <a:lnTo>
                    <a:pt x="87" y="211"/>
                  </a:lnTo>
                  <a:lnTo>
                    <a:pt x="87" y="207"/>
                  </a:lnTo>
                  <a:lnTo>
                    <a:pt x="87" y="200"/>
                  </a:lnTo>
                  <a:lnTo>
                    <a:pt x="89" y="194"/>
                  </a:lnTo>
                  <a:lnTo>
                    <a:pt x="87" y="187"/>
                  </a:lnTo>
                  <a:lnTo>
                    <a:pt x="87" y="179"/>
                  </a:lnTo>
                  <a:lnTo>
                    <a:pt x="87" y="173"/>
                  </a:lnTo>
                  <a:lnTo>
                    <a:pt x="87" y="169"/>
                  </a:lnTo>
                  <a:lnTo>
                    <a:pt x="86" y="166"/>
                  </a:lnTo>
                  <a:lnTo>
                    <a:pt x="86" y="162"/>
                  </a:lnTo>
                  <a:lnTo>
                    <a:pt x="84" y="156"/>
                  </a:lnTo>
                  <a:lnTo>
                    <a:pt x="84" y="150"/>
                  </a:lnTo>
                  <a:lnTo>
                    <a:pt x="84" y="147"/>
                  </a:lnTo>
                  <a:lnTo>
                    <a:pt x="84" y="141"/>
                  </a:lnTo>
                  <a:lnTo>
                    <a:pt x="82" y="135"/>
                  </a:lnTo>
                  <a:lnTo>
                    <a:pt x="80" y="131"/>
                  </a:lnTo>
                  <a:lnTo>
                    <a:pt x="80" y="126"/>
                  </a:lnTo>
                  <a:lnTo>
                    <a:pt x="80" y="120"/>
                  </a:lnTo>
                  <a:lnTo>
                    <a:pt x="76" y="114"/>
                  </a:lnTo>
                  <a:lnTo>
                    <a:pt x="76" y="109"/>
                  </a:lnTo>
                  <a:lnTo>
                    <a:pt x="74" y="103"/>
                  </a:lnTo>
                  <a:lnTo>
                    <a:pt x="72" y="97"/>
                  </a:lnTo>
                  <a:lnTo>
                    <a:pt x="70" y="91"/>
                  </a:lnTo>
                  <a:lnTo>
                    <a:pt x="68" y="88"/>
                  </a:lnTo>
                  <a:lnTo>
                    <a:pt x="67" y="82"/>
                  </a:lnTo>
                  <a:lnTo>
                    <a:pt x="65" y="78"/>
                  </a:lnTo>
                  <a:lnTo>
                    <a:pt x="61" y="72"/>
                  </a:lnTo>
                  <a:lnTo>
                    <a:pt x="59" y="67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3" y="52"/>
                  </a:lnTo>
                  <a:lnTo>
                    <a:pt x="49" y="46"/>
                  </a:lnTo>
                  <a:lnTo>
                    <a:pt x="48" y="42"/>
                  </a:lnTo>
                  <a:lnTo>
                    <a:pt x="46" y="38"/>
                  </a:lnTo>
                  <a:lnTo>
                    <a:pt x="44" y="34"/>
                  </a:lnTo>
                  <a:lnTo>
                    <a:pt x="40" y="29"/>
                  </a:lnTo>
                  <a:lnTo>
                    <a:pt x="38" y="25"/>
                  </a:lnTo>
                  <a:lnTo>
                    <a:pt x="36" y="21"/>
                  </a:lnTo>
                  <a:lnTo>
                    <a:pt x="30" y="15"/>
                  </a:lnTo>
                  <a:lnTo>
                    <a:pt x="29" y="10"/>
                  </a:lnTo>
                  <a:lnTo>
                    <a:pt x="25" y="6"/>
                  </a:lnTo>
                  <a:lnTo>
                    <a:pt x="25" y="2"/>
                  </a:lnTo>
                  <a:lnTo>
                    <a:pt x="23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77" name="Freeform 41"/>
            <p:cNvSpPr>
              <a:spLocks/>
            </p:cNvSpPr>
            <p:nvPr/>
          </p:nvSpPr>
          <p:spPr bwMode="auto">
            <a:xfrm>
              <a:off x="3121" y="2247"/>
              <a:ext cx="42" cy="105"/>
            </a:xfrm>
            <a:custGeom>
              <a:avLst/>
              <a:gdLst>
                <a:gd name="T0" fmla="*/ 2 w 84"/>
                <a:gd name="T1" fmla="*/ 8 h 209"/>
                <a:gd name="T2" fmla="*/ 9 w 84"/>
                <a:gd name="T3" fmla="*/ 19 h 209"/>
                <a:gd name="T4" fmla="*/ 19 w 84"/>
                <a:gd name="T5" fmla="*/ 30 h 209"/>
                <a:gd name="T6" fmla="*/ 27 w 84"/>
                <a:gd name="T7" fmla="*/ 42 h 209"/>
                <a:gd name="T8" fmla="*/ 30 w 84"/>
                <a:gd name="T9" fmla="*/ 49 h 209"/>
                <a:gd name="T10" fmla="*/ 36 w 84"/>
                <a:gd name="T11" fmla="*/ 59 h 209"/>
                <a:gd name="T12" fmla="*/ 40 w 84"/>
                <a:gd name="T13" fmla="*/ 68 h 209"/>
                <a:gd name="T14" fmla="*/ 44 w 84"/>
                <a:gd name="T15" fmla="*/ 80 h 209"/>
                <a:gd name="T16" fmla="*/ 49 w 84"/>
                <a:gd name="T17" fmla="*/ 89 h 209"/>
                <a:gd name="T18" fmla="*/ 53 w 84"/>
                <a:gd name="T19" fmla="*/ 103 h 209"/>
                <a:gd name="T20" fmla="*/ 57 w 84"/>
                <a:gd name="T21" fmla="*/ 114 h 209"/>
                <a:gd name="T22" fmla="*/ 59 w 84"/>
                <a:gd name="T23" fmla="*/ 127 h 209"/>
                <a:gd name="T24" fmla="*/ 59 w 84"/>
                <a:gd name="T25" fmla="*/ 137 h 209"/>
                <a:gd name="T26" fmla="*/ 61 w 84"/>
                <a:gd name="T27" fmla="*/ 148 h 209"/>
                <a:gd name="T28" fmla="*/ 61 w 84"/>
                <a:gd name="T29" fmla="*/ 158 h 209"/>
                <a:gd name="T30" fmla="*/ 61 w 84"/>
                <a:gd name="T31" fmla="*/ 169 h 209"/>
                <a:gd name="T32" fmla="*/ 61 w 84"/>
                <a:gd name="T33" fmla="*/ 184 h 209"/>
                <a:gd name="T34" fmla="*/ 61 w 84"/>
                <a:gd name="T35" fmla="*/ 194 h 209"/>
                <a:gd name="T36" fmla="*/ 59 w 84"/>
                <a:gd name="T37" fmla="*/ 201 h 209"/>
                <a:gd name="T38" fmla="*/ 59 w 84"/>
                <a:gd name="T39" fmla="*/ 207 h 209"/>
                <a:gd name="T40" fmla="*/ 82 w 84"/>
                <a:gd name="T41" fmla="*/ 196 h 209"/>
                <a:gd name="T42" fmla="*/ 84 w 84"/>
                <a:gd name="T43" fmla="*/ 186 h 209"/>
                <a:gd name="T44" fmla="*/ 84 w 84"/>
                <a:gd name="T45" fmla="*/ 177 h 209"/>
                <a:gd name="T46" fmla="*/ 84 w 84"/>
                <a:gd name="T47" fmla="*/ 165 h 209"/>
                <a:gd name="T48" fmla="*/ 84 w 84"/>
                <a:gd name="T49" fmla="*/ 150 h 209"/>
                <a:gd name="T50" fmla="*/ 82 w 84"/>
                <a:gd name="T51" fmla="*/ 133 h 209"/>
                <a:gd name="T52" fmla="*/ 78 w 84"/>
                <a:gd name="T53" fmla="*/ 124 h 209"/>
                <a:gd name="T54" fmla="*/ 76 w 84"/>
                <a:gd name="T55" fmla="*/ 116 h 209"/>
                <a:gd name="T56" fmla="*/ 72 w 84"/>
                <a:gd name="T57" fmla="*/ 106 h 209"/>
                <a:gd name="T58" fmla="*/ 70 w 84"/>
                <a:gd name="T59" fmla="*/ 97 h 209"/>
                <a:gd name="T60" fmla="*/ 65 w 84"/>
                <a:gd name="T61" fmla="*/ 87 h 209"/>
                <a:gd name="T62" fmla="*/ 59 w 84"/>
                <a:gd name="T63" fmla="*/ 78 h 209"/>
                <a:gd name="T64" fmla="*/ 55 w 84"/>
                <a:gd name="T65" fmla="*/ 68 h 209"/>
                <a:gd name="T66" fmla="*/ 49 w 84"/>
                <a:gd name="T67" fmla="*/ 61 h 209"/>
                <a:gd name="T68" fmla="*/ 40 w 84"/>
                <a:gd name="T69" fmla="*/ 44 h 209"/>
                <a:gd name="T70" fmla="*/ 32 w 84"/>
                <a:gd name="T71" fmla="*/ 28 h 209"/>
                <a:gd name="T72" fmla="*/ 25 w 84"/>
                <a:gd name="T73" fmla="*/ 17 h 209"/>
                <a:gd name="T74" fmla="*/ 19 w 84"/>
                <a:gd name="T75" fmla="*/ 8 h 209"/>
                <a:gd name="T76" fmla="*/ 15 w 84"/>
                <a:gd name="T77" fmla="*/ 0 h 209"/>
                <a:gd name="T78" fmla="*/ 0 w 84"/>
                <a:gd name="T79" fmla="*/ 6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4" h="209">
                  <a:moveTo>
                    <a:pt x="0" y="6"/>
                  </a:moveTo>
                  <a:lnTo>
                    <a:pt x="2" y="8"/>
                  </a:lnTo>
                  <a:lnTo>
                    <a:pt x="8" y="15"/>
                  </a:lnTo>
                  <a:lnTo>
                    <a:pt x="9" y="19"/>
                  </a:lnTo>
                  <a:lnTo>
                    <a:pt x="15" y="25"/>
                  </a:lnTo>
                  <a:lnTo>
                    <a:pt x="19" y="30"/>
                  </a:lnTo>
                  <a:lnTo>
                    <a:pt x="25" y="38"/>
                  </a:lnTo>
                  <a:lnTo>
                    <a:pt x="27" y="42"/>
                  </a:lnTo>
                  <a:lnTo>
                    <a:pt x="28" y="46"/>
                  </a:lnTo>
                  <a:lnTo>
                    <a:pt x="30" y="49"/>
                  </a:lnTo>
                  <a:lnTo>
                    <a:pt x="34" y="55"/>
                  </a:lnTo>
                  <a:lnTo>
                    <a:pt x="36" y="59"/>
                  </a:lnTo>
                  <a:lnTo>
                    <a:pt x="38" y="63"/>
                  </a:lnTo>
                  <a:lnTo>
                    <a:pt x="40" y="68"/>
                  </a:lnTo>
                  <a:lnTo>
                    <a:pt x="44" y="74"/>
                  </a:lnTo>
                  <a:lnTo>
                    <a:pt x="44" y="80"/>
                  </a:lnTo>
                  <a:lnTo>
                    <a:pt x="47" y="85"/>
                  </a:lnTo>
                  <a:lnTo>
                    <a:pt x="49" y="89"/>
                  </a:lnTo>
                  <a:lnTo>
                    <a:pt x="51" y="97"/>
                  </a:lnTo>
                  <a:lnTo>
                    <a:pt x="53" y="103"/>
                  </a:lnTo>
                  <a:lnTo>
                    <a:pt x="55" y="108"/>
                  </a:lnTo>
                  <a:lnTo>
                    <a:pt x="57" y="114"/>
                  </a:lnTo>
                  <a:lnTo>
                    <a:pt x="59" y="122"/>
                  </a:lnTo>
                  <a:lnTo>
                    <a:pt x="59" y="127"/>
                  </a:lnTo>
                  <a:lnTo>
                    <a:pt x="59" y="133"/>
                  </a:lnTo>
                  <a:lnTo>
                    <a:pt x="59" y="137"/>
                  </a:lnTo>
                  <a:lnTo>
                    <a:pt x="61" y="143"/>
                  </a:lnTo>
                  <a:lnTo>
                    <a:pt x="61" y="148"/>
                  </a:lnTo>
                  <a:lnTo>
                    <a:pt x="61" y="152"/>
                  </a:lnTo>
                  <a:lnTo>
                    <a:pt x="61" y="158"/>
                  </a:lnTo>
                  <a:lnTo>
                    <a:pt x="63" y="163"/>
                  </a:lnTo>
                  <a:lnTo>
                    <a:pt x="61" y="169"/>
                  </a:lnTo>
                  <a:lnTo>
                    <a:pt x="61" y="177"/>
                  </a:lnTo>
                  <a:lnTo>
                    <a:pt x="61" y="184"/>
                  </a:lnTo>
                  <a:lnTo>
                    <a:pt x="61" y="190"/>
                  </a:lnTo>
                  <a:lnTo>
                    <a:pt x="61" y="194"/>
                  </a:lnTo>
                  <a:lnTo>
                    <a:pt x="59" y="198"/>
                  </a:lnTo>
                  <a:lnTo>
                    <a:pt x="59" y="201"/>
                  </a:lnTo>
                  <a:lnTo>
                    <a:pt x="59" y="205"/>
                  </a:lnTo>
                  <a:lnTo>
                    <a:pt x="59" y="207"/>
                  </a:lnTo>
                  <a:lnTo>
                    <a:pt x="59" y="209"/>
                  </a:lnTo>
                  <a:lnTo>
                    <a:pt x="82" y="196"/>
                  </a:lnTo>
                  <a:lnTo>
                    <a:pt x="82" y="194"/>
                  </a:lnTo>
                  <a:lnTo>
                    <a:pt x="84" y="186"/>
                  </a:lnTo>
                  <a:lnTo>
                    <a:pt x="84" y="182"/>
                  </a:lnTo>
                  <a:lnTo>
                    <a:pt x="84" y="177"/>
                  </a:lnTo>
                  <a:lnTo>
                    <a:pt x="84" y="171"/>
                  </a:lnTo>
                  <a:lnTo>
                    <a:pt x="84" y="165"/>
                  </a:lnTo>
                  <a:lnTo>
                    <a:pt x="84" y="158"/>
                  </a:lnTo>
                  <a:lnTo>
                    <a:pt x="84" y="150"/>
                  </a:lnTo>
                  <a:lnTo>
                    <a:pt x="82" y="141"/>
                  </a:lnTo>
                  <a:lnTo>
                    <a:pt x="82" y="133"/>
                  </a:lnTo>
                  <a:lnTo>
                    <a:pt x="80" y="129"/>
                  </a:lnTo>
                  <a:lnTo>
                    <a:pt x="78" y="124"/>
                  </a:lnTo>
                  <a:lnTo>
                    <a:pt x="76" y="120"/>
                  </a:lnTo>
                  <a:lnTo>
                    <a:pt x="76" y="116"/>
                  </a:lnTo>
                  <a:lnTo>
                    <a:pt x="74" y="110"/>
                  </a:lnTo>
                  <a:lnTo>
                    <a:pt x="72" y="106"/>
                  </a:lnTo>
                  <a:lnTo>
                    <a:pt x="72" y="101"/>
                  </a:lnTo>
                  <a:lnTo>
                    <a:pt x="70" y="97"/>
                  </a:lnTo>
                  <a:lnTo>
                    <a:pt x="66" y="93"/>
                  </a:lnTo>
                  <a:lnTo>
                    <a:pt x="65" y="87"/>
                  </a:lnTo>
                  <a:lnTo>
                    <a:pt x="63" y="84"/>
                  </a:lnTo>
                  <a:lnTo>
                    <a:pt x="59" y="78"/>
                  </a:lnTo>
                  <a:lnTo>
                    <a:pt x="57" y="74"/>
                  </a:lnTo>
                  <a:lnTo>
                    <a:pt x="55" y="68"/>
                  </a:lnTo>
                  <a:lnTo>
                    <a:pt x="53" y="65"/>
                  </a:lnTo>
                  <a:lnTo>
                    <a:pt x="49" y="61"/>
                  </a:lnTo>
                  <a:lnTo>
                    <a:pt x="46" y="51"/>
                  </a:lnTo>
                  <a:lnTo>
                    <a:pt x="40" y="44"/>
                  </a:lnTo>
                  <a:lnTo>
                    <a:pt x="36" y="36"/>
                  </a:lnTo>
                  <a:lnTo>
                    <a:pt x="32" y="28"/>
                  </a:lnTo>
                  <a:lnTo>
                    <a:pt x="28" y="23"/>
                  </a:lnTo>
                  <a:lnTo>
                    <a:pt x="25" y="17"/>
                  </a:lnTo>
                  <a:lnTo>
                    <a:pt x="21" y="11"/>
                  </a:lnTo>
                  <a:lnTo>
                    <a:pt x="19" y="8"/>
                  </a:lnTo>
                  <a:lnTo>
                    <a:pt x="15" y="2"/>
                  </a:lnTo>
                  <a:lnTo>
                    <a:pt x="15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78" name="Freeform 42"/>
            <p:cNvSpPr>
              <a:spLocks/>
            </p:cNvSpPr>
            <p:nvPr/>
          </p:nvSpPr>
          <p:spPr bwMode="auto">
            <a:xfrm>
              <a:off x="2984" y="2360"/>
              <a:ext cx="423" cy="129"/>
            </a:xfrm>
            <a:custGeom>
              <a:avLst/>
              <a:gdLst>
                <a:gd name="T0" fmla="*/ 6 w 846"/>
                <a:gd name="T1" fmla="*/ 88 h 259"/>
                <a:gd name="T2" fmla="*/ 4 w 846"/>
                <a:gd name="T3" fmla="*/ 95 h 259"/>
                <a:gd name="T4" fmla="*/ 2 w 846"/>
                <a:gd name="T5" fmla="*/ 105 h 259"/>
                <a:gd name="T6" fmla="*/ 2 w 846"/>
                <a:gd name="T7" fmla="*/ 112 h 259"/>
                <a:gd name="T8" fmla="*/ 0 w 846"/>
                <a:gd name="T9" fmla="*/ 122 h 259"/>
                <a:gd name="T10" fmla="*/ 0 w 846"/>
                <a:gd name="T11" fmla="*/ 131 h 259"/>
                <a:gd name="T12" fmla="*/ 0 w 846"/>
                <a:gd name="T13" fmla="*/ 139 h 259"/>
                <a:gd name="T14" fmla="*/ 0 w 846"/>
                <a:gd name="T15" fmla="*/ 149 h 259"/>
                <a:gd name="T16" fmla="*/ 0 w 846"/>
                <a:gd name="T17" fmla="*/ 158 h 259"/>
                <a:gd name="T18" fmla="*/ 0 w 846"/>
                <a:gd name="T19" fmla="*/ 166 h 259"/>
                <a:gd name="T20" fmla="*/ 0 w 846"/>
                <a:gd name="T21" fmla="*/ 177 h 259"/>
                <a:gd name="T22" fmla="*/ 2 w 846"/>
                <a:gd name="T23" fmla="*/ 187 h 259"/>
                <a:gd name="T24" fmla="*/ 6 w 846"/>
                <a:gd name="T25" fmla="*/ 188 h 259"/>
                <a:gd name="T26" fmla="*/ 12 w 846"/>
                <a:gd name="T27" fmla="*/ 192 h 259"/>
                <a:gd name="T28" fmla="*/ 21 w 846"/>
                <a:gd name="T29" fmla="*/ 198 h 259"/>
                <a:gd name="T30" fmla="*/ 34 w 846"/>
                <a:gd name="T31" fmla="*/ 207 h 259"/>
                <a:gd name="T32" fmla="*/ 46 w 846"/>
                <a:gd name="T33" fmla="*/ 213 h 259"/>
                <a:gd name="T34" fmla="*/ 59 w 846"/>
                <a:gd name="T35" fmla="*/ 221 h 259"/>
                <a:gd name="T36" fmla="*/ 69 w 846"/>
                <a:gd name="T37" fmla="*/ 227 h 259"/>
                <a:gd name="T38" fmla="*/ 74 w 846"/>
                <a:gd name="T39" fmla="*/ 230 h 259"/>
                <a:gd name="T40" fmla="*/ 114 w 846"/>
                <a:gd name="T41" fmla="*/ 257 h 259"/>
                <a:gd name="T42" fmla="*/ 846 w 846"/>
                <a:gd name="T43" fmla="*/ 238 h 259"/>
                <a:gd name="T44" fmla="*/ 122 w 846"/>
                <a:gd name="T45" fmla="*/ 238 h 259"/>
                <a:gd name="T46" fmla="*/ 128 w 846"/>
                <a:gd name="T47" fmla="*/ 227 h 259"/>
                <a:gd name="T48" fmla="*/ 131 w 846"/>
                <a:gd name="T49" fmla="*/ 213 h 259"/>
                <a:gd name="T50" fmla="*/ 133 w 846"/>
                <a:gd name="T51" fmla="*/ 204 h 259"/>
                <a:gd name="T52" fmla="*/ 133 w 846"/>
                <a:gd name="T53" fmla="*/ 196 h 259"/>
                <a:gd name="T54" fmla="*/ 130 w 846"/>
                <a:gd name="T55" fmla="*/ 192 h 259"/>
                <a:gd name="T56" fmla="*/ 114 w 846"/>
                <a:gd name="T57" fmla="*/ 200 h 259"/>
                <a:gd name="T58" fmla="*/ 99 w 846"/>
                <a:gd name="T59" fmla="*/ 209 h 259"/>
                <a:gd name="T60" fmla="*/ 90 w 846"/>
                <a:gd name="T61" fmla="*/ 219 h 259"/>
                <a:gd name="T62" fmla="*/ 15 w 846"/>
                <a:gd name="T63" fmla="*/ 179 h 259"/>
                <a:gd name="T64" fmla="*/ 74 w 846"/>
                <a:gd name="T65" fmla="*/ 67 h 259"/>
                <a:gd name="T66" fmla="*/ 84 w 846"/>
                <a:gd name="T67" fmla="*/ 74 h 259"/>
                <a:gd name="T68" fmla="*/ 91 w 846"/>
                <a:gd name="T69" fmla="*/ 82 h 259"/>
                <a:gd name="T70" fmla="*/ 103 w 846"/>
                <a:gd name="T71" fmla="*/ 92 h 259"/>
                <a:gd name="T72" fmla="*/ 111 w 846"/>
                <a:gd name="T73" fmla="*/ 99 h 259"/>
                <a:gd name="T74" fmla="*/ 120 w 846"/>
                <a:gd name="T75" fmla="*/ 105 h 259"/>
                <a:gd name="T76" fmla="*/ 130 w 846"/>
                <a:gd name="T77" fmla="*/ 105 h 259"/>
                <a:gd name="T78" fmla="*/ 126 w 846"/>
                <a:gd name="T79" fmla="*/ 92 h 259"/>
                <a:gd name="T80" fmla="*/ 116 w 846"/>
                <a:gd name="T81" fmla="*/ 76 h 259"/>
                <a:gd name="T82" fmla="*/ 107 w 846"/>
                <a:gd name="T83" fmla="*/ 61 h 259"/>
                <a:gd name="T84" fmla="*/ 105 w 846"/>
                <a:gd name="T85" fmla="*/ 55 h 259"/>
                <a:gd name="T86" fmla="*/ 844 w 846"/>
                <a:gd name="T87" fmla="*/ 36 h 259"/>
                <a:gd name="T88" fmla="*/ 171 w 846"/>
                <a:gd name="T89" fmla="*/ 0 h 259"/>
                <a:gd name="T90" fmla="*/ 6 w 846"/>
                <a:gd name="T91" fmla="*/ 86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46" h="259">
                  <a:moveTo>
                    <a:pt x="6" y="86"/>
                  </a:moveTo>
                  <a:lnTo>
                    <a:pt x="6" y="88"/>
                  </a:lnTo>
                  <a:lnTo>
                    <a:pt x="6" y="92"/>
                  </a:lnTo>
                  <a:lnTo>
                    <a:pt x="4" y="95"/>
                  </a:lnTo>
                  <a:lnTo>
                    <a:pt x="4" y="101"/>
                  </a:lnTo>
                  <a:lnTo>
                    <a:pt x="2" y="105"/>
                  </a:lnTo>
                  <a:lnTo>
                    <a:pt x="2" y="109"/>
                  </a:lnTo>
                  <a:lnTo>
                    <a:pt x="2" y="112"/>
                  </a:lnTo>
                  <a:lnTo>
                    <a:pt x="2" y="118"/>
                  </a:lnTo>
                  <a:lnTo>
                    <a:pt x="0" y="122"/>
                  </a:lnTo>
                  <a:lnTo>
                    <a:pt x="0" y="126"/>
                  </a:lnTo>
                  <a:lnTo>
                    <a:pt x="0" y="131"/>
                  </a:lnTo>
                  <a:lnTo>
                    <a:pt x="0" y="135"/>
                  </a:lnTo>
                  <a:lnTo>
                    <a:pt x="0" y="139"/>
                  </a:lnTo>
                  <a:lnTo>
                    <a:pt x="0" y="145"/>
                  </a:lnTo>
                  <a:lnTo>
                    <a:pt x="0" y="149"/>
                  </a:lnTo>
                  <a:lnTo>
                    <a:pt x="0" y="154"/>
                  </a:lnTo>
                  <a:lnTo>
                    <a:pt x="0" y="158"/>
                  </a:lnTo>
                  <a:lnTo>
                    <a:pt x="0" y="162"/>
                  </a:lnTo>
                  <a:lnTo>
                    <a:pt x="0" y="166"/>
                  </a:lnTo>
                  <a:lnTo>
                    <a:pt x="0" y="169"/>
                  </a:lnTo>
                  <a:lnTo>
                    <a:pt x="0" y="177"/>
                  </a:lnTo>
                  <a:lnTo>
                    <a:pt x="0" y="183"/>
                  </a:lnTo>
                  <a:lnTo>
                    <a:pt x="2" y="187"/>
                  </a:lnTo>
                  <a:lnTo>
                    <a:pt x="4" y="188"/>
                  </a:lnTo>
                  <a:lnTo>
                    <a:pt x="6" y="188"/>
                  </a:lnTo>
                  <a:lnTo>
                    <a:pt x="8" y="192"/>
                  </a:lnTo>
                  <a:lnTo>
                    <a:pt x="12" y="192"/>
                  </a:lnTo>
                  <a:lnTo>
                    <a:pt x="17" y="196"/>
                  </a:lnTo>
                  <a:lnTo>
                    <a:pt x="21" y="198"/>
                  </a:lnTo>
                  <a:lnTo>
                    <a:pt x="29" y="202"/>
                  </a:lnTo>
                  <a:lnTo>
                    <a:pt x="34" y="207"/>
                  </a:lnTo>
                  <a:lnTo>
                    <a:pt x="42" y="211"/>
                  </a:lnTo>
                  <a:lnTo>
                    <a:pt x="46" y="213"/>
                  </a:lnTo>
                  <a:lnTo>
                    <a:pt x="53" y="217"/>
                  </a:lnTo>
                  <a:lnTo>
                    <a:pt x="59" y="221"/>
                  </a:lnTo>
                  <a:lnTo>
                    <a:pt x="65" y="225"/>
                  </a:lnTo>
                  <a:lnTo>
                    <a:pt x="69" y="227"/>
                  </a:lnTo>
                  <a:lnTo>
                    <a:pt x="72" y="228"/>
                  </a:lnTo>
                  <a:lnTo>
                    <a:pt x="74" y="230"/>
                  </a:lnTo>
                  <a:lnTo>
                    <a:pt x="74" y="230"/>
                  </a:lnTo>
                  <a:lnTo>
                    <a:pt x="114" y="257"/>
                  </a:lnTo>
                  <a:lnTo>
                    <a:pt x="846" y="259"/>
                  </a:lnTo>
                  <a:lnTo>
                    <a:pt x="846" y="238"/>
                  </a:lnTo>
                  <a:lnTo>
                    <a:pt x="122" y="240"/>
                  </a:lnTo>
                  <a:lnTo>
                    <a:pt x="122" y="238"/>
                  </a:lnTo>
                  <a:lnTo>
                    <a:pt x="126" y="234"/>
                  </a:lnTo>
                  <a:lnTo>
                    <a:pt x="128" y="227"/>
                  </a:lnTo>
                  <a:lnTo>
                    <a:pt x="130" y="217"/>
                  </a:lnTo>
                  <a:lnTo>
                    <a:pt x="131" y="213"/>
                  </a:lnTo>
                  <a:lnTo>
                    <a:pt x="131" y="209"/>
                  </a:lnTo>
                  <a:lnTo>
                    <a:pt x="133" y="204"/>
                  </a:lnTo>
                  <a:lnTo>
                    <a:pt x="133" y="202"/>
                  </a:lnTo>
                  <a:lnTo>
                    <a:pt x="133" y="196"/>
                  </a:lnTo>
                  <a:lnTo>
                    <a:pt x="133" y="192"/>
                  </a:lnTo>
                  <a:lnTo>
                    <a:pt x="130" y="192"/>
                  </a:lnTo>
                  <a:lnTo>
                    <a:pt x="122" y="196"/>
                  </a:lnTo>
                  <a:lnTo>
                    <a:pt x="114" y="200"/>
                  </a:lnTo>
                  <a:lnTo>
                    <a:pt x="107" y="206"/>
                  </a:lnTo>
                  <a:lnTo>
                    <a:pt x="99" y="209"/>
                  </a:lnTo>
                  <a:lnTo>
                    <a:pt x="93" y="215"/>
                  </a:lnTo>
                  <a:lnTo>
                    <a:pt x="90" y="219"/>
                  </a:lnTo>
                  <a:lnTo>
                    <a:pt x="88" y="221"/>
                  </a:lnTo>
                  <a:lnTo>
                    <a:pt x="15" y="179"/>
                  </a:lnTo>
                  <a:lnTo>
                    <a:pt x="19" y="99"/>
                  </a:lnTo>
                  <a:lnTo>
                    <a:pt x="74" y="67"/>
                  </a:lnTo>
                  <a:lnTo>
                    <a:pt x="76" y="69"/>
                  </a:lnTo>
                  <a:lnTo>
                    <a:pt x="84" y="74"/>
                  </a:lnTo>
                  <a:lnTo>
                    <a:pt x="88" y="78"/>
                  </a:lnTo>
                  <a:lnTo>
                    <a:pt x="91" y="82"/>
                  </a:lnTo>
                  <a:lnTo>
                    <a:pt x="97" y="86"/>
                  </a:lnTo>
                  <a:lnTo>
                    <a:pt x="103" y="92"/>
                  </a:lnTo>
                  <a:lnTo>
                    <a:pt x="107" y="95"/>
                  </a:lnTo>
                  <a:lnTo>
                    <a:pt x="111" y="99"/>
                  </a:lnTo>
                  <a:lnTo>
                    <a:pt x="116" y="101"/>
                  </a:lnTo>
                  <a:lnTo>
                    <a:pt x="120" y="105"/>
                  </a:lnTo>
                  <a:lnTo>
                    <a:pt x="126" y="107"/>
                  </a:lnTo>
                  <a:lnTo>
                    <a:pt x="130" y="105"/>
                  </a:lnTo>
                  <a:lnTo>
                    <a:pt x="128" y="99"/>
                  </a:lnTo>
                  <a:lnTo>
                    <a:pt x="126" y="92"/>
                  </a:lnTo>
                  <a:lnTo>
                    <a:pt x="120" y="84"/>
                  </a:lnTo>
                  <a:lnTo>
                    <a:pt x="116" y="76"/>
                  </a:lnTo>
                  <a:lnTo>
                    <a:pt x="111" y="67"/>
                  </a:lnTo>
                  <a:lnTo>
                    <a:pt x="107" y="61"/>
                  </a:lnTo>
                  <a:lnTo>
                    <a:pt x="105" y="57"/>
                  </a:lnTo>
                  <a:lnTo>
                    <a:pt x="105" y="55"/>
                  </a:lnTo>
                  <a:lnTo>
                    <a:pt x="187" y="29"/>
                  </a:lnTo>
                  <a:lnTo>
                    <a:pt x="844" y="36"/>
                  </a:lnTo>
                  <a:lnTo>
                    <a:pt x="824" y="12"/>
                  </a:lnTo>
                  <a:lnTo>
                    <a:pt x="171" y="0"/>
                  </a:lnTo>
                  <a:lnTo>
                    <a:pt x="86" y="34"/>
                  </a:lnTo>
                  <a:lnTo>
                    <a:pt x="6" y="86"/>
                  </a:lnTo>
                  <a:lnTo>
                    <a:pt x="6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79" name="Freeform 43"/>
            <p:cNvSpPr>
              <a:spLocks/>
            </p:cNvSpPr>
            <p:nvPr/>
          </p:nvSpPr>
          <p:spPr bwMode="auto">
            <a:xfrm>
              <a:off x="3087" y="2370"/>
              <a:ext cx="27" cy="116"/>
            </a:xfrm>
            <a:custGeom>
              <a:avLst/>
              <a:gdLst>
                <a:gd name="T0" fmla="*/ 8 w 54"/>
                <a:gd name="T1" fmla="*/ 2 h 232"/>
                <a:gd name="T2" fmla="*/ 12 w 54"/>
                <a:gd name="T3" fmla="*/ 13 h 232"/>
                <a:gd name="T4" fmla="*/ 16 w 54"/>
                <a:gd name="T5" fmla="*/ 25 h 232"/>
                <a:gd name="T6" fmla="*/ 19 w 54"/>
                <a:gd name="T7" fmla="*/ 36 h 232"/>
                <a:gd name="T8" fmla="*/ 21 w 54"/>
                <a:gd name="T9" fmla="*/ 44 h 232"/>
                <a:gd name="T10" fmla="*/ 23 w 54"/>
                <a:gd name="T11" fmla="*/ 53 h 232"/>
                <a:gd name="T12" fmla="*/ 25 w 54"/>
                <a:gd name="T13" fmla="*/ 63 h 232"/>
                <a:gd name="T14" fmla="*/ 27 w 54"/>
                <a:gd name="T15" fmla="*/ 72 h 232"/>
                <a:gd name="T16" fmla="*/ 29 w 54"/>
                <a:gd name="T17" fmla="*/ 82 h 232"/>
                <a:gd name="T18" fmla="*/ 29 w 54"/>
                <a:gd name="T19" fmla="*/ 91 h 232"/>
                <a:gd name="T20" fmla="*/ 31 w 54"/>
                <a:gd name="T21" fmla="*/ 101 h 232"/>
                <a:gd name="T22" fmla="*/ 31 w 54"/>
                <a:gd name="T23" fmla="*/ 110 h 232"/>
                <a:gd name="T24" fmla="*/ 31 w 54"/>
                <a:gd name="T25" fmla="*/ 120 h 232"/>
                <a:gd name="T26" fmla="*/ 29 w 54"/>
                <a:gd name="T27" fmla="*/ 131 h 232"/>
                <a:gd name="T28" fmla="*/ 29 w 54"/>
                <a:gd name="T29" fmla="*/ 143 h 232"/>
                <a:gd name="T30" fmla="*/ 25 w 54"/>
                <a:gd name="T31" fmla="*/ 152 h 232"/>
                <a:gd name="T32" fmla="*/ 23 w 54"/>
                <a:gd name="T33" fmla="*/ 162 h 232"/>
                <a:gd name="T34" fmla="*/ 19 w 54"/>
                <a:gd name="T35" fmla="*/ 173 h 232"/>
                <a:gd name="T36" fmla="*/ 18 w 54"/>
                <a:gd name="T37" fmla="*/ 183 h 232"/>
                <a:gd name="T38" fmla="*/ 12 w 54"/>
                <a:gd name="T39" fmla="*/ 196 h 232"/>
                <a:gd name="T40" fmla="*/ 6 w 54"/>
                <a:gd name="T41" fmla="*/ 211 h 232"/>
                <a:gd name="T42" fmla="*/ 2 w 54"/>
                <a:gd name="T43" fmla="*/ 223 h 232"/>
                <a:gd name="T44" fmla="*/ 0 w 54"/>
                <a:gd name="T45" fmla="*/ 230 h 232"/>
                <a:gd name="T46" fmla="*/ 25 w 54"/>
                <a:gd name="T47" fmla="*/ 232 h 232"/>
                <a:gd name="T48" fmla="*/ 25 w 54"/>
                <a:gd name="T49" fmla="*/ 228 h 232"/>
                <a:gd name="T50" fmla="*/ 29 w 54"/>
                <a:gd name="T51" fmla="*/ 219 h 232"/>
                <a:gd name="T52" fmla="*/ 33 w 54"/>
                <a:gd name="T53" fmla="*/ 206 h 232"/>
                <a:gd name="T54" fmla="*/ 39 w 54"/>
                <a:gd name="T55" fmla="*/ 190 h 232"/>
                <a:gd name="T56" fmla="*/ 40 w 54"/>
                <a:gd name="T57" fmla="*/ 181 h 232"/>
                <a:gd name="T58" fmla="*/ 42 w 54"/>
                <a:gd name="T59" fmla="*/ 171 h 232"/>
                <a:gd name="T60" fmla="*/ 44 w 54"/>
                <a:gd name="T61" fmla="*/ 162 h 232"/>
                <a:gd name="T62" fmla="*/ 48 w 54"/>
                <a:gd name="T63" fmla="*/ 154 h 232"/>
                <a:gd name="T64" fmla="*/ 48 w 54"/>
                <a:gd name="T65" fmla="*/ 145 h 232"/>
                <a:gd name="T66" fmla="*/ 50 w 54"/>
                <a:gd name="T67" fmla="*/ 135 h 232"/>
                <a:gd name="T68" fmla="*/ 52 w 54"/>
                <a:gd name="T69" fmla="*/ 126 h 232"/>
                <a:gd name="T70" fmla="*/ 54 w 54"/>
                <a:gd name="T71" fmla="*/ 116 h 232"/>
                <a:gd name="T72" fmla="*/ 54 w 54"/>
                <a:gd name="T73" fmla="*/ 107 h 232"/>
                <a:gd name="T74" fmla="*/ 54 w 54"/>
                <a:gd name="T75" fmla="*/ 97 h 232"/>
                <a:gd name="T76" fmla="*/ 52 w 54"/>
                <a:gd name="T77" fmla="*/ 88 h 232"/>
                <a:gd name="T78" fmla="*/ 52 w 54"/>
                <a:gd name="T79" fmla="*/ 78 h 232"/>
                <a:gd name="T80" fmla="*/ 50 w 54"/>
                <a:gd name="T81" fmla="*/ 71 h 232"/>
                <a:gd name="T82" fmla="*/ 48 w 54"/>
                <a:gd name="T83" fmla="*/ 61 h 232"/>
                <a:gd name="T84" fmla="*/ 46 w 54"/>
                <a:gd name="T85" fmla="*/ 50 h 232"/>
                <a:gd name="T86" fmla="*/ 46 w 54"/>
                <a:gd name="T87" fmla="*/ 42 h 232"/>
                <a:gd name="T88" fmla="*/ 44 w 54"/>
                <a:gd name="T89" fmla="*/ 33 h 232"/>
                <a:gd name="T90" fmla="*/ 42 w 54"/>
                <a:gd name="T91" fmla="*/ 25 h 232"/>
                <a:gd name="T92" fmla="*/ 39 w 54"/>
                <a:gd name="T93" fmla="*/ 13 h 232"/>
                <a:gd name="T94" fmla="*/ 37 w 54"/>
                <a:gd name="T95" fmla="*/ 4 h 232"/>
                <a:gd name="T96" fmla="*/ 8 w 54"/>
                <a:gd name="T97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4" h="232">
                  <a:moveTo>
                    <a:pt x="8" y="0"/>
                  </a:moveTo>
                  <a:lnTo>
                    <a:pt x="8" y="2"/>
                  </a:lnTo>
                  <a:lnTo>
                    <a:pt x="10" y="10"/>
                  </a:lnTo>
                  <a:lnTo>
                    <a:pt x="12" y="13"/>
                  </a:lnTo>
                  <a:lnTo>
                    <a:pt x="14" y="19"/>
                  </a:lnTo>
                  <a:lnTo>
                    <a:pt x="16" y="25"/>
                  </a:lnTo>
                  <a:lnTo>
                    <a:pt x="19" y="33"/>
                  </a:lnTo>
                  <a:lnTo>
                    <a:pt x="19" y="36"/>
                  </a:lnTo>
                  <a:lnTo>
                    <a:pt x="19" y="40"/>
                  </a:lnTo>
                  <a:lnTo>
                    <a:pt x="21" y="44"/>
                  </a:lnTo>
                  <a:lnTo>
                    <a:pt x="23" y="50"/>
                  </a:lnTo>
                  <a:lnTo>
                    <a:pt x="23" y="53"/>
                  </a:lnTo>
                  <a:lnTo>
                    <a:pt x="25" y="57"/>
                  </a:lnTo>
                  <a:lnTo>
                    <a:pt x="25" y="63"/>
                  </a:lnTo>
                  <a:lnTo>
                    <a:pt x="27" y="67"/>
                  </a:lnTo>
                  <a:lnTo>
                    <a:pt x="27" y="72"/>
                  </a:lnTo>
                  <a:lnTo>
                    <a:pt x="29" y="76"/>
                  </a:lnTo>
                  <a:lnTo>
                    <a:pt x="29" y="82"/>
                  </a:lnTo>
                  <a:lnTo>
                    <a:pt x="29" y="86"/>
                  </a:lnTo>
                  <a:lnTo>
                    <a:pt x="29" y="91"/>
                  </a:lnTo>
                  <a:lnTo>
                    <a:pt x="31" y="97"/>
                  </a:lnTo>
                  <a:lnTo>
                    <a:pt x="31" y="101"/>
                  </a:lnTo>
                  <a:lnTo>
                    <a:pt x="33" y="107"/>
                  </a:lnTo>
                  <a:lnTo>
                    <a:pt x="31" y="110"/>
                  </a:lnTo>
                  <a:lnTo>
                    <a:pt x="31" y="116"/>
                  </a:lnTo>
                  <a:lnTo>
                    <a:pt x="31" y="120"/>
                  </a:lnTo>
                  <a:lnTo>
                    <a:pt x="31" y="126"/>
                  </a:lnTo>
                  <a:lnTo>
                    <a:pt x="29" y="131"/>
                  </a:lnTo>
                  <a:lnTo>
                    <a:pt x="29" y="137"/>
                  </a:lnTo>
                  <a:lnTo>
                    <a:pt x="29" y="143"/>
                  </a:lnTo>
                  <a:lnTo>
                    <a:pt x="27" y="148"/>
                  </a:lnTo>
                  <a:lnTo>
                    <a:pt x="25" y="152"/>
                  </a:lnTo>
                  <a:lnTo>
                    <a:pt x="25" y="158"/>
                  </a:lnTo>
                  <a:lnTo>
                    <a:pt x="23" y="162"/>
                  </a:lnTo>
                  <a:lnTo>
                    <a:pt x="21" y="167"/>
                  </a:lnTo>
                  <a:lnTo>
                    <a:pt x="19" y="173"/>
                  </a:lnTo>
                  <a:lnTo>
                    <a:pt x="19" y="179"/>
                  </a:lnTo>
                  <a:lnTo>
                    <a:pt x="18" y="183"/>
                  </a:lnTo>
                  <a:lnTo>
                    <a:pt x="16" y="188"/>
                  </a:lnTo>
                  <a:lnTo>
                    <a:pt x="12" y="196"/>
                  </a:lnTo>
                  <a:lnTo>
                    <a:pt x="10" y="206"/>
                  </a:lnTo>
                  <a:lnTo>
                    <a:pt x="6" y="211"/>
                  </a:lnTo>
                  <a:lnTo>
                    <a:pt x="4" y="219"/>
                  </a:lnTo>
                  <a:lnTo>
                    <a:pt x="2" y="223"/>
                  </a:lnTo>
                  <a:lnTo>
                    <a:pt x="0" y="228"/>
                  </a:lnTo>
                  <a:lnTo>
                    <a:pt x="0" y="230"/>
                  </a:lnTo>
                  <a:lnTo>
                    <a:pt x="0" y="232"/>
                  </a:lnTo>
                  <a:lnTo>
                    <a:pt x="25" y="232"/>
                  </a:lnTo>
                  <a:lnTo>
                    <a:pt x="25" y="230"/>
                  </a:lnTo>
                  <a:lnTo>
                    <a:pt x="25" y="228"/>
                  </a:lnTo>
                  <a:lnTo>
                    <a:pt x="25" y="223"/>
                  </a:lnTo>
                  <a:lnTo>
                    <a:pt x="29" y="219"/>
                  </a:lnTo>
                  <a:lnTo>
                    <a:pt x="29" y="213"/>
                  </a:lnTo>
                  <a:lnTo>
                    <a:pt x="33" y="206"/>
                  </a:lnTo>
                  <a:lnTo>
                    <a:pt x="35" y="198"/>
                  </a:lnTo>
                  <a:lnTo>
                    <a:pt x="39" y="190"/>
                  </a:lnTo>
                  <a:lnTo>
                    <a:pt x="39" y="186"/>
                  </a:lnTo>
                  <a:lnTo>
                    <a:pt x="40" y="181"/>
                  </a:lnTo>
                  <a:lnTo>
                    <a:pt x="40" y="177"/>
                  </a:lnTo>
                  <a:lnTo>
                    <a:pt x="42" y="171"/>
                  </a:lnTo>
                  <a:lnTo>
                    <a:pt x="44" y="167"/>
                  </a:lnTo>
                  <a:lnTo>
                    <a:pt x="44" y="162"/>
                  </a:lnTo>
                  <a:lnTo>
                    <a:pt x="46" y="158"/>
                  </a:lnTo>
                  <a:lnTo>
                    <a:pt x="48" y="154"/>
                  </a:lnTo>
                  <a:lnTo>
                    <a:pt x="48" y="148"/>
                  </a:lnTo>
                  <a:lnTo>
                    <a:pt x="48" y="145"/>
                  </a:lnTo>
                  <a:lnTo>
                    <a:pt x="50" y="139"/>
                  </a:lnTo>
                  <a:lnTo>
                    <a:pt x="50" y="135"/>
                  </a:lnTo>
                  <a:lnTo>
                    <a:pt x="50" y="129"/>
                  </a:lnTo>
                  <a:lnTo>
                    <a:pt x="52" y="126"/>
                  </a:lnTo>
                  <a:lnTo>
                    <a:pt x="52" y="120"/>
                  </a:lnTo>
                  <a:lnTo>
                    <a:pt x="54" y="116"/>
                  </a:lnTo>
                  <a:lnTo>
                    <a:pt x="54" y="112"/>
                  </a:lnTo>
                  <a:lnTo>
                    <a:pt x="54" y="107"/>
                  </a:lnTo>
                  <a:lnTo>
                    <a:pt x="54" y="103"/>
                  </a:lnTo>
                  <a:lnTo>
                    <a:pt x="54" y="97"/>
                  </a:lnTo>
                  <a:lnTo>
                    <a:pt x="52" y="93"/>
                  </a:lnTo>
                  <a:lnTo>
                    <a:pt x="52" y="88"/>
                  </a:lnTo>
                  <a:lnTo>
                    <a:pt x="52" y="84"/>
                  </a:lnTo>
                  <a:lnTo>
                    <a:pt x="52" y="78"/>
                  </a:lnTo>
                  <a:lnTo>
                    <a:pt x="50" y="74"/>
                  </a:lnTo>
                  <a:lnTo>
                    <a:pt x="50" y="71"/>
                  </a:lnTo>
                  <a:lnTo>
                    <a:pt x="48" y="65"/>
                  </a:lnTo>
                  <a:lnTo>
                    <a:pt x="48" y="61"/>
                  </a:lnTo>
                  <a:lnTo>
                    <a:pt x="48" y="55"/>
                  </a:lnTo>
                  <a:lnTo>
                    <a:pt x="46" y="50"/>
                  </a:lnTo>
                  <a:lnTo>
                    <a:pt x="46" y="46"/>
                  </a:lnTo>
                  <a:lnTo>
                    <a:pt x="46" y="42"/>
                  </a:lnTo>
                  <a:lnTo>
                    <a:pt x="44" y="36"/>
                  </a:lnTo>
                  <a:lnTo>
                    <a:pt x="44" y="33"/>
                  </a:lnTo>
                  <a:lnTo>
                    <a:pt x="42" y="29"/>
                  </a:lnTo>
                  <a:lnTo>
                    <a:pt x="42" y="25"/>
                  </a:lnTo>
                  <a:lnTo>
                    <a:pt x="40" y="17"/>
                  </a:lnTo>
                  <a:lnTo>
                    <a:pt x="39" y="13"/>
                  </a:lnTo>
                  <a:lnTo>
                    <a:pt x="37" y="8"/>
                  </a:lnTo>
                  <a:lnTo>
                    <a:pt x="37" y="4"/>
                  </a:lnTo>
                  <a:lnTo>
                    <a:pt x="37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80" name="Freeform 44"/>
            <p:cNvSpPr>
              <a:spLocks/>
            </p:cNvSpPr>
            <p:nvPr/>
          </p:nvSpPr>
          <p:spPr bwMode="auto">
            <a:xfrm>
              <a:off x="3318" y="2370"/>
              <a:ext cx="29" cy="116"/>
            </a:xfrm>
            <a:custGeom>
              <a:avLst/>
              <a:gdLst>
                <a:gd name="T0" fmla="*/ 13 w 57"/>
                <a:gd name="T1" fmla="*/ 4 h 232"/>
                <a:gd name="T2" fmla="*/ 17 w 57"/>
                <a:gd name="T3" fmla="*/ 13 h 232"/>
                <a:gd name="T4" fmla="*/ 20 w 57"/>
                <a:gd name="T5" fmla="*/ 27 h 232"/>
                <a:gd name="T6" fmla="*/ 22 w 57"/>
                <a:gd name="T7" fmla="*/ 36 h 232"/>
                <a:gd name="T8" fmla="*/ 24 w 57"/>
                <a:gd name="T9" fmla="*/ 46 h 232"/>
                <a:gd name="T10" fmla="*/ 26 w 57"/>
                <a:gd name="T11" fmla="*/ 55 h 232"/>
                <a:gd name="T12" fmla="*/ 28 w 57"/>
                <a:gd name="T13" fmla="*/ 69 h 232"/>
                <a:gd name="T14" fmla="*/ 30 w 57"/>
                <a:gd name="T15" fmla="*/ 80 h 232"/>
                <a:gd name="T16" fmla="*/ 32 w 57"/>
                <a:gd name="T17" fmla="*/ 91 h 232"/>
                <a:gd name="T18" fmla="*/ 32 w 57"/>
                <a:gd name="T19" fmla="*/ 103 h 232"/>
                <a:gd name="T20" fmla="*/ 32 w 57"/>
                <a:gd name="T21" fmla="*/ 116 h 232"/>
                <a:gd name="T22" fmla="*/ 32 w 57"/>
                <a:gd name="T23" fmla="*/ 128 h 232"/>
                <a:gd name="T24" fmla="*/ 30 w 57"/>
                <a:gd name="T25" fmla="*/ 139 h 232"/>
                <a:gd name="T26" fmla="*/ 28 w 57"/>
                <a:gd name="T27" fmla="*/ 148 h 232"/>
                <a:gd name="T28" fmla="*/ 26 w 57"/>
                <a:gd name="T29" fmla="*/ 160 h 232"/>
                <a:gd name="T30" fmla="*/ 22 w 57"/>
                <a:gd name="T31" fmla="*/ 169 h 232"/>
                <a:gd name="T32" fmla="*/ 20 w 57"/>
                <a:gd name="T33" fmla="*/ 179 h 232"/>
                <a:gd name="T34" fmla="*/ 17 w 57"/>
                <a:gd name="T35" fmla="*/ 194 h 232"/>
                <a:gd name="T36" fmla="*/ 11 w 57"/>
                <a:gd name="T37" fmla="*/ 207 h 232"/>
                <a:gd name="T38" fmla="*/ 7 w 57"/>
                <a:gd name="T39" fmla="*/ 217 h 232"/>
                <a:gd name="T40" fmla="*/ 3 w 57"/>
                <a:gd name="T41" fmla="*/ 225 h 232"/>
                <a:gd name="T42" fmla="*/ 0 w 57"/>
                <a:gd name="T43" fmla="*/ 232 h 232"/>
                <a:gd name="T44" fmla="*/ 30 w 57"/>
                <a:gd name="T45" fmla="*/ 228 h 232"/>
                <a:gd name="T46" fmla="*/ 32 w 57"/>
                <a:gd name="T47" fmla="*/ 223 h 232"/>
                <a:gd name="T48" fmla="*/ 36 w 57"/>
                <a:gd name="T49" fmla="*/ 215 h 232"/>
                <a:gd name="T50" fmla="*/ 39 w 57"/>
                <a:gd name="T51" fmla="*/ 202 h 232"/>
                <a:gd name="T52" fmla="*/ 43 w 57"/>
                <a:gd name="T53" fmla="*/ 186 h 232"/>
                <a:gd name="T54" fmla="*/ 47 w 57"/>
                <a:gd name="T55" fmla="*/ 171 h 232"/>
                <a:gd name="T56" fmla="*/ 51 w 57"/>
                <a:gd name="T57" fmla="*/ 154 h 232"/>
                <a:gd name="T58" fmla="*/ 55 w 57"/>
                <a:gd name="T59" fmla="*/ 139 h 232"/>
                <a:gd name="T60" fmla="*/ 55 w 57"/>
                <a:gd name="T61" fmla="*/ 128 h 232"/>
                <a:gd name="T62" fmla="*/ 55 w 57"/>
                <a:gd name="T63" fmla="*/ 120 h 232"/>
                <a:gd name="T64" fmla="*/ 55 w 57"/>
                <a:gd name="T65" fmla="*/ 110 h 232"/>
                <a:gd name="T66" fmla="*/ 55 w 57"/>
                <a:gd name="T67" fmla="*/ 101 h 232"/>
                <a:gd name="T68" fmla="*/ 55 w 57"/>
                <a:gd name="T69" fmla="*/ 91 h 232"/>
                <a:gd name="T70" fmla="*/ 53 w 57"/>
                <a:gd name="T71" fmla="*/ 80 h 232"/>
                <a:gd name="T72" fmla="*/ 53 w 57"/>
                <a:gd name="T73" fmla="*/ 71 h 232"/>
                <a:gd name="T74" fmla="*/ 51 w 57"/>
                <a:gd name="T75" fmla="*/ 61 h 232"/>
                <a:gd name="T76" fmla="*/ 49 w 57"/>
                <a:gd name="T77" fmla="*/ 50 h 232"/>
                <a:gd name="T78" fmla="*/ 49 w 57"/>
                <a:gd name="T79" fmla="*/ 40 h 232"/>
                <a:gd name="T80" fmla="*/ 45 w 57"/>
                <a:gd name="T81" fmla="*/ 27 h 232"/>
                <a:gd name="T82" fmla="*/ 43 w 57"/>
                <a:gd name="T83" fmla="*/ 15 h 232"/>
                <a:gd name="T84" fmla="*/ 43 w 57"/>
                <a:gd name="T85" fmla="*/ 8 h 232"/>
                <a:gd name="T86" fmla="*/ 13 w 57"/>
                <a:gd name="T87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7" h="232">
                  <a:moveTo>
                    <a:pt x="13" y="0"/>
                  </a:moveTo>
                  <a:lnTo>
                    <a:pt x="13" y="4"/>
                  </a:lnTo>
                  <a:lnTo>
                    <a:pt x="13" y="8"/>
                  </a:lnTo>
                  <a:lnTo>
                    <a:pt x="17" y="13"/>
                  </a:lnTo>
                  <a:lnTo>
                    <a:pt x="17" y="19"/>
                  </a:lnTo>
                  <a:lnTo>
                    <a:pt x="20" y="27"/>
                  </a:lnTo>
                  <a:lnTo>
                    <a:pt x="20" y="33"/>
                  </a:lnTo>
                  <a:lnTo>
                    <a:pt x="22" y="36"/>
                  </a:lnTo>
                  <a:lnTo>
                    <a:pt x="22" y="40"/>
                  </a:lnTo>
                  <a:lnTo>
                    <a:pt x="24" y="46"/>
                  </a:lnTo>
                  <a:lnTo>
                    <a:pt x="26" y="52"/>
                  </a:lnTo>
                  <a:lnTo>
                    <a:pt x="26" y="55"/>
                  </a:lnTo>
                  <a:lnTo>
                    <a:pt x="26" y="61"/>
                  </a:lnTo>
                  <a:lnTo>
                    <a:pt x="28" y="69"/>
                  </a:lnTo>
                  <a:lnTo>
                    <a:pt x="28" y="74"/>
                  </a:lnTo>
                  <a:lnTo>
                    <a:pt x="30" y="80"/>
                  </a:lnTo>
                  <a:lnTo>
                    <a:pt x="30" y="86"/>
                  </a:lnTo>
                  <a:lnTo>
                    <a:pt x="32" y="91"/>
                  </a:lnTo>
                  <a:lnTo>
                    <a:pt x="32" y="97"/>
                  </a:lnTo>
                  <a:lnTo>
                    <a:pt x="32" y="103"/>
                  </a:lnTo>
                  <a:lnTo>
                    <a:pt x="32" y="109"/>
                  </a:lnTo>
                  <a:lnTo>
                    <a:pt x="32" y="116"/>
                  </a:lnTo>
                  <a:lnTo>
                    <a:pt x="32" y="120"/>
                  </a:lnTo>
                  <a:lnTo>
                    <a:pt x="32" y="128"/>
                  </a:lnTo>
                  <a:lnTo>
                    <a:pt x="30" y="133"/>
                  </a:lnTo>
                  <a:lnTo>
                    <a:pt x="30" y="139"/>
                  </a:lnTo>
                  <a:lnTo>
                    <a:pt x="30" y="145"/>
                  </a:lnTo>
                  <a:lnTo>
                    <a:pt x="28" y="148"/>
                  </a:lnTo>
                  <a:lnTo>
                    <a:pt x="26" y="154"/>
                  </a:lnTo>
                  <a:lnTo>
                    <a:pt x="26" y="160"/>
                  </a:lnTo>
                  <a:lnTo>
                    <a:pt x="24" y="166"/>
                  </a:lnTo>
                  <a:lnTo>
                    <a:pt x="22" y="169"/>
                  </a:lnTo>
                  <a:lnTo>
                    <a:pt x="22" y="175"/>
                  </a:lnTo>
                  <a:lnTo>
                    <a:pt x="20" y="179"/>
                  </a:lnTo>
                  <a:lnTo>
                    <a:pt x="19" y="186"/>
                  </a:lnTo>
                  <a:lnTo>
                    <a:pt x="17" y="194"/>
                  </a:lnTo>
                  <a:lnTo>
                    <a:pt x="13" y="200"/>
                  </a:lnTo>
                  <a:lnTo>
                    <a:pt x="11" y="207"/>
                  </a:lnTo>
                  <a:lnTo>
                    <a:pt x="9" y="213"/>
                  </a:lnTo>
                  <a:lnTo>
                    <a:pt x="7" y="217"/>
                  </a:lnTo>
                  <a:lnTo>
                    <a:pt x="3" y="221"/>
                  </a:lnTo>
                  <a:lnTo>
                    <a:pt x="3" y="225"/>
                  </a:lnTo>
                  <a:lnTo>
                    <a:pt x="0" y="228"/>
                  </a:lnTo>
                  <a:lnTo>
                    <a:pt x="0" y="232"/>
                  </a:lnTo>
                  <a:lnTo>
                    <a:pt x="30" y="230"/>
                  </a:lnTo>
                  <a:lnTo>
                    <a:pt x="30" y="228"/>
                  </a:lnTo>
                  <a:lnTo>
                    <a:pt x="30" y="226"/>
                  </a:lnTo>
                  <a:lnTo>
                    <a:pt x="32" y="223"/>
                  </a:lnTo>
                  <a:lnTo>
                    <a:pt x="34" y="219"/>
                  </a:lnTo>
                  <a:lnTo>
                    <a:pt x="36" y="215"/>
                  </a:lnTo>
                  <a:lnTo>
                    <a:pt x="36" y="209"/>
                  </a:lnTo>
                  <a:lnTo>
                    <a:pt x="39" y="202"/>
                  </a:lnTo>
                  <a:lnTo>
                    <a:pt x="41" y="196"/>
                  </a:lnTo>
                  <a:lnTo>
                    <a:pt x="43" y="186"/>
                  </a:lnTo>
                  <a:lnTo>
                    <a:pt x="45" y="179"/>
                  </a:lnTo>
                  <a:lnTo>
                    <a:pt x="47" y="171"/>
                  </a:lnTo>
                  <a:lnTo>
                    <a:pt x="49" y="162"/>
                  </a:lnTo>
                  <a:lnTo>
                    <a:pt x="51" y="154"/>
                  </a:lnTo>
                  <a:lnTo>
                    <a:pt x="53" y="147"/>
                  </a:lnTo>
                  <a:lnTo>
                    <a:pt x="55" y="139"/>
                  </a:lnTo>
                  <a:lnTo>
                    <a:pt x="55" y="133"/>
                  </a:lnTo>
                  <a:lnTo>
                    <a:pt x="55" y="128"/>
                  </a:lnTo>
                  <a:lnTo>
                    <a:pt x="55" y="124"/>
                  </a:lnTo>
                  <a:lnTo>
                    <a:pt x="55" y="120"/>
                  </a:lnTo>
                  <a:lnTo>
                    <a:pt x="57" y="116"/>
                  </a:lnTo>
                  <a:lnTo>
                    <a:pt x="55" y="110"/>
                  </a:lnTo>
                  <a:lnTo>
                    <a:pt x="55" y="107"/>
                  </a:lnTo>
                  <a:lnTo>
                    <a:pt x="55" y="101"/>
                  </a:lnTo>
                  <a:lnTo>
                    <a:pt x="55" y="97"/>
                  </a:lnTo>
                  <a:lnTo>
                    <a:pt x="55" y="91"/>
                  </a:lnTo>
                  <a:lnTo>
                    <a:pt x="55" y="86"/>
                  </a:lnTo>
                  <a:lnTo>
                    <a:pt x="53" y="80"/>
                  </a:lnTo>
                  <a:lnTo>
                    <a:pt x="53" y="76"/>
                  </a:lnTo>
                  <a:lnTo>
                    <a:pt x="53" y="71"/>
                  </a:lnTo>
                  <a:lnTo>
                    <a:pt x="53" y="65"/>
                  </a:lnTo>
                  <a:lnTo>
                    <a:pt x="51" y="61"/>
                  </a:lnTo>
                  <a:lnTo>
                    <a:pt x="51" y="55"/>
                  </a:lnTo>
                  <a:lnTo>
                    <a:pt x="49" y="50"/>
                  </a:lnTo>
                  <a:lnTo>
                    <a:pt x="49" y="46"/>
                  </a:lnTo>
                  <a:lnTo>
                    <a:pt x="49" y="40"/>
                  </a:lnTo>
                  <a:lnTo>
                    <a:pt x="47" y="36"/>
                  </a:lnTo>
                  <a:lnTo>
                    <a:pt x="45" y="27"/>
                  </a:lnTo>
                  <a:lnTo>
                    <a:pt x="45" y="21"/>
                  </a:lnTo>
                  <a:lnTo>
                    <a:pt x="43" y="15"/>
                  </a:lnTo>
                  <a:lnTo>
                    <a:pt x="43" y="12"/>
                  </a:lnTo>
                  <a:lnTo>
                    <a:pt x="43" y="8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81" name="Freeform 45"/>
            <p:cNvSpPr>
              <a:spLocks/>
            </p:cNvSpPr>
            <p:nvPr/>
          </p:nvSpPr>
          <p:spPr bwMode="auto">
            <a:xfrm>
              <a:off x="2310" y="1539"/>
              <a:ext cx="806" cy="731"/>
            </a:xfrm>
            <a:custGeom>
              <a:avLst/>
              <a:gdLst>
                <a:gd name="T0" fmla="*/ 1217 w 1613"/>
                <a:gd name="T1" fmla="*/ 0 h 1462"/>
                <a:gd name="T2" fmla="*/ 1225 w 1613"/>
                <a:gd name="T3" fmla="*/ 11 h 1462"/>
                <a:gd name="T4" fmla="*/ 1232 w 1613"/>
                <a:gd name="T5" fmla="*/ 24 h 1462"/>
                <a:gd name="T6" fmla="*/ 1236 w 1613"/>
                <a:gd name="T7" fmla="*/ 32 h 1462"/>
                <a:gd name="T8" fmla="*/ 1242 w 1613"/>
                <a:gd name="T9" fmla="*/ 51 h 1462"/>
                <a:gd name="T10" fmla="*/ 1246 w 1613"/>
                <a:gd name="T11" fmla="*/ 62 h 1462"/>
                <a:gd name="T12" fmla="*/ 1249 w 1613"/>
                <a:gd name="T13" fmla="*/ 76 h 1462"/>
                <a:gd name="T14" fmla="*/ 1253 w 1613"/>
                <a:gd name="T15" fmla="*/ 91 h 1462"/>
                <a:gd name="T16" fmla="*/ 1259 w 1613"/>
                <a:gd name="T17" fmla="*/ 108 h 1462"/>
                <a:gd name="T18" fmla="*/ 1265 w 1613"/>
                <a:gd name="T19" fmla="*/ 125 h 1462"/>
                <a:gd name="T20" fmla="*/ 1270 w 1613"/>
                <a:gd name="T21" fmla="*/ 142 h 1462"/>
                <a:gd name="T22" fmla="*/ 1274 w 1613"/>
                <a:gd name="T23" fmla="*/ 159 h 1462"/>
                <a:gd name="T24" fmla="*/ 1280 w 1613"/>
                <a:gd name="T25" fmla="*/ 176 h 1462"/>
                <a:gd name="T26" fmla="*/ 1284 w 1613"/>
                <a:gd name="T27" fmla="*/ 193 h 1462"/>
                <a:gd name="T28" fmla="*/ 1287 w 1613"/>
                <a:gd name="T29" fmla="*/ 211 h 1462"/>
                <a:gd name="T30" fmla="*/ 1293 w 1613"/>
                <a:gd name="T31" fmla="*/ 226 h 1462"/>
                <a:gd name="T32" fmla="*/ 1297 w 1613"/>
                <a:gd name="T33" fmla="*/ 239 h 1462"/>
                <a:gd name="T34" fmla="*/ 1303 w 1613"/>
                <a:gd name="T35" fmla="*/ 260 h 1462"/>
                <a:gd name="T36" fmla="*/ 1306 w 1613"/>
                <a:gd name="T37" fmla="*/ 275 h 1462"/>
                <a:gd name="T38" fmla="*/ 1310 w 1613"/>
                <a:gd name="T39" fmla="*/ 279 h 1462"/>
                <a:gd name="T40" fmla="*/ 1325 w 1613"/>
                <a:gd name="T41" fmla="*/ 289 h 1462"/>
                <a:gd name="T42" fmla="*/ 1346 w 1613"/>
                <a:gd name="T43" fmla="*/ 300 h 1462"/>
                <a:gd name="T44" fmla="*/ 1362 w 1613"/>
                <a:gd name="T45" fmla="*/ 309 h 1462"/>
                <a:gd name="T46" fmla="*/ 1377 w 1613"/>
                <a:gd name="T47" fmla="*/ 317 h 1462"/>
                <a:gd name="T48" fmla="*/ 1390 w 1613"/>
                <a:gd name="T49" fmla="*/ 325 h 1462"/>
                <a:gd name="T50" fmla="*/ 1403 w 1613"/>
                <a:gd name="T51" fmla="*/ 332 h 1462"/>
                <a:gd name="T52" fmla="*/ 1419 w 1613"/>
                <a:gd name="T53" fmla="*/ 342 h 1462"/>
                <a:gd name="T54" fmla="*/ 1432 w 1613"/>
                <a:gd name="T55" fmla="*/ 349 h 1462"/>
                <a:gd name="T56" fmla="*/ 1445 w 1613"/>
                <a:gd name="T57" fmla="*/ 357 h 1462"/>
                <a:gd name="T58" fmla="*/ 1470 w 1613"/>
                <a:gd name="T59" fmla="*/ 372 h 1462"/>
                <a:gd name="T60" fmla="*/ 1493 w 1613"/>
                <a:gd name="T61" fmla="*/ 384 h 1462"/>
                <a:gd name="T62" fmla="*/ 1508 w 1613"/>
                <a:gd name="T63" fmla="*/ 393 h 1462"/>
                <a:gd name="T64" fmla="*/ 1516 w 1613"/>
                <a:gd name="T65" fmla="*/ 399 h 1462"/>
                <a:gd name="T66" fmla="*/ 1519 w 1613"/>
                <a:gd name="T67" fmla="*/ 412 h 1462"/>
                <a:gd name="T68" fmla="*/ 1521 w 1613"/>
                <a:gd name="T69" fmla="*/ 431 h 1462"/>
                <a:gd name="T70" fmla="*/ 1613 w 1613"/>
                <a:gd name="T71" fmla="*/ 1414 h 1462"/>
                <a:gd name="T72" fmla="*/ 1291 w 1613"/>
                <a:gd name="T73" fmla="*/ 296 h 1462"/>
                <a:gd name="T74" fmla="*/ 30 w 1613"/>
                <a:gd name="T75" fmla="*/ 315 h 1462"/>
                <a:gd name="T76" fmla="*/ 420 w 1613"/>
                <a:gd name="T77" fmla="*/ 1444 h 1462"/>
                <a:gd name="T78" fmla="*/ 413 w 1613"/>
                <a:gd name="T79" fmla="*/ 1454 h 1462"/>
                <a:gd name="T80" fmla="*/ 399 w 1613"/>
                <a:gd name="T81" fmla="*/ 1462 h 1462"/>
                <a:gd name="T82" fmla="*/ 302 w 1613"/>
                <a:gd name="T83" fmla="*/ 543 h 1462"/>
                <a:gd name="T84" fmla="*/ 162 w 1613"/>
                <a:gd name="T85" fmla="*/ 604 h 1462"/>
                <a:gd name="T86" fmla="*/ 146 w 1613"/>
                <a:gd name="T87" fmla="*/ 604 h 1462"/>
                <a:gd name="T88" fmla="*/ 131 w 1613"/>
                <a:gd name="T89" fmla="*/ 591 h 1462"/>
                <a:gd name="T90" fmla="*/ 122 w 1613"/>
                <a:gd name="T91" fmla="*/ 574 h 1462"/>
                <a:gd name="T92" fmla="*/ 2 w 1613"/>
                <a:gd name="T93" fmla="*/ 323 h 1462"/>
                <a:gd name="T94" fmla="*/ 0 w 1613"/>
                <a:gd name="T95" fmla="*/ 309 h 1462"/>
                <a:gd name="T96" fmla="*/ 8 w 1613"/>
                <a:gd name="T97" fmla="*/ 298 h 1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13" h="1462">
                  <a:moveTo>
                    <a:pt x="8" y="298"/>
                  </a:moveTo>
                  <a:lnTo>
                    <a:pt x="165" y="142"/>
                  </a:lnTo>
                  <a:lnTo>
                    <a:pt x="1217" y="0"/>
                  </a:lnTo>
                  <a:lnTo>
                    <a:pt x="1217" y="1"/>
                  </a:lnTo>
                  <a:lnTo>
                    <a:pt x="1223" y="9"/>
                  </a:lnTo>
                  <a:lnTo>
                    <a:pt x="1225" y="11"/>
                  </a:lnTo>
                  <a:lnTo>
                    <a:pt x="1227" y="17"/>
                  </a:lnTo>
                  <a:lnTo>
                    <a:pt x="1230" y="20"/>
                  </a:lnTo>
                  <a:lnTo>
                    <a:pt x="1232" y="24"/>
                  </a:lnTo>
                  <a:lnTo>
                    <a:pt x="1232" y="26"/>
                  </a:lnTo>
                  <a:lnTo>
                    <a:pt x="1234" y="28"/>
                  </a:lnTo>
                  <a:lnTo>
                    <a:pt x="1236" y="32"/>
                  </a:lnTo>
                  <a:lnTo>
                    <a:pt x="1238" y="38"/>
                  </a:lnTo>
                  <a:lnTo>
                    <a:pt x="1240" y="43"/>
                  </a:lnTo>
                  <a:lnTo>
                    <a:pt x="1242" y="51"/>
                  </a:lnTo>
                  <a:lnTo>
                    <a:pt x="1242" y="53"/>
                  </a:lnTo>
                  <a:lnTo>
                    <a:pt x="1244" y="59"/>
                  </a:lnTo>
                  <a:lnTo>
                    <a:pt x="1246" y="62"/>
                  </a:lnTo>
                  <a:lnTo>
                    <a:pt x="1247" y="68"/>
                  </a:lnTo>
                  <a:lnTo>
                    <a:pt x="1247" y="72"/>
                  </a:lnTo>
                  <a:lnTo>
                    <a:pt x="1249" y="76"/>
                  </a:lnTo>
                  <a:lnTo>
                    <a:pt x="1251" y="81"/>
                  </a:lnTo>
                  <a:lnTo>
                    <a:pt x="1251" y="87"/>
                  </a:lnTo>
                  <a:lnTo>
                    <a:pt x="1253" y="91"/>
                  </a:lnTo>
                  <a:lnTo>
                    <a:pt x="1255" y="97"/>
                  </a:lnTo>
                  <a:lnTo>
                    <a:pt x="1257" y="102"/>
                  </a:lnTo>
                  <a:lnTo>
                    <a:pt x="1259" y="108"/>
                  </a:lnTo>
                  <a:lnTo>
                    <a:pt x="1261" y="114"/>
                  </a:lnTo>
                  <a:lnTo>
                    <a:pt x="1263" y="119"/>
                  </a:lnTo>
                  <a:lnTo>
                    <a:pt x="1265" y="125"/>
                  </a:lnTo>
                  <a:lnTo>
                    <a:pt x="1266" y="131"/>
                  </a:lnTo>
                  <a:lnTo>
                    <a:pt x="1268" y="136"/>
                  </a:lnTo>
                  <a:lnTo>
                    <a:pt x="1270" y="142"/>
                  </a:lnTo>
                  <a:lnTo>
                    <a:pt x="1270" y="148"/>
                  </a:lnTo>
                  <a:lnTo>
                    <a:pt x="1274" y="155"/>
                  </a:lnTo>
                  <a:lnTo>
                    <a:pt x="1274" y="159"/>
                  </a:lnTo>
                  <a:lnTo>
                    <a:pt x="1276" y="165"/>
                  </a:lnTo>
                  <a:lnTo>
                    <a:pt x="1278" y="171"/>
                  </a:lnTo>
                  <a:lnTo>
                    <a:pt x="1280" y="176"/>
                  </a:lnTo>
                  <a:lnTo>
                    <a:pt x="1280" y="182"/>
                  </a:lnTo>
                  <a:lnTo>
                    <a:pt x="1282" y="188"/>
                  </a:lnTo>
                  <a:lnTo>
                    <a:pt x="1284" y="193"/>
                  </a:lnTo>
                  <a:lnTo>
                    <a:pt x="1285" y="199"/>
                  </a:lnTo>
                  <a:lnTo>
                    <a:pt x="1287" y="205"/>
                  </a:lnTo>
                  <a:lnTo>
                    <a:pt x="1287" y="211"/>
                  </a:lnTo>
                  <a:lnTo>
                    <a:pt x="1289" y="214"/>
                  </a:lnTo>
                  <a:lnTo>
                    <a:pt x="1291" y="220"/>
                  </a:lnTo>
                  <a:lnTo>
                    <a:pt x="1293" y="226"/>
                  </a:lnTo>
                  <a:lnTo>
                    <a:pt x="1295" y="230"/>
                  </a:lnTo>
                  <a:lnTo>
                    <a:pt x="1295" y="235"/>
                  </a:lnTo>
                  <a:lnTo>
                    <a:pt x="1297" y="239"/>
                  </a:lnTo>
                  <a:lnTo>
                    <a:pt x="1299" y="247"/>
                  </a:lnTo>
                  <a:lnTo>
                    <a:pt x="1301" y="254"/>
                  </a:lnTo>
                  <a:lnTo>
                    <a:pt x="1303" y="260"/>
                  </a:lnTo>
                  <a:lnTo>
                    <a:pt x="1306" y="268"/>
                  </a:lnTo>
                  <a:lnTo>
                    <a:pt x="1306" y="271"/>
                  </a:lnTo>
                  <a:lnTo>
                    <a:pt x="1306" y="275"/>
                  </a:lnTo>
                  <a:lnTo>
                    <a:pt x="1308" y="277"/>
                  </a:lnTo>
                  <a:lnTo>
                    <a:pt x="1308" y="277"/>
                  </a:lnTo>
                  <a:lnTo>
                    <a:pt x="1310" y="279"/>
                  </a:lnTo>
                  <a:lnTo>
                    <a:pt x="1316" y="283"/>
                  </a:lnTo>
                  <a:lnTo>
                    <a:pt x="1320" y="285"/>
                  </a:lnTo>
                  <a:lnTo>
                    <a:pt x="1325" y="289"/>
                  </a:lnTo>
                  <a:lnTo>
                    <a:pt x="1333" y="290"/>
                  </a:lnTo>
                  <a:lnTo>
                    <a:pt x="1339" y="296"/>
                  </a:lnTo>
                  <a:lnTo>
                    <a:pt x="1346" y="300"/>
                  </a:lnTo>
                  <a:lnTo>
                    <a:pt x="1354" y="304"/>
                  </a:lnTo>
                  <a:lnTo>
                    <a:pt x="1358" y="308"/>
                  </a:lnTo>
                  <a:lnTo>
                    <a:pt x="1362" y="309"/>
                  </a:lnTo>
                  <a:lnTo>
                    <a:pt x="1367" y="311"/>
                  </a:lnTo>
                  <a:lnTo>
                    <a:pt x="1371" y="313"/>
                  </a:lnTo>
                  <a:lnTo>
                    <a:pt x="1377" y="317"/>
                  </a:lnTo>
                  <a:lnTo>
                    <a:pt x="1381" y="319"/>
                  </a:lnTo>
                  <a:lnTo>
                    <a:pt x="1384" y="321"/>
                  </a:lnTo>
                  <a:lnTo>
                    <a:pt x="1390" y="325"/>
                  </a:lnTo>
                  <a:lnTo>
                    <a:pt x="1394" y="327"/>
                  </a:lnTo>
                  <a:lnTo>
                    <a:pt x="1400" y="330"/>
                  </a:lnTo>
                  <a:lnTo>
                    <a:pt x="1403" y="332"/>
                  </a:lnTo>
                  <a:lnTo>
                    <a:pt x="1409" y="336"/>
                  </a:lnTo>
                  <a:lnTo>
                    <a:pt x="1413" y="338"/>
                  </a:lnTo>
                  <a:lnTo>
                    <a:pt x="1419" y="342"/>
                  </a:lnTo>
                  <a:lnTo>
                    <a:pt x="1422" y="344"/>
                  </a:lnTo>
                  <a:lnTo>
                    <a:pt x="1428" y="347"/>
                  </a:lnTo>
                  <a:lnTo>
                    <a:pt x="1432" y="349"/>
                  </a:lnTo>
                  <a:lnTo>
                    <a:pt x="1438" y="351"/>
                  </a:lnTo>
                  <a:lnTo>
                    <a:pt x="1441" y="355"/>
                  </a:lnTo>
                  <a:lnTo>
                    <a:pt x="1445" y="357"/>
                  </a:lnTo>
                  <a:lnTo>
                    <a:pt x="1455" y="363"/>
                  </a:lnTo>
                  <a:lnTo>
                    <a:pt x="1462" y="368"/>
                  </a:lnTo>
                  <a:lnTo>
                    <a:pt x="1470" y="372"/>
                  </a:lnTo>
                  <a:lnTo>
                    <a:pt x="1479" y="378"/>
                  </a:lnTo>
                  <a:lnTo>
                    <a:pt x="1485" y="380"/>
                  </a:lnTo>
                  <a:lnTo>
                    <a:pt x="1493" y="384"/>
                  </a:lnTo>
                  <a:lnTo>
                    <a:pt x="1498" y="387"/>
                  </a:lnTo>
                  <a:lnTo>
                    <a:pt x="1504" y="391"/>
                  </a:lnTo>
                  <a:lnTo>
                    <a:pt x="1508" y="393"/>
                  </a:lnTo>
                  <a:lnTo>
                    <a:pt x="1510" y="397"/>
                  </a:lnTo>
                  <a:lnTo>
                    <a:pt x="1514" y="397"/>
                  </a:lnTo>
                  <a:lnTo>
                    <a:pt x="1516" y="399"/>
                  </a:lnTo>
                  <a:lnTo>
                    <a:pt x="1517" y="401"/>
                  </a:lnTo>
                  <a:lnTo>
                    <a:pt x="1519" y="406"/>
                  </a:lnTo>
                  <a:lnTo>
                    <a:pt x="1519" y="412"/>
                  </a:lnTo>
                  <a:lnTo>
                    <a:pt x="1521" y="420"/>
                  </a:lnTo>
                  <a:lnTo>
                    <a:pt x="1521" y="425"/>
                  </a:lnTo>
                  <a:lnTo>
                    <a:pt x="1521" y="431"/>
                  </a:lnTo>
                  <a:lnTo>
                    <a:pt x="1521" y="435"/>
                  </a:lnTo>
                  <a:lnTo>
                    <a:pt x="1521" y="435"/>
                  </a:lnTo>
                  <a:lnTo>
                    <a:pt x="1613" y="1414"/>
                  </a:lnTo>
                  <a:lnTo>
                    <a:pt x="1573" y="1441"/>
                  </a:lnTo>
                  <a:lnTo>
                    <a:pt x="1487" y="429"/>
                  </a:lnTo>
                  <a:lnTo>
                    <a:pt x="1291" y="296"/>
                  </a:lnTo>
                  <a:lnTo>
                    <a:pt x="1209" y="32"/>
                  </a:lnTo>
                  <a:lnTo>
                    <a:pt x="188" y="159"/>
                  </a:lnTo>
                  <a:lnTo>
                    <a:pt x="30" y="315"/>
                  </a:lnTo>
                  <a:lnTo>
                    <a:pt x="160" y="581"/>
                  </a:lnTo>
                  <a:lnTo>
                    <a:pt x="329" y="500"/>
                  </a:lnTo>
                  <a:lnTo>
                    <a:pt x="420" y="1444"/>
                  </a:lnTo>
                  <a:lnTo>
                    <a:pt x="420" y="1446"/>
                  </a:lnTo>
                  <a:lnTo>
                    <a:pt x="416" y="1450"/>
                  </a:lnTo>
                  <a:lnTo>
                    <a:pt x="413" y="1454"/>
                  </a:lnTo>
                  <a:lnTo>
                    <a:pt x="409" y="1458"/>
                  </a:lnTo>
                  <a:lnTo>
                    <a:pt x="403" y="1460"/>
                  </a:lnTo>
                  <a:lnTo>
                    <a:pt x="399" y="1462"/>
                  </a:lnTo>
                  <a:lnTo>
                    <a:pt x="394" y="1460"/>
                  </a:lnTo>
                  <a:lnTo>
                    <a:pt x="390" y="1456"/>
                  </a:lnTo>
                  <a:lnTo>
                    <a:pt x="302" y="543"/>
                  </a:lnTo>
                  <a:lnTo>
                    <a:pt x="171" y="600"/>
                  </a:lnTo>
                  <a:lnTo>
                    <a:pt x="167" y="600"/>
                  </a:lnTo>
                  <a:lnTo>
                    <a:pt x="162" y="604"/>
                  </a:lnTo>
                  <a:lnTo>
                    <a:pt x="156" y="604"/>
                  </a:lnTo>
                  <a:lnTo>
                    <a:pt x="152" y="604"/>
                  </a:lnTo>
                  <a:lnTo>
                    <a:pt x="146" y="604"/>
                  </a:lnTo>
                  <a:lnTo>
                    <a:pt x="143" y="602"/>
                  </a:lnTo>
                  <a:lnTo>
                    <a:pt x="137" y="597"/>
                  </a:lnTo>
                  <a:lnTo>
                    <a:pt x="131" y="591"/>
                  </a:lnTo>
                  <a:lnTo>
                    <a:pt x="127" y="585"/>
                  </a:lnTo>
                  <a:lnTo>
                    <a:pt x="124" y="579"/>
                  </a:lnTo>
                  <a:lnTo>
                    <a:pt x="122" y="574"/>
                  </a:lnTo>
                  <a:lnTo>
                    <a:pt x="120" y="570"/>
                  </a:lnTo>
                  <a:lnTo>
                    <a:pt x="118" y="566"/>
                  </a:lnTo>
                  <a:lnTo>
                    <a:pt x="2" y="323"/>
                  </a:lnTo>
                  <a:lnTo>
                    <a:pt x="2" y="321"/>
                  </a:lnTo>
                  <a:lnTo>
                    <a:pt x="0" y="315"/>
                  </a:lnTo>
                  <a:lnTo>
                    <a:pt x="0" y="309"/>
                  </a:lnTo>
                  <a:lnTo>
                    <a:pt x="2" y="306"/>
                  </a:lnTo>
                  <a:lnTo>
                    <a:pt x="2" y="302"/>
                  </a:lnTo>
                  <a:lnTo>
                    <a:pt x="8" y="298"/>
                  </a:lnTo>
                  <a:lnTo>
                    <a:pt x="8" y="2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14631" name="Group 295"/>
          <p:cNvGrpSpPr>
            <a:grpSpLocks/>
          </p:cNvGrpSpPr>
          <p:nvPr/>
        </p:nvGrpSpPr>
        <p:grpSpPr bwMode="auto">
          <a:xfrm>
            <a:off x="4876800" y="2514600"/>
            <a:ext cx="3810000" cy="3587750"/>
            <a:chOff x="3669" y="1899"/>
            <a:chExt cx="1056" cy="1060"/>
          </a:xfrm>
        </p:grpSpPr>
        <p:sp>
          <p:nvSpPr>
            <p:cNvPr id="14575" name="Freeform 239"/>
            <p:cNvSpPr>
              <a:spLocks/>
            </p:cNvSpPr>
            <p:nvPr/>
          </p:nvSpPr>
          <p:spPr bwMode="auto">
            <a:xfrm>
              <a:off x="4101" y="2685"/>
              <a:ext cx="489" cy="221"/>
            </a:xfrm>
            <a:custGeom>
              <a:avLst/>
              <a:gdLst>
                <a:gd name="T0" fmla="*/ 0 w 977"/>
                <a:gd name="T1" fmla="*/ 366 h 441"/>
                <a:gd name="T2" fmla="*/ 200 w 977"/>
                <a:gd name="T3" fmla="*/ 231 h 441"/>
                <a:gd name="T4" fmla="*/ 875 w 977"/>
                <a:gd name="T5" fmla="*/ 0 h 441"/>
                <a:gd name="T6" fmla="*/ 977 w 977"/>
                <a:gd name="T7" fmla="*/ 32 h 441"/>
                <a:gd name="T8" fmla="*/ 242 w 977"/>
                <a:gd name="T9" fmla="*/ 441 h 441"/>
                <a:gd name="T10" fmla="*/ 0 w 977"/>
                <a:gd name="T11" fmla="*/ 366 h 441"/>
                <a:gd name="T12" fmla="*/ 0 w 977"/>
                <a:gd name="T13" fmla="*/ 366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7" h="441">
                  <a:moveTo>
                    <a:pt x="0" y="366"/>
                  </a:moveTo>
                  <a:lnTo>
                    <a:pt x="200" y="231"/>
                  </a:lnTo>
                  <a:lnTo>
                    <a:pt x="875" y="0"/>
                  </a:lnTo>
                  <a:lnTo>
                    <a:pt x="977" y="32"/>
                  </a:lnTo>
                  <a:lnTo>
                    <a:pt x="242" y="441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576" name="Freeform 240"/>
            <p:cNvSpPr>
              <a:spLocks/>
            </p:cNvSpPr>
            <p:nvPr/>
          </p:nvSpPr>
          <p:spPr bwMode="auto">
            <a:xfrm>
              <a:off x="4487" y="2274"/>
              <a:ext cx="190" cy="230"/>
            </a:xfrm>
            <a:custGeom>
              <a:avLst/>
              <a:gdLst>
                <a:gd name="T0" fmla="*/ 38 w 380"/>
                <a:gd name="T1" fmla="*/ 0 h 460"/>
                <a:gd name="T2" fmla="*/ 13 w 380"/>
                <a:gd name="T3" fmla="*/ 66 h 460"/>
                <a:gd name="T4" fmla="*/ 13 w 380"/>
                <a:gd name="T5" fmla="*/ 144 h 460"/>
                <a:gd name="T6" fmla="*/ 21 w 380"/>
                <a:gd name="T7" fmla="*/ 211 h 460"/>
                <a:gd name="T8" fmla="*/ 0 w 380"/>
                <a:gd name="T9" fmla="*/ 338 h 460"/>
                <a:gd name="T10" fmla="*/ 23 w 380"/>
                <a:gd name="T11" fmla="*/ 410 h 460"/>
                <a:gd name="T12" fmla="*/ 25 w 380"/>
                <a:gd name="T13" fmla="*/ 410 h 460"/>
                <a:gd name="T14" fmla="*/ 28 w 380"/>
                <a:gd name="T15" fmla="*/ 414 h 460"/>
                <a:gd name="T16" fmla="*/ 36 w 380"/>
                <a:gd name="T17" fmla="*/ 418 h 460"/>
                <a:gd name="T18" fmla="*/ 40 w 380"/>
                <a:gd name="T19" fmla="*/ 420 h 460"/>
                <a:gd name="T20" fmla="*/ 47 w 380"/>
                <a:gd name="T21" fmla="*/ 425 h 460"/>
                <a:gd name="T22" fmla="*/ 55 w 380"/>
                <a:gd name="T23" fmla="*/ 429 h 460"/>
                <a:gd name="T24" fmla="*/ 63 w 380"/>
                <a:gd name="T25" fmla="*/ 435 h 460"/>
                <a:gd name="T26" fmla="*/ 70 w 380"/>
                <a:gd name="T27" fmla="*/ 439 h 460"/>
                <a:gd name="T28" fmla="*/ 78 w 380"/>
                <a:gd name="T29" fmla="*/ 443 h 460"/>
                <a:gd name="T30" fmla="*/ 84 w 380"/>
                <a:gd name="T31" fmla="*/ 446 h 460"/>
                <a:gd name="T32" fmla="*/ 91 w 380"/>
                <a:gd name="T33" fmla="*/ 452 h 460"/>
                <a:gd name="T34" fmla="*/ 95 w 380"/>
                <a:gd name="T35" fmla="*/ 454 h 460"/>
                <a:gd name="T36" fmla="*/ 101 w 380"/>
                <a:gd name="T37" fmla="*/ 456 h 460"/>
                <a:gd name="T38" fmla="*/ 103 w 380"/>
                <a:gd name="T39" fmla="*/ 458 h 460"/>
                <a:gd name="T40" fmla="*/ 103 w 380"/>
                <a:gd name="T41" fmla="*/ 460 h 460"/>
                <a:gd name="T42" fmla="*/ 144 w 380"/>
                <a:gd name="T43" fmla="*/ 460 h 460"/>
                <a:gd name="T44" fmla="*/ 226 w 380"/>
                <a:gd name="T45" fmla="*/ 414 h 460"/>
                <a:gd name="T46" fmla="*/ 312 w 380"/>
                <a:gd name="T47" fmla="*/ 441 h 460"/>
                <a:gd name="T48" fmla="*/ 380 w 380"/>
                <a:gd name="T49" fmla="*/ 393 h 460"/>
                <a:gd name="T50" fmla="*/ 38 w 380"/>
                <a:gd name="T51" fmla="*/ 0 h 460"/>
                <a:gd name="T52" fmla="*/ 38 w 380"/>
                <a:gd name="T53" fmla="*/ 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0" h="460">
                  <a:moveTo>
                    <a:pt x="38" y="0"/>
                  </a:moveTo>
                  <a:lnTo>
                    <a:pt x="13" y="66"/>
                  </a:lnTo>
                  <a:lnTo>
                    <a:pt x="13" y="144"/>
                  </a:lnTo>
                  <a:lnTo>
                    <a:pt x="21" y="211"/>
                  </a:lnTo>
                  <a:lnTo>
                    <a:pt x="0" y="338"/>
                  </a:lnTo>
                  <a:lnTo>
                    <a:pt x="23" y="410"/>
                  </a:lnTo>
                  <a:lnTo>
                    <a:pt x="25" y="410"/>
                  </a:lnTo>
                  <a:lnTo>
                    <a:pt x="28" y="414"/>
                  </a:lnTo>
                  <a:lnTo>
                    <a:pt x="36" y="418"/>
                  </a:lnTo>
                  <a:lnTo>
                    <a:pt x="40" y="420"/>
                  </a:lnTo>
                  <a:lnTo>
                    <a:pt x="47" y="425"/>
                  </a:lnTo>
                  <a:lnTo>
                    <a:pt x="55" y="429"/>
                  </a:lnTo>
                  <a:lnTo>
                    <a:pt x="63" y="435"/>
                  </a:lnTo>
                  <a:lnTo>
                    <a:pt x="70" y="439"/>
                  </a:lnTo>
                  <a:lnTo>
                    <a:pt x="78" y="443"/>
                  </a:lnTo>
                  <a:lnTo>
                    <a:pt x="84" y="446"/>
                  </a:lnTo>
                  <a:lnTo>
                    <a:pt x="91" y="452"/>
                  </a:lnTo>
                  <a:lnTo>
                    <a:pt x="95" y="454"/>
                  </a:lnTo>
                  <a:lnTo>
                    <a:pt x="101" y="456"/>
                  </a:lnTo>
                  <a:lnTo>
                    <a:pt x="103" y="458"/>
                  </a:lnTo>
                  <a:lnTo>
                    <a:pt x="103" y="460"/>
                  </a:lnTo>
                  <a:lnTo>
                    <a:pt x="144" y="460"/>
                  </a:lnTo>
                  <a:lnTo>
                    <a:pt x="226" y="414"/>
                  </a:lnTo>
                  <a:lnTo>
                    <a:pt x="312" y="441"/>
                  </a:lnTo>
                  <a:lnTo>
                    <a:pt x="380" y="393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9CB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577" name="Freeform 241"/>
            <p:cNvSpPr>
              <a:spLocks/>
            </p:cNvSpPr>
            <p:nvPr/>
          </p:nvSpPr>
          <p:spPr bwMode="auto">
            <a:xfrm>
              <a:off x="3888" y="2251"/>
              <a:ext cx="569" cy="545"/>
            </a:xfrm>
            <a:custGeom>
              <a:avLst/>
              <a:gdLst>
                <a:gd name="T0" fmla="*/ 22 w 1136"/>
                <a:gd name="T1" fmla="*/ 604 h 1091"/>
                <a:gd name="T2" fmla="*/ 0 w 1136"/>
                <a:gd name="T3" fmla="*/ 732 h 1091"/>
                <a:gd name="T4" fmla="*/ 26 w 1136"/>
                <a:gd name="T5" fmla="*/ 834 h 1091"/>
                <a:gd name="T6" fmla="*/ 97 w 1136"/>
                <a:gd name="T7" fmla="*/ 891 h 1091"/>
                <a:gd name="T8" fmla="*/ 157 w 1136"/>
                <a:gd name="T9" fmla="*/ 890 h 1091"/>
                <a:gd name="T10" fmla="*/ 279 w 1136"/>
                <a:gd name="T11" fmla="*/ 798 h 1091"/>
                <a:gd name="T12" fmla="*/ 321 w 1136"/>
                <a:gd name="T13" fmla="*/ 703 h 1091"/>
                <a:gd name="T14" fmla="*/ 473 w 1136"/>
                <a:gd name="T15" fmla="*/ 939 h 1091"/>
                <a:gd name="T16" fmla="*/ 594 w 1136"/>
                <a:gd name="T17" fmla="*/ 1091 h 1091"/>
                <a:gd name="T18" fmla="*/ 957 w 1136"/>
                <a:gd name="T19" fmla="*/ 565 h 1091"/>
                <a:gd name="T20" fmla="*/ 836 w 1136"/>
                <a:gd name="T21" fmla="*/ 314 h 1091"/>
                <a:gd name="T22" fmla="*/ 959 w 1136"/>
                <a:gd name="T23" fmla="*/ 365 h 1091"/>
                <a:gd name="T24" fmla="*/ 1039 w 1136"/>
                <a:gd name="T25" fmla="*/ 346 h 1091"/>
                <a:gd name="T26" fmla="*/ 1102 w 1136"/>
                <a:gd name="T27" fmla="*/ 297 h 1091"/>
                <a:gd name="T28" fmla="*/ 1136 w 1136"/>
                <a:gd name="T29" fmla="*/ 177 h 1091"/>
                <a:gd name="T30" fmla="*/ 1121 w 1136"/>
                <a:gd name="T31" fmla="*/ 97 h 1091"/>
                <a:gd name="T32" fmla="*/ 1066 w 1136"/>
                <a:gd name="T33" fmla="*/ 15 h 1091"/>
                <a:gd name="T34" fmla="*/ 984 w 1136"/>
                <a:gd name="T35" fmla="*/ 0 h 1091"/>
                <a:gd name="T36" fmla="*/ 705 w 1136"/>
                <a:gd name="T37" fmla="*/ 15 h 1091"/>
                <a:gd name="T38" fmla="*/ 241 w 1136"/>
                <a:gd name="T39" fmla="*/ 249 h 1091"/>
                <a:gd name="T40" fmla="*/ 41 w 1136"/>
                <a:gd name="T41" fmla="*/ 534 h 1091"/>
                <a:gd name="T42" fmla="*/ 22 w 1136"/>
                <a:gd name="T43" fmla="*/ 604 h 1091"/>
                <a:gd name="T44" fmla="*/ 22 w 1136"/>
                <a:gd name="T45" fmla="*/ 60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36" h="1091">
                  <a:moveTo>
                    <a:pt x="22" y="604"/>
                  </a:moveTo>
                  <a:lnTo>
                    <a:pt x="0" y="732"/>
                  </a:lnTo>
                  <a:lnTo>
                    <a:pt x="26" y="834"/>
                  </a:lnTo>
                  <a:lnTo>
                    <a:pt x="97" y="891"/>
                  </a:lnTo>
                  <a:lnTo>
                    <a:pt x="157" y="890"/>
                  </a:lnTo>
                  <a:lnTo>
                    <a:pt x="279" y="798"/>
                  </a:lnTo>
                  <a:lnTo>
                    <a:pt x="321" y="703"/>
                  </a:lnTo>
                  <a:lnTo>
                    <a:pt x="473" y="939"/>
                  </a:lnTo>
                  <a:lnTo>
                    <a:pt x="594" y="1091"/>
                  </a:lnTo>
                  <a:lnTo>
                    <a:pt x="957" y="565"/>
                  </a:lnTo>
                  <a:lnTo>
                    <a:pt x="836" y="314"/>
                  </a:lnTo>
                  <a:lnTo>
                    <a:pt x="959" y="365"/>
                  </a:lnTo>
                  <a:lnTo>
                    <a:pt x="1039" y="346"/>
                  </a:lnTo>
                  <a:lnTo>
                    <a:pt x="1102" y="297"/>
                  </a:lnTo>
                  <a:lnTo>
                    <a:pt x="1136" y="177"/>
                  </a:lnTo>
                  <a:lnTo>
                    <a:pt x="1121" y="97"/>
                  </a:lnTo>
                  <a:lnTo>
                    <a:pt x="1066" y="15"/>
                  </a:lnTo>
                  <a:lnTo>
                    <a:pt x="984" y="0"/>
                  </a:lnTo>
                  <a:lnTo>
                    <a:pt x="705" y="15"/>
                  </a:lnTo>
                  <a:lnTo>
                    <a:pt x="241" y="249"/>
                  </a:lnTo>
                  <a:lnTo>
                    <a:pt x="41" y="534"/>
                  </a:lnTo>
                  <a:lnTo>
                    <a:pt x="22" y="604"/>
                  </a:lnTo>
                  <a:lnTo>
                    <a:pt x="22" y="604"/>
                  </a:lnTo>
                  <a:close/>
                </a:path>
              </a:pathLst>
            </a:custGeom>
            <a:solidFill>
              <a:srgbClr val="FFA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578" name="Freeform 242"/>
            <p:cNvSpPr>
              <a:spLocks/>
            </p:cNvSpPr>
            <p:nvPr/>
          </p:nvSpPr>
          <p:spPr bwMode="auto">
            <a:xfrm>
              <a:off x="4016" y="2296"/>
              <a:ext cx="286" cy="299"/>
            </a:xfrm>
            <a:custGeom>
              <a:avLst/>
              <a:gdLst>
                <a:gd name="T0" fmla="*/ 8 w 572"/>
                <a:gd name="T1" fmla="*/ 173 h 599"/>
                <a:gd name="T2" fmla="*/ 19 w 572"/>
                <a:gd name="T3" fmla="*/ 185 h 599"/>
                <a:gd name="T4" fmla="*/ 36 w 572"/>
                <a:gd name="T5" fmla="*/ 202 h 599"/>
                <a:gd name="T6" fmla="*/ 55 w 572"/>
                <a:gd name="T7" fmla="*/ 223 h 599"/>
                <a:gd name="T8" fmla="*/ 80 w 572"/>
                <a:gd name="T9" fmla="*/ 244 h 599"/>
                <a:gd name="T10" fmla="*/ 103 w 572"/>
                <a:gd name="T11" fmla="*/ 263 h 599"/>
                <a:gd name="T12" fmla="*/ 128 w 572"/>
                <a:gd name="T13" fmla="*/ 282 h 599"/>
                <a:gd name="T14" fmla="*/ 139 w 572"/>
                <a:gd name="T15" fmla="*/ 289 h 599"/>
                <a:gd name="T16" fmla="*/ 160 w 572"/>
                <a:gd name="T17" fmla="*/ 301 h 599"/>
                <a:gd name="T18" fmla="*/ 179 w 572"/>
                <a:gd name="T19" fmla="*/ 308 h 599"/>
                <a:gd name="T20" fmla="*/ 196 w 572"/>
                <a:gd name="T21" fmla="*/ 308 h 599"/>
                <a:gd name="T22" fmla="*/ 209 w 572"/>
                <a:gd name="T23" fmla="*/ 301 h 599"/>
                <a:gd name="T24" fmla="*/ 225 w 572"/>
                <a:gd name="T25" fmla="*/ 293 h 599"/>
                <a:gd name="T26" fmla="*/ 238 w 572"/>
                <a:gd name="T27" fmla="*/ 282 h 599"/>
                <a:gd name="T28" fmla="*/ 253 w 572"/>
                <a:gd name="T29" fmla="*/ 270 h 599"/>
                <a:gd name="T30" fmla="*/ 264 w 572"/>
                <a:gd name="T31" fmla="*/ 257 h 599"/>
                <a:gd name="T32" fmla="*/ 276 w 572"/>
                <a:gd name="T33" fmla="*/ 244 h 599"/>
                <a:gd name="T34" fmla="*/ 291 w 572"/>
                <a:gd name="T35" fmla="*/ 230 h 599"/>
                <a:gd name="T36" fmla="*/ 304 w 572"/>
                <a:gd name="T37" fmla="*/ 215 h 599"/>
                <a:gd name="T38" fmla="*/ 544 w 572"/>
                <a:gd name="T39" fmla="*/ 599 h 599"/>
                <a:gd name="T40" fmla="*/ 348 w 572"/>
                <a:gd name="T41" fmla="*/ 190 h 599"/>
                <a:gd name="T42" fmla="*/ 358 w 572"/>
                <a:gd name="T43" fmla="*/ 190 h 599"/>
                <a:gd name="T44" fmla="*/ 369 w 572"/>
                <a:gd name="T45" fmla="*/ 190 h 599"/>
                <a:gd name="T46" fmla="*/ 384 w 572"/>
                <a:gd name="T47" fmla="*/ 190 h 599"/>
                <a:gd name="T48" fmla="*/ 401 w 572"/>
                <a:gd name="T49" fmla="*/ 189 h 599"/>
                <a:gd name="T50" fmla="*/ 418 w 572"/>
                <a:gd name="T51" fmla="*/ 187 h 599"/>
                <a:gd name="T52" fmla="*/ 436 w 572"/>
                <a:gd name="T53" fmla="*/ 183 h 599"/>
                <a:gd name="T54" fmla="*/ 453 w 572"/>
                <a:gd name="T55" fmla="*/ 179 h 599"/>
                <a:gd name="T56" fmla="*/ 464 w 572"/>
                <a:gd name="T57" fmla="*/ 173 h 599"/>
                <a:gd name="T58" fmla="*/ 479 w 572"/>
                <a:gd name="T59" fmla="*/ 158 h 599"/>
                <a:gd name="T60" fmla="*/ 481 w 572"/>
                <a:gd name="T61" fmla="*/ 143 h 599"/>
                <a:gd name="T62" fmla="*/ 479 w 572"/>
                <a:gd name="T63" fmla="*/ 128 h 599"/>
                <a:gd name="T64" fmla="*/ 477 w 572"/>
                <a:gd name="T65" fmla="*/ 109 h 599"/>
                <a:gd name="T66" fmla="*/ 472 w 572"/>
                <a:gd name="T67" fmla="*/ 90 h 599"/>
                <a:gd name="T68" fmla="*/ 466 w 572"/>
                <a:gd name="T69" fmla="*/ 69 h 599"/>
                <a:gd name="T70" fmla="*/ 458 w 572"/>
                <a:gd name="T71" fmla="*/ 50 h 599"/>
                <a:gd name="T72" fmla="*/ 453 w 572"/>
                <a:gd name="T73" fmla="*/ 33 h 599"/>
                <a:gd name="T74" fmla="*/ 447 w 572"/>
                <a:gd name="T75" fmla="*/ 19 h 599"/>
                <a:gd name="T76" fmla="*/ 441 w 572"/>
                <a:gd name="T77" fmla="*/ 8 h 599"/>
                <a:gd name="T78" fmla="*/ 439 w 572"/>
                <a:gd name="T79" fmla="*/ 0 h 599"/>
                <a:gd name="T80" fmla="*/ 430 w 572"/>
                <a:gd name="T81" fmla="*/ 2 h 599"/>
                <a:gd name="T82" fmla="*/ 420 w 572"/>
                <a:gd name="T83" fmla="*/ 8 h 599"/>
                <a:gd name="T84" fmla="*/ 403 w 572"/>
                <a:gd name="T85" fmla="*/ 12 h 599"/>
                <a:gd name="T86" fmla="*/ 384 w 572"/>
                <a:gd name="T87" fmla="*/ 19 h 599"/>
                <a:gd name="T88" fmla="*/ 361 w 572"/>
                <a:gd name="T89" fmla="*/ 29 h 599"/>
                <a:gd name="T90" fmla="*/ 337 w 572"/>
                <a:gd name="T91" fmla="*/ 38 h 599"/>
                <a:gd name="T92" fmla="*/ 310 w 572"/>
                <a:gd name="T93" fmla="*/ 50 h 599"/>
                <a:gd name="T94" fmla="*/ 282 w 572"/>
                <a:gd name="T95" fmla="*/ 61 h 599"/>
                <a:gd name="T96" fmla="*/ 251 w 572"/>
                <a:gd name="T97" fmla="*/ 73 h 599"/>
                <a:gd name="T98" fmla="*/ 221 w 572"/>
                <a:gd name="T99" fmla="*/ 86 h 599"/>
                <a:gd name="T100" fmla="*/ 190 w 572"/>
                <a:gd name="T101" fmla="*/ 95 h 599"/>
                <a:gd name="T102" fmla="*/ 160 w 572"/>
                <a:gd name="T103" fmla="*/ 109 h 599"/>
                <a:gd name="T104" fmla="*/ 131 w 572"/>
                <a:gd name="T105" fmla="*/ 118 h 599"/>
                <a:gd name="T106" fmla="*/ 103 w 572"/>
                <a:gd name="T107" fmla="*/ 130 h 599"/>
                <a:gd name="T108" fmla="*/ 78 w 572"/>
                <a:gd name="T109" fmla="*/ 139 h 599"/>
                <a:gd name="T110" fmla="*/ 55 w 572"/>
                <a:gd name="T111" fmla="*/ 147 h 599"/>
                <a:gd name="T112" fmla="*/ 35 w 572"/>
                <a:gd name="T113" fmla="*/ 154 h 599"/>
                <a:gd name="T114" fmla="*/ 21 w 572"/>
                <a:gd name="T115" fmla="*/ 162 h 599"/>
                <a:gd name="T116" fmla="*/ 8 w 572"/>
                <a:gd name="T117" fmla="*/ 164 h 599"/>
                <a:gd name="T118" fmla="*/ 0 w 572"/>
                <a:gd name="T119" fmla="*/ 168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72" h="599">
                  <a:moveTo>
                    <a:pt x="0" y="168"/>
                  </a:moveTo>
                  <a:lnTo>
                    <a:pt x="2" y="170"/>
                  </a:lnTo>
                  <a:lnTo>
                    <a:pt x="8" y="173"/>
                  </a:lnTo>
                  <a:lnTo>
                    <a:pt x="10" y="175"/>
                  </a:lnTo>
                  <a:lnTo>
                    <a:pt x="14" y="181"/>
                  </a:lnTo>
                  <a:lnTo>
                    <a:pt x="19" y="185"/>
                  </a:lnTo>
                  <a:lnTo>
                    <a:pt x="25" y="190"/>
                  </a:lnTo>
                  <a:lnTo>
                    <a:pt x="29" y="196"/>
                  </a:lnTo>
                  <a:lnTo>
                    <a:pt x="36" y="202"/>
                  </a:lnTo>
                  <a:lnTo>
                    <a:pt x="42" y="209"/>
                  </a:lnTo>
                  <a:lnTo>
                    <a:pt x="50" y="215"/>
                  </a:lnTo>
                  <a:lnTo>
                    <a:pt x="55" y="223"/>
                  </a:lnTo>
                  <a:lnTo>
                    <a:pt x="63" y="228"/>
                  </a:lnTo>
                  <a:lnTo>
                    <a:pt x="71" y="236"/>
                  </a:lnTo>
                  <a:lnTo>
                    <a:pt x="80" y="244"/>
                  </a:lnTo>
                  <a:lnTo>
                    <a:pt x="88" y="249"/>
                  </a:lnTo>
                  <a:lnTo>
                    <a:pt x="95" y="257"/>
                  </a:lnTo>
                  <a:lnTo>
                    <a:pt x="103" y="263"/>
                  </a:lnTo>
                  <a:lnTo>
                    <a:pt x="112" y="270"/>
                  </a:lnTo>
                  <a:lnTo>
                    <a:pt x="120" y="276"/>
                  </a:lnTo>
                  <a:lnTo>
                    <a:pt x="128" y="282"/>
                  </a:lnTo>
                  <a:lnTo>
                    <a:pt x="131" y="286"/>
                  </a:lnTo>
                  <a:lnTo>
                    <a:pt x="135" y="287"/>
                  </a:lnTo>
                  <a:lnTo>
                    <a:pt x="139" y="289"/>
                  </a:lnTo>
                  <a:lnTo>
                    <a:pt x="145" y="293"/>
                  </a:lnTo>
                  <a:lnTo>
                    <a:pt x="152" y="297"/>
                  </a:lnTo>
                  <a:lnTo>
                    <a:pt x="160" y="301"/>
                  </a:lnTo>
                  <a:lnTo>
                    <a:pt x="166" y="305"/>
                  </a:lnTo>
                  <a:lnTo>
                    <a:pt x="173" y="306"/>
                  </a:lnTo>
                  <a:lnTo>
                    <a:pt x="179" y="308"/>
                  </a:lnTo>
                  <a:lnTo>
                    <a:pt x="185" y="308"/>
                  </a:lnTo>
                  <a:lnTo>
                    <a:pt x="190" y="308"/>
                  </a:lnTo>
                  <a:lnTo>
                    <a:pt x="196" y="308"/>
                  </a:lnTo>
                  <a:lnTo>
                    <a:pt x="200" y="306"/>
                  </a:lnTo>
                  <a:lnTo>
                    <a:pt x="206" y="305"/>
                  </a:lnTo>
                  <a:lnTo>
                    <a:pt x="209" y="301"/>
                  </a:lnTo>
                  <a:lnTo>
                    <a:pt x="215" y="299"/>
                  </a:lnTo>
                  <a:lnTo>
                    <a:pt x="219" y="295"/>
                  </a:lnTo>
                  <a:lnTo>
                    <a:pt x="225" y="293"/>
                  </a:lnTo>
                  <a:lnTo>
                    <a:pt x="228" y="289"/>
                  </a:lnTo>
                  <a:lnTo>
                    <a:pt x="234" y="286"/>
                  </a:lnTo>
                  <a:lnTo>
                    <a:pt x="238" y="282"/>
                  </a:lnTo>
                  <a:lnTo>
                    <a:pt x="244" y="278"/>
                  </a:lnTo>
                  <a:lnTo>
                    <a:pt x="247" y="274"/>
                  </a:lnTo>
                  <a:lnTo>
                    <a:pt x="253" y="270"/>
                  </a:lnTo>
                  <a:lnTo>
                    <a:pt x="257" y="265"/>
                  </a:lnTo>
                  <a:lnTo>
                    <a:pt x="261" y="261"/>
                  </a:lnTo>
                  <a:lnTo>
                    <a:pt x="264" y="257"/>
                  </a:lnTo>
                  <a:lnTo>
                    <a:pt x="270" y="253"/>
                  </a:lnTo>
                  <a:lnTo>
                    <a:pt x="272" y="249"/>
                  </a:lnTo>
                  <a:lnTo>
                    <a:pt x="276" y="244"/>
                  </a:lnTo>
                  <a:lnTo>
                    <a:pt x="280" y="240"/>
                  </a:lnTo>
                  <a:lnTo>
                    <a:pt x="283" y="236"/>
                  </a:lnTo>
                  <a:lnTo>
                    <a:pt x="291" y="230"/>
                  </a:lnTo>
                  <a:lnTo>
                    <a:pt x="297" y="225"/>
                  </a:lnTo>
                  <a:lnTo>
                    <a:pt x="301" y="219"/>
                  </a:lnTo>
                  <a:lnTo>
                    <a:pt x="304" y="215"/>
                  </a:lnTo>
                  <a:lnTo>
                    <a:pt x="306" y="211"/>
                  </a:lnTo>
                  <a:lnTo>
                    <a:pt x="308" y="211"/>
                  </a:lnTo>
                  <a:lnTo>
                    <a:pt x="544" y="599"/>
                  </a:lnTo>
                  <a:lnTo>
                    <a:pt x="572" y="582"/>
                  </a:lnTo>
                  <a:lnTo>
                    <a:pt x="346" y="190"/>
                  </a:lnTo>
                  <a:lnTo>
                    <a:pt x="348" y="190"/>
                  </a:lnTo>
                  <a:lnTo>
                    <a:pt x="352" y="190"/>
                  </a:lnTo>
                  <a:lnTo>
                    <a:pt x="354" y="190"/>
                  </a:lnTo>
                  <a:lnTo>
                    <a:pt x="358" y="190"/>
                  </a:lnTo>
                  <a:lnTo>
                    <a:pt x="361" y="190"/>
                  </a:lnTo>
                  <a:lnTo>
                    <a:pt x="365" y="190"/>
                  </a:lnTo>
                  <a:lnTo>
                    <a:pt x="369" y="190"/>
                  </a:lnTo>
                  <a:lnTo>
                    <a:pt x="373" y="190"/>
                  </a:lnTo>
                  <a:lnTo>
                    <a:pt x="379" y="190"/>
                  </a:lnTo>
                  <a:lnTo>
                    <a:pt x="384" y="190"/>
                  </a:lnTo>
                  <a:lnTo>
                    <a:pt x="390" y="190"/>
                  </a:lnTo>
                  <a:lnTo>
                    <a:pt x="396" y="190"/>
                  </a:lnTo>
                  <a:lnTo>
                    <a:pt x="401" y="189"/>
                  </a:lnTo>
                  <a:lnTo>
                    <a:pt x="407" y="189"/>
                  </a:lnTo>
                  <a:lnTo>
                    <a:pt x="413" y="189"/>
                  </a:lnTo>
                  <a:lnTo>
                    <a:pt x="418" y="187"/>
                  </a:lnTo>
                  <a:lnTo>
                    <a:pt x="424" y="187"/>
                  </a:lnTo>
                  <a:lnTo>
                    <a:pt x="430" y="185"/>
                  </a:lnTo>
                  <a:lnTo>
                    <a:pt x="436" y="183"/>
                  </a:lnTo>
                  <a:lnTo>
                    <a:pt x="441" y="183"/>
                  </a:lnTo>
                  <a:lnTo>
                    <a:pt x="447" y="181"/>
                  </a:lnTo>
                  <a:lnTo>
                    <a:pt x="453" y="179"/>
                  </a:lnTo>
                  <a:lnTo>
                    <a:pt x="456" y="177"/>
                  </a:lnTo>
                  <a:lnTo>
                    <a:pt x="460" y="175"/>
                  </a:lnTo>
                  <a:lnTo>
                    <a:pt x="464" y="173"/>
                  </a:lnTo>
                  <a:lnTo>
                    <a:pt x="470" y="170"/>
                  </a:lnTo>
                  <a:lnTo>
                    <a:pt x="475" y="164"/>
                  </a:lnTo>
                  <a:lnTo>
                    <a:pt x="479" y="158"/>
                  </a:lnTo>
                  <a:lnTo>
                    <a:pt x="479" y="154"/>
                  </a:lnTo>
                  <a:lnTo>
                    <a:pt x="481" y="149"/>
                  </a:lnTo>
                  <a:lnTo>
                    <a:pt x="481" y="143"/>
                  </a:lnTo>
                  <a:lnTo>
                    <a:pt x="481" y="139"/>
                  </a:lnTo>
                  <a:lnTo>
                    <a:pt x="481" y="132"/>
                  </a:lnTo>
                  <a:lnTo>
                    <a:pt x="479" y="128"/>
                  </a:lnTo>
                  <a:lnTo>
                    <a:pt x="479" y="120"/>
                  </a:lnTo>
                  <a:lnTo>
                    <a:pt x="479" y="114"/>
                  </a:lnTo>
                  <a:lnTo>
                    <a:pt x="477" y="109"/>
                  </a:lnTo>
                  <a:lnTo>
                    <a:pt x="475" y="101"/>
                  </a:lnTo>
                  <a:lnTo>
                    <a:pt x="474" y="95"/>
                  </a:lnTo>
                  <a:lnTo>
                    <a:pt x="472" y="90"/>
                  </a:lnTo>
                  <a:lnTo>
                    <a:pt x="470" y="82"/>
                  </a:lnTo>
                  <a:lnTo>
                    <a:pt x="468" y="75"/>
                  </a:lnTo>
                  <a:lnTo>
                    <a:pt x="466" y="69"/>
                  </a:lnTo>
                  <a:lnTo>
                    <a:pt x="464" y="63"/>
                  </a:lnTo>
                  <a:lnTo>
                    <a:pt x="462" y="57"/>
                  </a:lnTo>
                  <a:lnTo>
                    <a:pt x="458" y="50"/>
                  </a:lnTo>
                  <a:lnTo>
                    <a:pt x="456" y="44"/>
                  </a:lnTo>
                  <a:lnTo>
                    <a:pt x="455" y="38"/>
                  </a:lnTo>
                  <a:lnTo>
                    <a:pt x="453" y="33"/>
                  </a:lnTo>
                  <a:lnTo>
                    <a:pt x="451" y="27"/>
                  </a:lnTo>
                  <a:lnTo>
                    <a:pt x="449" y="23"/>
                  </a:lnTo>
                  <a:lnTo>
                    <a:pt x="447" y="19"/>
                  </a:lnTo>
                  <a:lnTo>
                    <a:pt x="445" y="14"/>
                  </a:lnTo>
                  <a:lnTo>
                    <a:pt x="443" y="10"/>
                  </a:lnTo>
                  <a:lnTo>
                    <a:pt x="441" y="8"/>
                  </a:lnTo>
                  <a:lnTo>
                    <a:pt x="439" y="4"/>
                  </a:lnTo>
                  <a:lnTo>
                    <a:pt x="439" y="0"/>
                  </a:lnTo>
                  <a:lnTo>
                    <a:pt x="439" y="0"/>
                  </a:lnTo>
                  <a:lnTo>
                    <a:pt x="437" y="0"/>
                  </a:lnTo>
                  <a:lnTo>
                    <a:pt x="434" y="2"/>
                  </a:lnTo>
                  <a:lnTo>
                    <a:pt x="430" y="2"/>
                  </a:lnTo>
                  <a:lnTo>
                    <a:pt x="428" y="4"/>
                  </a:lnTo>
                  <a:lnTo>
                    <a:pt x="424" y="4"/>
                  </a:lnTo>
                  <a:lnTo>
                    <a:pt x="420" y="8"/>
                  </a:lnTo>
                  <a:lnTo>
                    <a:pt x="415" y="8"/>
                  </a:lnTo>
                  <a:lnTo>
                    <a:pt x="409" y="10"/>
                  </a:lnTo>
                  <a:lnTo>
                    <a:pt x="403" y="12"/>
                  </a:lnTo>
                  <a:lnTo>
                    <a:pt x="398" y="16"/>
                  </a:lnTo>
                  <a:lnTo>
                    <a:pt x="392" y="18"/>
                  </a:lnTo>
                  <a:lnTo>
                    <a:pt x="384" y="19"/>
                  </a:lnTo>
                  <a:lnTo>
                    <a:pt x="377" y="23"/>
                  </a:lnTo>
                  <a:lnTo>
                    <a:pt x="371" y="27"/>
                  </a:lnTo>
                  <a:lnTo>
                    <a:pt x="361" y="29"/>
                  </a:lnTo>
                  <a:lnTo>
                    <a:pt x="354" y="33"/>
                  </a:lnTo>
                  <a:lnTo>
                    <a:pt x="346" y="35"/>
                  </a:lnTo>
                  <a:lnTo>
                    <a:pt x="337" y="38"/>
                  </a:lnTo>
                  <a:lnTo>
                    <a:pt x="327" y="42"/>
                  </a:lnTo>
                  <a:lnTo>
                    <a:pt x="320" y="46"/>
                  </a:lnTo>
                  <a:lnTo>
                    <a:pt x="310" y="50"/>
                  </a:lnTo>
                  <a:lnTo>
                    <a:pt x="301" y="54"/>
                  </a:lnTo>
                  <a:lnTo>
                    <a:pt x="291" y="57"/>
                  </a:lnTo>
                  <a:lnTo>
                    <a:pt x="282" y="61"/>
                  </a:lnTo>
                  <a:lnTo>
                    <a:pt x="270" y="65"/>
                  </a:lnTo>
                  <a:lnTo>
                    <a:pt x="261" y="69"/>
                  </a:lnTo>
                  <a:lnTo>
                    <a:pt x="251" y="73"/>
                  </a:lnTo>
                  <a:lnTo>
                    <a:pt x="242" y="76"/>
                  </a:lnTo>
                  <a:lnTo>
                    <a:pt x="230" y="80"/>
                  </a:lnTo>
                  <a:lnTo>
                    <a:pt x="221" y="86"/>
                  </a:lnTo>
                  <a:lnTo>
                    <a:pt x="211" y="88"/>
                  </a:lnTo>
                  <a:lnTo>
                    <a:pt x="200" y="94"/>
                  </a:lnTo>
                  <a:lnTo>
                    <a:pt x="190" y="95"/>
                  </a:lnTo>
                  <a:lnTo>
                    <a:pt x="181" y="101"/>
                  </a:lnTo>
                  <a:lnTo>
                    <a:pt x="169" y="103"/>
                  </a:lnTo>
                  <a:lnTo>
                    <a:pt x="160" y="109"/>
                  </a:lnTo>
                  <a:lnTo>
                    <a:pt x="150" y="111"/>
                  </a:lnTo>
                  <a:lnTo>
                    <a:pt x="141" y="116"/>
                  </a:lnTo>
                  <a:lnTo>
                    <a:pt x="131" y="118"/>
                  </a:lnTo>
                  <a:lnTo>
                    <a:pt x="122" y="122"/>
                  </a:lnTo>
                  <a:lnTo>
                    <a:pt x="112" y="126"/>
                  </a:lnTo>
                  <a:lnTo>
                    <a:pt x="103" y="130"/>
                  </a:lnTo>
                  <a:lnTo>
                    <a:pt x="93" y="132"/>
                  </a:lnTo>
                  <a:lnTo>
                    <a:pt x="86" y="135"/>
                  </a:lnTo>
                  <a:lnTo>
                    <a:pt x="78" y="139"/>
                  </a:lnTo>
                  <a:lnTo>
                    <a:pt x="71" y="143"/>
                  </a:lnTo>
                  <a:lnTo>
                    <a:pt x="63" y="145"/>
                  </a:lnTo>
                  <a:lnTo>
                    <a:pt x="55" y="147"/>
                  </a:lnTo>
                  <a:lnTo>
                    <a:pt x="48" y="151"/>
                  </a:lnTo>
                  <a:lnTo>
                    <a:pt x="42" y="152"/>
                  </a:lnTo>
                  <a:lnTo>
                    <a:pt x="35" y="154"/>
                  </a:lnTo>
                  <a:lnTo>
                    <a:pt x="29" y="156"/>
                  </a:lnTo>
                  <a:lnTo>
                    <a:pt x="25" y="158"/>
                  </a:lnTo>
                  <a:lnTo>
                    <a:pt x="21" y="162"/>
                  </a:lnTo>
                  <a:lnTo>
                    <a:pt x="16" y="162"/>
                  </a:lnTo>
                  <a:lnTo>
                    <a:pt x="12" y="164"/>
                  </a:lnTo>
                  <a:lnTo>
                    <a:pt x="8" y="164"/>
                  </a:lnTo>
                  <a:lnTo>
                    <a:pt x="6" y="166"/>
                  </a:lnTo>
                  <a:lnTo>
                    <a:pt x="2" y="168"/>
                  </a:lnTo>
                  <a:lnTo>
                    <a:pt x="0" y="168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579" name="Freeform 243"/>
            <p:cNvSpPr>
              <a:spLocks/>
            </p:cNvSpPr>
            <p:nvPr/>
          </p:nvSpPr>
          <p:spPr bwMode="auto">
            <a:xfrm>
              <a:off x="3678" y="2165"/>
              <a:ext cx="341" cy="319"/>
            </a:xfrm>
            <a:custGeom>
              <a:avLst/>
              <a:gdLst>
                <a:gd name="T0" fmla="*/ 30 w 682"/>
                <a:gd name="T1" fmla="*/ 354 h 639"/>
                <a:gd name="T2" fmla="*/ 97 w 682"/>
                <a:gd name="T3" fmla="*/ 390 h 639"/>
                <a:gd name="T4" fmla="*/ 0 w 682"/>
                <a:gd name="T5" fmla="*/ 420 h 639"/>
                <a:gd name="T6" fmla="*/ 11 w 682"/>
                <a:gd name="T7" fmla="*/ 435 h 639"/>
                <a:gd name="T8" fmla="*/ 87 w 682"/>
                <a:gd name="T9" fmla="*/ 456 h 639"/>
                <a:gd name="T10" fmla="*/ 89 w 682"/>
                <a:gd name="T11" fmla="*/ 485 h 639"/>
                <a:gd name="T12" fmla="*/ 176 w 682"/>
                <a:gd name="T13" fmla="*/ 504 h 639"/>
                <a:gd name="T14" fmla="*/ 317 w 682"/>
                <a:gd name="T15" fmla="*/ 477 h 639"/>
                <a:gd name="T16" fmla="*/ 321 w 682"/>
                <a:gd name="T17" fmla="*/ 498 h 639"/>
                <a:gd name="T18" fmla="*/ 197 w 682"/>
                <a:gd name="T19" fmla="*/ 574 h 639"/>
                <a:gd name="T20" fmla="*/ 216 w 682"/>
                <a:gd name="T21" fmla="*/ 595 h 639"/>
                <a:gd name="T22" fmla="*/ 268 w 682"/>
                <a:gd name="T23" fmla="*/ 603 h 639"/>
                <a:gd name="T24" fmla="*/ 283 w 682"/>
                <a:gd name="T25" fmla="*/ 635 h 639"/>
                <a:gd name="T26" fmla="*/ 338 w 682"/>
                <a:gd name="T27" fmla="*/ 639 h 639"/>
                <a:gd name="T28" fmla="*/ 444 w 682"/>
                <a:gd name="T29" fmla="*/ 608 h 639"/>
                <a:gd name="T30" fmla="*/ 638 w 682"/>
                <a:gd name="T31" fmla="*/ 477 h 639"/>
                <a:gd name="T32" fmla="*/ 682 w 682"/>
                <a:gd name="T33" fmla="*/ 420 h 639"/>
                <a:gd name="T34" fmla="*/ 486 w 682"/>
                <a:gd name="T35" fmla="*/ 0 h 639"/>
                <a:gd name="T36" fmla="*/ 422 w 682"/>
                <a:gd name="T37" fmla="*/ 80 h 639"/>
                <a:gd name="T38" fmla="*/ 340 w 682"/>
                <a:gd name="T39" fmla="*/ 190 h 639"/>
                <a:gd name="T40" fmla="*/ 254 w 682"/>
                <a:gd name="T41" fmla="*/ 264 h 639"/>
                <a:gd name="T42" fmla="*/ 152 w 682"/>
                <a:gd name="T43" fmla="*/ 312 h 639"/>
                <a:gd name="T44" fmla="*/ 30 w 682"/>
                <a:gd name="T45" fmla="*/ 354 h 639"/>
                <a:gd name="T46" fmla="*/ 30 w 682"/>
                <a:gd name="T47" fmla="*/ 354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82" h="639">
                  <a:moveTo>
                    <a:pt x="30" y="354"/>
                  </a:moveTo>
                  <a:lnTo>
                    <a:pt x="97" y="390"/>
                  </a:lnTo>
                  <a:lnTo>
                    <a:pt x="0" y="420"/>
                  </a:lnTo>
                  <a:lnTo>
                    <a:pt x="11" y="435"/>
                  </a:lnTo>
                  <a:lnTo>
                    <a:pt x="87" y="456"/>
                  </a:lnTo>
                  <a:lnTo>
                    <a:pt x="89" y="485"/>
                  </a:lnTo>
                  <a:lnTo>
                    <a:pt x="176" y="504"/>
                  </a:lnTo>
                  <a:lnTo>
                    <a:pt x="317" y="477"/>
                  </a:lnTo>
                  <a:lnTo>
                    <a:pt x="321" y="498"/>
                  </a:lnTo>
                  <a:lnTo>
                    <a:pt x="197" y="574"/>
                  </a:lnTo>
                  <a:lnTo>
                    <a:pt x="216" y="595"/>
                  </a:lnTo>
                  <a:lnTo>
                    <a:pt x="268" y="603"/>
                  </a:lnTo>
                  <a:lnTo>
                    <a:pt x="283" y="635"/>
                  </a:lnTo>
                  <a:lnTo>
                    <a:pt x="338" y="639"/>
                  </a:lnTo>
                  <a:lnTo>
                    <a:pt x="444" y="608"/>
                  </a:lnTo>
                  <a:lnTo>
                    <a:pt x="638" y="477"/>
                  </a:lnTo>
                  <a:lnTo>
                    <a:pt x="682" y="420"/>
                  </a:lnTo>
                  <a:lnTo>
                    <a:pt x="486" y="0"/>
                  </a:lnTo>
                  <a:lnTo>
                    <a:pt x="422" y="80"/>
                  </a:lnTo>
                  <a:lnTo>
                    <a:pt x="340" y="190"/>
                  </a:lnTo>
                  <a:lnTo>
                    <a:pt x="254" y="264"/>
                  </a:lnTo>
                  <a:lnTo>
                    <a:pt x="152" y="312"/>
                  </a:lnTo>
                  <a:lnTo>
                    <a:pt x="30" y="354"/>
                  </a:lnTo>
                  <a:lnTo>
                    <a:pt x="30" y="354"/>
                  </a:lnTo>
                  <a:close/>
                </a:path>
              </a:pathLst>
            </a:custGeom>
            <a:solidFill>
              <a:srgbClr val="A67A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580" name="Freeform 244"/>
            <p:cNvSpPr>
              <a:spLocks/>
            </p:cNvSpPr>
            <p:nvPr/>
          </p:nvSpPr>
          <p:spPr bwMode="auto">
            <a:xfrm>
              <a:off x="3919" y="2062"/>
              <a:ext cx="170" cy="232"/>
            </a:xfrm>
            <a:custGeom>
              <a:avLst/>
              <a:gdLst>
                <a:gd name="T0" fmla="*/ 57 w 341"/>
                <a:gd name="T1" fmla="*/ 462 h 464"/>
                <a:gd name="T2" fmla="*/ 0 w 341"/>
                <a:gd name="T3" fmla="*/ 342 h 464"/>
                <a:gd name="T4" fmla="*/ 0 w 341"/>
                <a:gd name="T5" fmla="*/ 199 h 464"/>
                <a:gd name="T6" fmla="*/ 76 w 341"/>
                <a:gd name="T7" fmla="*/ 106 h 464"/>
                <a:gd name="T8" fmla="*/ 187 w 341"/>
                <a:gd name="T9" fmla="*/ 28 h 464"/>
                <a:gd name="T10" fmla="*/ 265 w 341"/>
                <a:gd name="T11" fmla="*/ 0 h 464"/>
                <a:gd name="T12" fmla="*/ 318 w 341"/>
                <a:gd name="T13" fmla="*/ 8 h 464"/>
                <a:gd name="T14" fmla="*/ 341 w 341"/>
                <a:gd name="T15" fmla="*/ 38 h 464"/>
                <a:gd name="T16" fmla="*/ 113 w 341"/>
                <a:gd name="T17" fmla="*/ 464 h 464"/>
                <a:gd name="T18" fmla="*/ 57 w 341"/>
                <a:gd name="T19" fmla="*/ 462 h 464"/>
                <a:gd name="T20" fmla="*/ 57 w 341"/>
                <a:gd name="T21" fmla="*/ 462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1" h="464">
                  <a:moveTo>
                    <a:pt x="57" y="462"/>
                  </a:moveTo>
                  <a:lnTo>
                    <a:pt x="0" y="342"/>
                  </a:lnTo>
                  <a:lnTo>
                    <a:pt x="0" y="199"/>
                  </a:lnTo>
                  <a:lnTo>
                    <a:pt x="76" y="106"/>
                  </a:lnTo>
                  <a:lnTo>
                    <a:pt x="187" y="28"/>
                  </a:lnTo>
                  <a:lnTo>
                    <a:pt x="265" y="0"/>
                  </a:lnTo>
                  <a:lnTo>
                    <a:pt x="318" y="8"/>
                  </a:lnTo>
                  <a:lnTo>
                    <a:pt x="341" y="38"/>
                  </a:lnTo>
                  <a:lnTo>
                    <a:pt x="113" y="464"/>
                  </a:lnTo>
                  <a:lnTo>
                    <a:pt x="57" y="462"/>
                  </a:lnTo>
                  <a:lnTo>
                    <a:pt x="57" y="462"/>
                  </a:lnTo>
                  <a:close/>
                </a:path>
              </a:pathLst>
            </a:custGeom>
            <a:solidFill>
              <a:srgbClr val="FFA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581" name="Freeform 245"/>
            <p:cNvSpPr>
              <a:spLocks/>
            </p:cNvSpPr>
            <p:nvPr/>
          </p:nvSpPr>
          <p:spPr bwMode="auto">
            <a:xfrm>
              <a:off x="4251" y="2473"/>
              <a:ext cx="353" cy="264"/>
            </a:xfrm>
            <a:custGeom>
              <a:avLst/>
              <a:gdLst>
                <a:gd name="T0" fmla="*/ 0 w 705"/>
                <a:gd name="T1" fmla="*/ 329 h 526"/>
                <a:gd name="T2" fmla="*/ 384 w 705"/>
                <a:gd name="T3" fmla="*/ 0 h 526"/>
                <a:gd name="T4" fmla="*/ 488 w 705"/>
                <a:gd name="T5" fmla="*/ 150 h 526"/>
                <a:gd name="T6" fmla="*/ 596 w 705"/>
                <a:gd name="T7" fmla="*/ 89 h 526"/>
                <a:gd name="T8" fmla="*/ 705 w 705"/>
                <a:gd name="T9" fmla="*/ 127 h 526"/>
                <a:gd name="T10" fmla="*/ 665 w 705"/>
                <a:gd name="T11" fmla="*/ 180 h 526"/>
                <a:gd name="T12" fmla="*/ 568 w 705"/>
                <a:gd name="T13" fmla="*/ 382 h 526"/>
                <a:gd name="T14" fmla="*/ 49 w 705"/>
                <a:gd name="T15" fmla="*/ 526 h 526"/>
                <a:gd name="T16" fmla="*/ 0 w 705"/>
                <a:gd name="T17" fmla="*/ 329 h 526"/>
                <a:gd name="T18" fmla="*/ 0 w 705"/>
                <a:gd name="T19" fmla="*/ 329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5" h="526">
                  <a:moveTo>
                    <a:pt x="0" y="329"/>
                  </a:moveTo>
                  <a:lnTo>
                    <a:pt x="384" y="0"/>
                  </a:lnTo>
                  <a:lnTo>
                    <a:pt x="488" y="150"/>
                  </a:lnTo>
                  <a:lnTo>
                    <a:pt x="596" y="89"/>
                  </a:lnTo>
                  <a:lnTo>
                    <a:pt x="705" y="127"/>
                  </a:lnTo>
                  <a:lnTo>
                    <a:pt x="665" y="180"/>
                  </a:lnTo>
                  <a:lnTo>
                    <a:pt x="568" y="382"/>
                  </a:lnTo>
                  <a:lnTo>
                    <a:pt x="49" y="526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582" name="Freeform 246"/>
            <p:cNvSpPr>
              <a:spLocks/>
            </p:cNvSpPr>
            <p:nvPr/>
          </p:nvSpPr>
          <p:spPr bwMode="auto">
            <a:xfrm>
              <a:off x="3886" y="2377"/>
              <a:ext cx="119" cy="148"/>
            </a:xfrm>
            <a:custGeom>
              <a:avLst/>
              <a:gdLst>
                <a:gd name="T0" fmla="*/ 49 w 237"/>
                <a:gd name="T1" fmla="*/ 272 h 294"/>
                <a:gd name="T2" fmla="*/ 55 w 237"/>
                <a:gd name="T3" fmla="*/ 228 h 294"/>
                <a:gd name="T4" fmla="*/ 0 w 237"/>
                <a:gd name="T5" fmla="*/ 102 h 294"/>
                <a:gd name="T6" fmla="*/ 4 w 237"/>
                <a:gd name="T7" fmla="*/ 42 h 294"/>
                <a:gd name="T8" fmla="*/ 63 w 237"/>
                <a:gd name="T9" fmla="*/ 0 h 294"/>
                <a:gd name="T10" fmla="*/ 114 w 237"/>
                <a:gd name="T11" fmla="*/ 7 h 294"/>
                <a:gd name="T12" fmla="*/ 137 w 237"/>
                <a:gd name="T13" fmla="*/ 38 h 294"/>
                <a:gd name="T14" fmla="*/ 156 w 237"/>
                <a:gd name="T15" fmla="*/ 19 h 294"/>
                <a:gd name="T16" fmla="*/ 196 w 237"/>
                <a:gd name="T17" fmla="*/ 30 h 294"/>
                <a:gd name="T18" fmla="*/ 237 w 237"/>
                <a:gd name="T19" fmla="*/ 127 h 294"/>
                <a:gd name="T20" fmla="*/ 207 w 237"/>
                <a:gd name="T21" fmla="*/ 169 h 294"/>
                <a:gd name="T22" fmla="*/ 205 w 237"/>
                <a:gd name="T23" fmla="*/ 186 h 294"/>
                <a:gd name="T24" fmla="*/ 213 w 237"/>
                <a:gd name="T25" fmla="*/ 224 h 294"/>
                <a:gd name="T26" fmla="*/ 194 w 237"/>
                <a:gd name="T27" fmla="*/ 260 h 294"/>
                <a:gd name="T28" fmla="*/ 140 w 237"/>
                <a:gd name="T29" fmla="*/ 285 h 294"/>
                <a:gd name="T30" fmla="*/ 110 w 237"/>
                <a:gd name="T31" fmla="*/ 294 h 294"/>
                <a:gd name="T32" fmla="*/ 49 w 237"/>
                <a:gd name="T33" fmla="*/ 272 h 294"/>
                <a:gd name="T34" fmla="*/ 49 w 237"/>
                <a:gd name="T35" fmla="*/ 272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7" h="294">
                  <a:moveTo>
                    <a:pt x="49" y="272"/>
                  </a:moveTo>
                  <a:lnTo>
                    <a:pt x="55" y="228"/>
                  </a:lnTo>
                  <a:lnTo>
                    <a:pt x="0" y="102"/>
                  </a:lnTo>
                  <a:lnTo>
                    <a:pt x="4" y="42"/>
                  </a:lnTo>
                  <a:lnTo>
                    <a:pt x="63" y="0"/>
                  </a:lnTo>
                  <a:lnTo>
                    <a:pt x="114" y="7"/>
                  </a:lnTo>
                  <a:lnTo>
                    <a:pt x="137" y="38"/>
                  </a:lnTo>
                  <a:lnTo>
                    <a:pt x="156" y="19"/>
                  </a:lnTo>
                  <a:lnTo>
                    <a:pt x="196" y="30"/>
                  </a:lnTo>
                  <a:lnTo>
                    <a:pt x="237" y="127"/>
                  </a:lnTo>
                  <a:lnTo>
                    <a:pt x="207" y="169"/>
                  </a:lnTo>
                  <a:lnTo>
                    <a:pt x="205" y="186"/>
                  </a:lnTo>
                  <a:lnTo>
                    <a:pt x="213" y="224"/>
                  </a:lnTo>
                  <a:lnTo>
                    <a:pt x="194" y="260"/>
                  </a:lnTo>
                  <a:lnTo>
                    <a:pt x="140" y="285"/>
                  </a:lnTo>
                  <a:lnTo>
                    <a:pt x="110" y="294"/>
                  </a:lnTo>
                  <a:lnTo>
                    <a:pt x="49" y="272"/>
                  </a:lnTo>
                  <a:lnTo>
                    <a:pt x="49" y="272"/>
                  </a:lnTo>
                  <a:close/>
                </a:path>
              </a:pathLst>
            </a:custGeom>
            <a:solidFill>
              <a:srgbClr val="FF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583" name="Freeform 247"/>
            <p:cNvSpPr>
              <a:spLocks/>
            </p:cNvSpPr>
            <p:nvPr/>
          </p:nvSpPr>
          <p:spPr bwMode="auto">
            <a:xfrm>
              <a:off x="3941" y="2078"/>
              <a:ext cx="295" cy="316"/>
            </a:xfrm>
            <a:custGeom>
              <a:avLst/>
              <a:gdLst>
                <a:gd name="T0" fmla="*/ 61 w 591"/>
                <a:gd name="T1" fmla="*/ 422 h 631"/>
                <a:gd name="T2" fmla="*/ 10 w 591"/>
                <a:gd name="T3" fmla="*/ 443 h 631"/>
                <a:gd name="T4" fmla="*/ 0 w 591"/>
                <a:gd name="T5" fmla="*/ 489 h 631"/>
                <a:gd name="T6" fmla="*/ 23 w 591"/>
                <a:gd name="T7" fmla="*/ 549 h 631"/>
                <a:gd name="T8" fmla="*/ 53 w 591"/>
                <a:gd name="T9" fmla="*/ 567 h 631"/>
                <a:gd name="T10" fmla="*/ 116 w 591"/>
                <a:gd name="T11" fmla="*/ 561 h 631"/>
                <a:gd name="T12" fmla="*/ 181 w 591"/>
                <a:gd name="T13" fmla="*/ 605 h 631"/>
                <a:gd name="T14" fmla="*/ 354 w 591"/>
                <a:gd name="T15" fmla="*/ 631 h 631"/>
                <a:gd name="T16" fmla="*/ 451 w 591"/>
                <a:gd name="T17" fmla="*/ 605 h 631"/>
                <a:gd name="T18" fmla="*/ 527 w 591"/>
                <a:gd name="T19" fmla="*/ 563 h 631"/>
                <a:gd name="T20" fmla="*/ 578 w 591"/>
                <a:gd name="T21" fmla="*/ 454 h 631"/>
                <a:gd name="T22" fmla="*/ 591 w 591"/>
                <a:gd name="T23" fmla="*/ 350 h 631"/>
                <a:gd name="T24" fmla="*/ 565 w 591"/>
                <a:gd name="T25" fmla="*/ 217 h 631"/>
                <a:gd name="T26" fmla="*/ 511 w 591"/>
                <a:gd name="T27" fmla="*/ 109 h 631"/>
                <a:gd name="T28" fmla="*/ 439 w 591"/>
                <a:gd name="T29" fmla="*/ 42 h 631"/>
                <a:gd name="T30" fmla="*/ 293 w 591"/>
                <a:gd name="T31" fmla="*/ 0 h 631"/>
                <a:gd name="T32" fmla="*/ 198 w 591"/>
                <a:gd name="T33" fmla="*/ 36 h 631"/>
                <a:gd name="T34" fmla="*/ 108 w 591"/>
                <a:gd name="T35" fmla="*/ 99 h 631"/>
                <a:gd name="T36" fmla="*/ 38 w 591"/>
                <a:gd name="T37" fmla="*/ 209 h 631"/>
                <a:gd name="T38" fmla="*/ 31 w 591"/>
                <a:gd name="T39" fmla="*/ 295 h 631"/>
                <a:gd name="T40" fmla="*/ 61 w 591"/>
                <a:gd name="T41" fmla="*/ 422 h 631"/>
                <a:gd name="T42" fmla="*/ 61 w 591"/>
                <a:gd name="T43" fmla="*/ 422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91" h="631">
                  <a:moveTo>
                    <a:pt x="61" y="422"/>
                  </a:moveTo>
                  <a:lnTo>
                    <a:pt x="10" y="443"/>
                  </a:lnTo>
                  <a:lnTo>
                    <a:pt x="0" y="489"/>
                  </a:lnTo>
                  <a:lnTo>
                    <a:pt x="23" y="549"/>
                  </a:lnTo>
                  <a:lnTo>
                    <a:pt x="53" y="567"/>
                  </a:lnTo>
                  <a:lnTo>
                    <a:pt x="116" y="561"/>
                  </a:lnTo>
                  <a:lnTo>
                    <a:pt x="181" y="605"/>
                  </a:lnTo>
                  <a:lnTo>
                    <a:pt x="354" y="631"/>
                  </a:lnTo>
                  <a:lnTo>
                    <a:pt x="451" y="605"/>
                  </a:lnTo>
                  <a:lnTo>
                    <a:pt x="527" y="563"/>
                  </a:lnTo>
                  <a:lnTo>
                    <a:pt x="578" y="454"/>
                  </a:lnTo>
                  <a:lnTo>
                    <a:pt x="591" y="350"/>
                  </a:lnTo>
                  <a:lnTo>
                    <a:pt x="565" y="217"/>
                  </a:lnTo>
                  <a:lnTo>
                    <a:pt x="511" y="109"/>
                  </a:lnTo>
                  <a:lnTo>
                    <a:pt x="439" y="42"/>
                  </a:lnTo>
                  <a:lnTo>
                    <a:pt x="293" y="0"/>
                  </a:lnTo>
                  <a:lnTo>
                    <a:pt x="198" y="36"/>
                  </a:lnTo>
                  <a:lnTo>
                    <a:pt x="108" y="99"/>
                  </a:lnTo>
                  <a:lnTo>
                    <a:pt x="38" y="209"/>
                  </a:lnTo>
                  <a:lnTo>
                    <a:pt x="31" y="295"/>
                  </a:lnTo>
                  <a:lnTo>
                    <a:pt x="61" y="422"/>
                  </a:lnTo>
                  <a:lnTo>
                    <a:pt x="61" y="422"/>
                  </a:lnTo>
                  <a:close/>
                </a:path>
              </a:pathLst>
            </a:custGeom>
            <a:solidFill>
              <a:srgbClr val="FF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584" name="Freeform 248"/>
            <p:cNvSpPr>
              <a:spLocks/>
            </p:cNvSpPr>
            <p:nvPr/>
          </p:nvSpPr>
          <p:spPr bwMode="auto">
            <a:xfrm>
              <a:off x="4276" y="2181"/>
              <a:ext cx="106" cy="133"/>
            </a:xfrm>
            <a:custGeom>
              <a:avLst/>
              <a:gdLst>
                <a:gd name="T0" fmla="*/ 0 w 213"/>
                <a:gd name="T1" fmla="*/ 113 h 267"/>
                <a:gd name="T2" fmla="*/ 0 w 213"/>
                <a:gd name="T3" fmla="*/ 172 h 267"/>
                <a:gd name="T4" fmla="*/ 36 w 213"/>
                <a:gd name="T5" fmla="*/ 215 h 267"/>
                <a:gd name="T6" fmla="*/ 59 w 213"/>
                <a:gd name="T7" fmla="*/ 225 h 267"/>
                <a:gd name="T8" fmla="*/ 84 w 213"/>
                <a:gd name="T9" fmla="*/ 253 h 267"/>
                <a:gd name="T10" fmla="*/ 137 w 213"/>
                <a:gd name="T11" fmla="*/ 267 h 267"/>
                <a:gd name="T12" fmla="*/ 188 w 213"/>
                <a:gd name="T13" fmla="*/ 265 h 267"/>
                <a:gd name="T14" fmla="*/ 213 w 213"/>
                <a:gd name="T15" fmla="*/ 130 h 267"/>
                <a:gd name="T16" fmla="*/ 182 w 213"/>
                <a:gd name="T17" fmla="*/ 42 h 267"/>
                <a:gd name="T18" fmla="*/ 99 w 213"/>
                <a:gd name="T19" fmla="*/ 4 h 267"/>
                <a:gd name="T20" fmla="*/ 34 w 213"/>
                <a:gd name="T21" fmla="*/ 0 h 267"/>
                <a:gd name="T22" fmla="*/ 0 w 213"/>
                <a:gd name="T23" fmla="*/ 35 h 267"/>
                <a:gd name="T24" fmla="*/ 0 w 213"/>
                <a:gd name="T25" fmla="*/ 113 h 267"/>
                <a:gd name="T26" fmla="*/ 0 w 213"/>
                <a:gd name="T27" fmla="*/ 11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3" h="267">
                  <a:moveTo>
                    <a:pt x="0" y="113"/>
                  </a:moveTo>
                  <a:lnTo>
                    <a:pt x="0" y="172"/>
                  </a:lnTo>
                  <a:lnTo>
                    <a:pt x="36" y="215"/>
                  </a:lnTo>
                  <a:lnTo>
                    <a:pt x="59" y="225"/>
                  </a:lnTo>
                  <a:lnTo>
                    <a:pt x="84" y="253"/>
                  </a:lnTo>
                  <a:lnTo>
                    <a:pt x="137" y="267"/>
                  </a:lnTo>
                  <a:lnTo>
                    <a:pt x="188" y="265"/>
                  </a:lnTo>
                  <a:lnTo>
                    <a:pt x="213" y="130"/>
                  </a:lnTo>
                  <a:lnTo>
                    <a:pt x="182" y="42"/>
                  </a:lnTo>
                  <a:lnTo>
                    <a:pt x="99" y="4"/>
                  </a:lnTo>
                  <a:lnTo>
                    <a:pt x="34" y="0"/>
                  </a:lnTo>
                  <a:lnTo>
                    <a:pt x="0" y="35"/>
                  </a:lnTo>
                  <a:lnTo>
                    <a:pt x="0" y="113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FF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585" name="Freeform 249"/>
            <p:cNvSpPr>
              <a:spLocks/>
            </p:cNvSpPr>
            <p:nvPr/>
          </p:nvSpPr>
          <p:spPr bwMode="auto">
            <a:xfrm>
              <a:off x="4435" y="2437"/>
              <a:ext cx="215" cy="112"/>
            </a:xfrm>
            <a:custGeom>
              <a:avLst/>
              <a:gdLst>
                <a:gd name="T0" fmla="*/ 0 w 432"/>
                <a:gd name="T1" fmla="*/ 93 h 224"/>
                <a:gd name="T2" fmla="*/ 0 w 432"/>
                <a:gd name="T3" fmla="*/ 93 h 224"/>
                <a:gd name="T4" fmla="*/ 4 w 432"/>
                <a:gd name="T5" fmla="*/ 98 h 224"/>
                <a:gd name="T6" fmla="*/ 4 w 432"/>
                <a:gd name="T7" fmla="*/ 100 h 224"/>
                <a:gd name="T8" fmla="*/ 6 w 432"/>
                <a:gd name="T9" fmla="*/ 104 h 224"/>
                <a:gd name="T10" fmla="*/ 10 w 432"/>
                <a:gd name="T11" fmla="*/ 108 h 224"/>
                <a:gd name="T12" fmla="*/ 14 w 432"/>
                <a:gd name="T13" fmla="*/ 112 h 224"/>
                <a:gd name="T14" fmla="*/ 16 w 432"/>
                <a:gd name="T15" fmla="*/ 117 h 224"/>
                <a:gd name="T16" fmla="*/ 19 w 432"/>
                <a:gd name="T17" fmla="*/ 121 h 224"/>
                <a:gd name="T18" fmla="*/ 23 w 432"/>
                <a:gd name="T19" fmla="*/ 127 h 224"/>
                <a:gd name="T20" fmla="*/ 29 w 432"/>
                <a:gd name="T21" fmla="*/ 133 h 224"/>
                <a:gd name="T22" fmla="*/ 33 w 432"/>
                <a:gd name="T23" fmla="*/ 138 h 224"/>
                <a:gd name="T24" fmla="*/ 37 w 432"/>
                <a:gd name="T25" fmla="*/ 144 h 224"/>
                <a:gd name="T26" fmla="*/ 42 w 432"/>
                <a:gd name="T27" fmla="*/ 152 h 224"/>
                <a:gd name="T28" fmla="*/ 48 w 432"/>
                <a:gd name="T29" fmla="*/ 157 h 224"/>
                <a:gd name="T30" fmla="*/ 52 w 432"/>
                <a:gd name="T31" fmla="*/ 163 h 224"/>
                <a:gd name="T32" fmla="*/ 57 w 432"/>
                <a:gd name="T33" fmla="*/ 169 h 224"/>
                <a:gd name="T34" fmla="*/ 63 w 432"/>
                <a:gd name="T35" fmla="*/ 174 h 224"/>
                <a:gd name="T36" fmla="*/ 69 w 432"/>
                <a:gd name="T37" fmla="*/ 180 h 224"/>
                <a:gd name="T38" fmla="*/ 73 w 432"/>
                <a:gd name="T39" fmla="*/ 186 h 224"/>
                <a:gd name="T40" fmla="*/ 78 w 432"/>
                <a:gd name="T41" fmla="*/ 192 h 224"/>
                <a:gd name="T42" fmla="*/ 84 w 432"/>
                <a:gd name="T43" fmla="*/ 197 h 224"/>
                <a:gd name="T44" fmla="*/ 90 w 432"/>
                <a:gd name="T45" fmla="*/ 203 h 224"/>
                <a:gd name="T46" fmla="*/ 95 w 432"/>
                <a:gd name="T47" fmla="*/ 207 h 224"/>
                <a:gd name="T48" fmla="*/ 101 w 432"/>
                <a:gd name="T49" fmla="*/ 211 h 224"/>
                <a:gd name="T50" fmla="*/ 107 w 432"/>
                <a:gd name="T51" fmla="*/ 212 h 224"/>
                <a:gd name="T52" fmla="*/ 113 w 432"/>
                <a:gd name="T53" fmla="*/ 216 h 224"/>
                <a:gd name="T54" fmla="*/ 116 w 432"/>
                <a:gd name="T55" fmla="*/ 218 h 224"/>
                <a:gd name="T56" fmla="*/ 122 w 432"/>
                <a:gd name="T57" fmla="*/ 220 h 224"/>
                <a:gd name="T58" fmla="*/ 128 w 432"/>
                <a:gd name="T59" fmla="*/ 222 h 224"/>
                <a:gd name="T60" fmla="*/ 133 w 432"/>
                <a:gd name="T61" fmla="*/ 222 h 224"/>
                <a:gd name="T62" fmla="*/ 221 w 432"/>
                <a:gd name="T63" fmla="*/ 167 h 224"/>
                <a:gd name="T64" fmla="*/ 223 w 432"/>
                <a:gd name="T65" fmla="*/ 169 h 224"/>
                <a:gd name="T66" fmla="*/ 225 w 432"/>
                <a:gd name="T67" fmla="*/ 171 h 224"/>
                <a:gd name="T68" fmla="*/ 230 w 432"/>
                <a:gd name="T69" fmla="*/ 174 h 224"/>
                <a:gd name="T70" fmla="*/ 234 w 432"/>
                <a:gd name="T71" fmla="*/ 180 h 224"/>
                <a:gd name="T72" fmla="*/ 240 w 432"/>
                <a:gd name="T73" fmla="*/ 184 h 224"/>
                <a:gd name="T74" fmla="*/ 246 w 432"/>
                <a:gd name="T75" fmla="*/ 190 h 224"/>
                <a:gd name="T76" fmla="*/ 253 w 432"/>
                <a:gd name="T77" fmla="*/ 195 h 224"/>
                <a:gd name="T78" fmla="*/ 261 w 432"/>
                <a:gd name="T79" fmla="*/ 199 h 224"/>
                <a:gd name="T80" fmla="*/ 268 w 432"/>
                <a:gd name="T81" fmla="*/ 205 h 224"/>
                <a:gd name="T82" fmla="*/ 272 w 432"/>
                <a:gd name="T83" fmla="*/ 207 h 224"/>
                <a:gd name="T84" fmla="*/ 278 w 432"/>
                <a:gd name="T85" fmla="*/ 211 h 224"/>
                <a:gd name="T86" fmla="*/ 282 w 432"/>
                <a:gd name="T87" fmla="*/ 212 h 224"/>
                <a:gd name="T88" fmla="*/ 285 w 432"/>
                <a:gd name="T89" fmla="*/ 214 h 224"/>
                <a:gd name="T90" fmla="*/ 291 w 432"/>
                <a:gd name="T91" fmla="*/ 216 h 224"/>
                <a:gd name="T92" fmla="*/ 295 w 432"/>
                <a:gd name="T93" fmla="*/ 218 h 224"/>
                <a:gd name="T94" fmla="*/ 301 w 432"/>
                <a:gd name="T95" fmla="*/ 220 h 224"/>
                <a:gd name="T96" fmla="*/ 305 w 432"/>
                <a:gd name="T97" fmla="*/ 222 h 224"/>
                <a:gd name="T98" fmla="*/ 308 w 432"/>
                <a:gd name="T99" fmla="*/ 222 h 224"/>
                <a:gd name="T100" fmla="*/ 314 w 432"/>
                <a:gd name="T101" fmla="*/ 222 h 224"/>
                <a:gd name="T102" fmla="*/ 318 w 432"/>
                <a:gd name="T103" fmla="*/ 224 h 224"/>
                <a:gd name="T104" fmla="*/ 324 w 432"/>
                <a:gd name="T105" fmla="*/ 224 h 224"/>
                <a:gd name="T106" fmla="*/ 432 w 432"/>
                <a:gd name="T107" fmla="*/ 121 h 224"/>
                <a:gd name="T108" fmla="*/ 327 w 432"/>
                <a:gd name="T109" fmla="*/ 89 h 224"/>
                <a:gd name="T110" fmla="*/ 253 w 432"/>
                <a:gd name="T111" fmla="*/ 140 h 224"/>
                <a:gd name="T112" fmla="*/ 160 w 432"/>
                <a:gd name="T113" fmla="*/ 110 h 224"/>
                <a:gd name="T114" fmla="*/ 97 w 432"/>
                <a:gd name="T115" fmla="*/ 0 h 224"/>
                <a:gd name="T116" fmla="*/ 0 w 432"/>
                <a:gd name="T117" fmla="*/ 93 h 224"/>
                <a:gd name="T118" fmla="*/ 0 w 432"/>
                <a:gd name="T119" fmla="*/ 93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32" h="224">
                  <a:moveTo>
                    <a:pt x="0" y="93"/>
                  </a:moveTo>
                  <a:lnTo>
                    <a:pt x="0" y="93"/>
                  </a:lnTo>
                  <a:lnTo>
                    <a:pt x="4" y="98"/>
                  </a:lnTo>
                  <a:lnTo>
                    <a:pt x="4" y="100"/>
                  </a:lnTo>
                  <a:lnTo>
                    <a:pt x="6" y="104"/>
                  </a:lnTo>
                  <a:lnTo>
                    <a:pt x="10" y="108"/>
                  </a:lnTo>
                  <a:lnTo>
                    <a:pt x="14" y="112"/>
                  </a:lnTo>
                  <a:lnTo>
                    <a:pt x="16" y="117"/>
                  </a:lnTo>
                  <a:lnTo>
                    <a:pt x="19" y="121"/>
                  </a:lnTo>
                  <a:lnTo>
                    <a:pt x="23" y="127"/>
                  </a:lnTo>
                  <a:lnTo>
                    <a:pt x="29" y="133"/>
                  </a:lnTo>
                  <a:lnTo>
                    <a:pt x="33" y="138"/>
                  </a:lnTo>
                  <a:lnTo>
                    <a:pt x="37" y="144"/>
                  </a:lnTo>
                  <a:lnTo>
                    <a:pt x="42" y="152"/>
                  </a:lnTo>
                  <a:lnTo>
                    <a:pt x="48" y="157"/>
                  </a:lnTo>
                  <a:lnTo>
                    <a:pt x="52" y="163"/>
                  </a:lnTo>
                  <a:lnTo>
                    <a:pt x="57" y="169"/>
                  </a:lnTo>
                  <a:lnTo>
                    <a:pt x="63" y="174"/>
                  </a:lnTo>
                  <a:lnTo>
                    <a:pt x="69" y="180"/>
                  </a:lnTo>
                  <a:lnTo>
                    <a:pt x="73" y="186"/>
                  </a:lnTo>
                  <a:lnTo>
                    <a:pt x="78" y="192"/>
                  </a:lnTo>
                  <a:lnTo>
                    <a:pt x="84" y="197"/>
                  </a:lnTo>
                  <a:lnTo>
                    <a:pt x="90" y="203"/>
                  </a:lnTo>
                  <a:lnTo>
                    <a:pt x="95" y="207"/>
                  </a:lnTo>
                  <a:lnTo>
                    <a:pt x="101" y="211"/>
                  </a:lnTo>
                  <a:lnTo>
                    <a:pt x="107" y="212"/>
                  </a:lnTo>
                  <a:lnTo>
                    <a:pt x="113" y="216"/>
                  </a:lnTo>
                  <a:lnTo>
                    <a:pt x="116" y="218"/>
                  </a:lnTo>
                  <a:lnTo>
                    <a:pt x="122" y="220"/>
                  </a:lnTo>
                  <a:lnTo>
                    <a:pt x="128" y="222"/>
                  </a:lnTo>
                  <a:lnTo>
                    <a:pt x="133" y="222"/>
                  </a:lnTo>
                  <a:lnTo>
                    <a:pt x="221" y="167"/>
                  </a:lnTo>
                  <a:lnTo>
                    <a:pt x="223" y="169"/>
                  </a:lnTo>
                  <a:lnTo>
                    <a:pt x="225" y="171"/>
                  </a:lnTo>
                  <a:lnTo>
                    <a:pt x="230" y="174"/>
                  </a:lnTo>
                  <a:lnTo>
                    <a:pt x="234" y="180"/>
                  </a:lnTo>
                  <a:lnTo>
                    <a:pt x="240" y="184"/>
                  </a:lnTo>
                  <a:lnTo>
                    <a:pt x="246" y="190"/>
                  </a:lnTo>
                  <a:lnTo>
                    <a:pt x="253" y="195"/>
                  </a:lnTo>
                  <a:lnTo>
                    <a:pt x="261" y="199"/>
                  </a:lnTo>
                  <a:lnTo>
                    <a:pt x="268" y="205"/>
                  </a:lnTo>
                  <a:lnTo>
                    <a:pt x="272" y="207"/>
                  </a:lnTo>
                  <a:lnTo>
                    <a:pt x="278" y="211"/>
                  </a:lnTo>
                  <a:lnTo>
                    <a:pt x="282" y="212"/>
                  </a:lnTo>
                  <a:lnTo>
                    <a:pt x="285" y="214"/>
                  </a:lnTo>
                  <a:lnTo>
                    <a:pt x="291" y="216"/>
                  </a:lnTo>
                  <a:lnTo>
                    <a:pt x="295" y="218"/>
                  </a:lnTo>
                  <a:lnTo>
                    <a:pt x="301" y="220"/>
                  </a:lnTo>
                  <a:lnTo>
                    <a:pt x="305" y="222"/>
                  </a:lnTo>
                  <a:lnTo>
                    <a:pt x="308" y="222"/>
                  </a:lnTo>
                  <a:lnTo>
                    <a:pt x="314" y="222"/>
                  </a:lnTo>
                  <a:lnTo>
                    <a:pt x="318" y="224"/>
                  </a:lnTo>
                  <a:lnTo>
                    <a:pt x="324" y="224"/>
                  </a:lnTo>
                  <a:lnTo>
                    <a:pt x="432" y="121"/>
                  </a:lnTo>
                  <a:lnTo>
                    <a:pt x="327" y="89"/>
                  </a:lnTo>
                  <a:lnTo>
                    <a:pt x="253" y="140"/>
                  </a:lnTo>
                  <a:lnTo>
                    <a:pt x="160" y="110"/>
                  </a:lnTo>
                  <a:lnTo>
                    <a:pt x="97" y="0"/>
                  </a:lnTo>
                  <a:lnTo>
                    <a:pt x="0" y="93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586" name="Freeform 250"/>
            <p:cNvSpPr>
              <a:spLocks/>
            </p:cNvSpPr>
            <p:nvPr/>
          </p:nvSpPr>
          <p:spPr bwMode="auto">
            <a:xfrm>
              <a:off x="4372" y="2249"/>
              <a:ext cx="35" cy="86"/>
            </a:xfrm>
            <a:custGeom>
              <a:avLst/>
              <a:gdLst>
                <a:gd name="T0" fmla="*/ 68 w 70"/>
                <a:gd name="T1" fmla="*/ 14 h 171"/>
                <a:gd name="T2" fmla="*/ 68 w 70"/>
                <a:gd name="T3" fmla="*/ 14 h 171"/>
                <a:gd name="T4" fmla="*/ 68 w 70"/>
                <a:gd name="T5" fmla="*/ 17 h 171"/>
                <a:gd name="T6" fmla="*/ 70 w 70"/>
                <a:gd name="T7" fmla="*/ 21 h 171"/>
                <a:gd name="T8" fmla="*/ 70 w 70"/>
                <a:gd name="T9" fmla="*/ 29 h 171"/>
                <a:gd name="T10" fmla="*/ 70 w 70"/>
                <a:gd name="T11" fmla="*/ 31 h 171"/>
                <a:gd name="T12" fmla="*/ 70 w 70"/>
                <a:gd name="T13" fmla="*/ 35 h 171"/>
                <a:gd name="T14" fmla="*/ 70 w 70"/>
                <a:gd name="T15" fmla="*/ 40 h 171"/>
                <a:gd name="T16" fmla="*/ 70 w 70"/>
                <a:gd name="T17" fmla="*/ 44 h 171"/>
                <a:gd name="T18" fmla="*/ 70 w 70"/>
                <a:gd name="T19" fmla="*/ 50 h 171"/>
                <a:gd name="T20" fmla="*/ 70 w 70"/>
                <a:gd name="T21" fmla="*/ 55 h 171"/>
                <a:gd name="T22" fmla="*/ 70 w 70"/>
                <a:gd name="T23" fmla="*/ 59 h 171"/>
                <a:gd name="T24" fmla="*/ 70 w 70"/>
                <a:gd name="T25" fmla="*/ 67 h 171"/>
                <a:gd name="T26" fmla="*/ 68 w 70"/>
                <a:gd name="T27" fmla="*/ 71 h 171"/>
                <a:gd name="T28" fmla="*/ 68 w 70"/>
                <a:gd name="T29" fmla="*/ 78 h 171"/>
                <a:gd name="T30" fmla="*/ 67 w 70"/>
                <a:gd name="T31" fmla="*/ 84 h 171"/>
                <a:gd name="T32" fmla="*/ 65 w 70"/>
                <a:gd name="T33" fmla="*/ 90 h 171"/>
                <a:gd name="T34" fmla="*/ 65 w 70"/>
                <a:gd name="T35" fmla="*/ 97 h 171"/>
                <a:gd name="T36" fmla="*/ 63 w 70"/>
                <a:gd name="T37" fmla="*/ 103 h 171"/>
                <a:gd name="T38" fmla="*/ 61 w 70"/>
                <a:gd name="T39" fmla="*/ 111 h 171"/>
                <a:gd name="T40" fmla="*/ 59 w 70"/>
                <a:gd name="T41" fmla="*/ 116 h 171"/>
                <a:gd name="T42" fmla="*/ 55 w 70"/>
                <a:gd name="T43" fmla="*/ 124 h 171"/>
                <a:gd name="T44" fmla="*/ 53 w 70"/>
                <a:gd name="T45" fmla="*/ 130 h 171"/>
                <a:gd name="T46" fmla="*/ 49 w 70"/>
                <a:gd name="T47" fmla="*/ 137 h 171"/>
                <a:gd name="T48" fmla="*/ 46 w 70"/>
                <a:gd name="T49" fmla="*/ 145 h 171"/>
                <a:gd name="T50" fmla="*/ 44 w 70"/>
                <a:gd name="T51" fmla="*/ 150 h 171"/>
                <a:gd name="T52" fmla="*/ 38 w 70"/>
                <a:gd name="T53" fmla="*/ 158 h 171"/>
                <a:gd name="T54" fmla="*/ 34 w 70"/>
                <a:gd name="T55" fmla="*/ 164 h 171"/>
                <a:gd name="T56" fmla="*/ 30 w 70"/>
                <a:gd name="T57" fmla="*/ 171 h 171"/>
                <a:gd name="T58" fmla="*/ 0 w 70"/>
                <a:gd name="T59" fmla="*/ 118 h 171"/>
                <a:gd name="T60" fmla="*/ 17 w 70"/>
                <a:gd name="T61" fmla="*/ 0 h 171"/>
                <a:gd name="T62" fmla="*/ 68 w 70"/>
                <a:gd name="T63" fmla="*/ 14 h 171"/>
                <a:gd name="T64" fmla="*/ 68 w 70"/>
                <a:gd name="T65" fmla="*/ 14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0" h="171">
                  <a:moveTo>
                    <a:pt x="68" y="14"/>
                  </a:moveTo>
                  <a:lnTo>
                    <a:pt x="68" y="14"/>
                  </a:lnTo>
                  <a:lnTo>
                    <a:pt x="68" y="17"/>
                  </a:lnTo>
                  <a:lnTo>
                    <a:pt x="70" y="21"/>
                  </a:lnTo>
                  <a:lnTo>
                    <a:pt x="70" y="29"/>
                  </a:lnTo>
                  <a:lnTo>
                    <a:pt x="70" y="31"/>
                  </a:lnTo>
                  <a:lnTo>
                    <a:pt x="70" y="35"/>
                  </a:lnTo>
                  <a:lnTo>
                    <a:pt x="70" y="40"/>
                  </a:lnTo>
                  <a:lnTo>
                    <a:pt x="70" y="44"/>
                  </a:lnTo>
                  <a:lnTo>
                    <a:pt x="70" y="50"/>
                  </a:lnTo>
                  <a:lnTo>
                    <a:pt x="70" y="55"/>
                  </a:lnTo>
                  <a:lnTo>
                    <a:pt x="70" y="59"/>
                  </a:lnTo>
                  <a:lnTo>
                    <a:pt x="70" y="67"/>
                  </a:lnTo>
                  <a:lnTo>
                    <a:pt x="68" y="71"/>
                  </a:lnTo>
                  <a:lnTo>
                    <a:pt x="68" y="78"/>
                  </a:lnTo>
                  <a:lnTo>
                    <a:pt x="67" y="84"/>
                  </a:lnTo>
                  <a:lnTo>
                    <a:pt x="65" y="90"/>
                  </a:lnTo>
                  <a:lnTo>
                    <a:pt x="65" y="97"/>
                  </a:lnTo>
                  <a:lnTo>
                    <a:pt x="63" y="103"/>
                  </a:lnTo>
                  <a:lnTo>
                    <a:pt x="61" y="111"/>
                  </a:lnTo>
                  <a:lnTo>
                    <a:pt x="59" y="116"/>
                  </a:lnTo>
                  <a:lnTo>
                    <a:pt x="55" y="124"/>
                  </a:lnTo>
                  <a:lnTo>
                    <a:pt x="53" y="130"/>
                  </a:lnTo>
                  <a:lnTo>
                    <a:pt x="49" y="137"/>
                  </a:lnTo>
                  <a:lnTo>
                    <a:pt x="46" y="145"/>
                  </a:lnTo>
                  <a:lnTo>
                    <a:pt x="44" y="150"/>
                  </a:lnTo>
                  <a:lnTo>
                    <a:pt x="38" y="158"/>
                  </a:lnTo>
                  <a:lnTo>
                    <a:pt x="34" y="164"/>
                  </a:lnTo>
                  <a:lnTo>
                    <a:pt x="30" y="171"/>
                  </a:lnTo>
                  <a:lnTo>
                    <a:pt x="0" y="118"/>
                  </a:lnTo>
                  <a:lnTo>
                    <a:pt x="17" y="0"/>
                  </a:lnTo>
                  <a:lnTo>
                    <a:pt x="68" y="14"/>
                  </a:lnTo>
                  <a:lnTo>
                    <a:pt x="68" y="14"/>
                  </a:ln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587" name="Freeform 251"/>
            <p:cNvSpPr>
              <a:spLocks/>
            </p:cNvSpPr>
            <p:nvPr/>
          </p:nvSpPr>
          <p:spPr bwMode="auto">
            <a:xfrm>
              <a:off x="3899" y="2515"/>
              <a:ext cx="79" cy="47"/>
            </a:xfrm>
            <a:custGeom>
              <a:avLst/>
              <a:gdLst>
                <a:gd name="T0" fmla="*/ 0 w 157"/>
                <a:gd name="T1" fmla="*/ 65 h 94"/>
                <a:gd name="T2" fmla="*/ 1 w 157"/>
                <a:gd name="T3" fmla="*/ 65 h 94"/>
                <a:gd name="T4" fmla="*/ 3 w 157"/>
                <a:gd name="T5" fmla="*/ 67 h 94"/>
                <a:gd name="T6" fmla="*/ 7 w 157"/>
                <a:gd name="T7" fmla="*/ 69 h 94"/>
                <a:gd name="T8" fmla="*/ 15 w 157"/>
                <a:gd name="T9" fmla="*/ 73 h 94"/>
                <a:gd name="T10" fmla="*/ 17 w 157"/>
                <a:gd name="T11" fmla="*/ 75 h 94"/>
                <a:gd name="T12" fmla="*/ 20 w 157"/>
                <a:gd name="T13" fmla="*/ 76 h 94"/>
                <a:gd name="T14" fmla="*/ 26 w 157"/>
                <a:gd name="T15" fmla="*/ 78 h 94"/>
                <a:gd name="T16" fmla="*/ 30 w 157"/>
                <a:gd name="T17" fmla="*/ 80 h 94"/>
                <a:gd name="T18" fmla="*/ 36 w 157"/>
                <a:gd name="T19" fmla="*/ 82 h 94"/>
                <a:gd name="T20" fmla="*/ 39 w 157"/>
                <a:gd name="T21" fmla="*/ 84 h 94"/>
                <a:gd name="T22" fmla="*/ 45 w 157"/>
                <a:gd name="T23" fmla="*/ 86 h 94"/>
                <a:gd name="T24" fmla="*/ 53 w 157"/>
                <a:gd name="T25" fmla="*/ 90 h 94"/>
                <a:gd name="T26" fmla="*/ 58 w 157"/>
                <a:gd name="T27" fmla="*/ 90 h 94"/>
                <a:gd name="T28" fmla="*/ 64 w 157"/>
                <a:gd name="T29" fmla="*/ 92 h 94"/>
                <a:gd name="T30" fmla="*/ 68 w 157"/>
                <a:gd name="T31" fmla="*/ 92 h 94"/>
                <a:gd name="T32" fmla="*/ 76 w 157"/>
                <a:gd name="T33" fmla="*/ 94 h 94"/>
                <a:gd name="T34" fmla="*/ 81 w 157"/>
                <a:gd name="T35" fmla="*/ 94 h 94"/>
                <a:gd name="T36" fmla="*/ 89 w 157"/>
                <a:gd name="T37" fmla="*/ 94 h 94"/>
                <a:gd name="T38" fmla="*/ 95 w 157"/>
                <a:gd name="T39" fmla="*/ 94 h 94"/>
                <a:gd name="T40" fmla="*/ 102 w 157"/>
                <a:gd name="T41" fmla="*/ 94 h 94"/>
                <a:gd name="T42" fmla="*/ 110 w 157"/>
                <a:gd name="T43" fmla="*/ 92 h 94"/>
                <a:gd name="T44" fmla="*/ 115 w 157"/>
                <a:gd name="T45" fmla="*/ 92 h 94"/>
                <a:gd name="T46" fmla="*/ 123 w 157"/>
                <a:gd name="T47" fmla="*/ 90 h 94"/>
                <a:gd name="T48" fmla="*/ 129 w 157"/>
                <a:gd name="T49" fmla="*/ 86 h 94"/>
                <a:gd name="T50" fmla="*/ 136 w 157"/>
                <a:gd name="T51" fmla="*/ 82 h 94"/>
                <a:gd name="T52" fmla="*/ 144 w 157"/>
                <a:gd name="T53" fmla="*/ 80 h 94"/>
                <a:gd name="T54" fmla="*/ 150 w 157"/>
                <a:gd name="T55" fmla="*/ 75 h 94"/>
                <a:gd name="T56" fmla="*/ 157 w 157"/>
                <a:gd name="T57" fmla="*/ 71 h 94"/>
                <a:gd name="T58" fmla="*/ 127 w 157"/>
                <a:gd name="T59" fmla="*/ 10 h 94"/>
                <a:gd name="T60" fmla="*/ 20 w 157"/>
                <a:gd name="T61" fmla="*/ 0 h 94"/>
                <a:gd name="T62" fmla="*/ 0 w 157"/>
                <a:gd name="T63" fmla="*/ 65 h 94"/>
                <a:gd name="T64" fmla="*/ 0 w 157"/>
                <a:gd name="T65" fmla="*/ 65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7" h="94">
                  <a:moveTo>
                    <a:pt x="0" y="65"/>
                  </a:moveTo>
                  <a:lnTo>
                    <a:pt x="1" y="65"/>
                  </a:lnTo>
                  <a:lnTo>
                    <a:pt x="3" y="67"/>
                  </a:lnTo>
                  <a:lnTo>
                    <a:pt x="7" y="69"/>
                  </a:lnTo>
                  <a:lnTo>
                    <a:pt x="15" y="73"/>
                  </a:lnTo>
                  <a:lnTo>
                    <a:pt x="17" y="75"/>
                  </a:lnTo>
                  <a:lnTo>
                    <a:pt x="20" y="76"/>
                  </a:lnTo>
                  <a:lnTo>
                    <a:pt x="26" y="78"/>
                  </a:lnTo>
                  <a:lnTo>
                    <a:pt x="30" y="80"/>
                  </a:lnTo>
                  <a:lnTo>
                    <a:pt x="36" y="82"/>
                  </a:lnTo>
                  <a:lnTo>
                    <a:pt x="39" y="84"/>
                  </a:lnTo>
                  <a:lnTo>
                    <a:pt x="45" y="86"/>
                  </a:lnTo>
                  <a:lnTo>
                    <a:pt x="53" y="90"/>
                  </a:lnTo>
                  <a:lnTo>
                    <a:pt x="58" y="90"/>
                  </a:lnTo>
                  <a:lnTo>
                    <a:pt x="64" y="92"/>
                  </a:lnTo>
                  <a:lnTo>
                    <a:pt x="68" y="92"/>
                  </a:lnTo>
                  <a:lnTo>
                    <a:pt x="76" y="94"/>
                  </a:lnTo>
                  <a:lnTo>
                    <a:pt x="81" y="94"/>
                  </a:lnTo>
                  <a:lnTo>
                    <a:pt x="89" y="94"/>
                  </a:lnTo>
                  <a:lnTo>
                    <a:pt x="95" y="94"/>
                  </a:lnTo>
                  <a:lnTo>
                    <a:pt x="102" y="94"/>
                  </a:lnTo>
                  <a:lnTo>
                    <a:pt x="110" y="92"/>
                  </a:lnTo>
                  <a:lnTo>
                    <a:pt x="115" y="92"/>
                  </a:lnTo>
                  <a:lnTo>
                    <a:pt x="123" y="90"/>
                  </a:lnTo>
                  <a:lnTo>
                    <a:pt x="129" y="86"/>
                  </a:lnTo>
                  <a:lnTo>
                    <a:pt x="136" y="82"/>
                  </a:lnTo>
                  <a:lnTo>
                    <a:pt x="144" y="80"/>
                  </a:lnTo>
                  <a:lnTo>
                    <a:pt x="150" y="75"/>
                  </a:lnTo>
                  <a:lnTo>
                    <a:pt x="157" y="71"/>
                  </a:lnTo>
                  <a:lnTo>
                    <a:pt x="127" y="10"/>
                  </a:lnTo>
                  <a:lnTo>
                    <a:pt x="20" y="0"/>
                  </a:lnTo>
                  <a:lnTo>
                    <a:pt x="0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588" name="Freeform 252"/>
            <p:cNvSpPr>
              <a:spLocks/>
            </p:cNvSpPr>
            <p:nvPr/>
          </p:nvSpPr>
          <p:spPr bwMode="auto">
            <a:xfrm>
              <a:off x="4022" y="2381"/>
              <a:ext cx="143" cy="31"/>
            </a:xfrm>
            <a:custGeom>
              <a:avLst/>
              <a:gdLst>
                <a:gd name="T0" fmla="*/ 0 w 285"/>
                <a:gd name="T1" fmla="*/ 0 h 61"/>
                <a:gd name="T2" fmla="*/ 2 w 285"/>
                <a:gd name="T3" fmla="*/ 2 h 61"/>
                <a:gd name="T4" fmla="*/ 3 w 285"/>
                <a:gd name="T5" fmla="*/ 4 h 61"/>
                <a:gd name="T6" fmla="*/ 9 w 285"/>
                <a:gd name="T7" fmla="*/ 10 h 61"/>
                <a:gd name="T8" fmla="*/ 13 w 285"/>
                <a:gd name="T9" fmla="*/ 14 h 61"/>
                <a:gd name="T10" fmla="*/ 21 w 285"/>
                <a:gd name="T11" fmla="*/ 18 h 61"/>
                <a:gd name="T12" fmla="*/ 24 w 285"/>
                <a:gd name="T13" fmla="*/ 19 h 61"/>
                <a:gd name="T14" fmla="*/ 28 w 285"/>
                <a:gd name="T15" fmla="*/ 23 h 61"/>
                <a:gd name="T16" fmla="*/ 32 w 285"/>
                <a:gd name="T17" fmla="*/ 27 h 61"/>
                <a:gd name="T18" fmla="*/ 38 w 285"/>
                <a:gd name="T19" fmla="*/ 29 h 61"/>
                <a:gd name="T20" fmla="*/ 41 w 285"/>
                <a:gd name="T21" fmla="*/ 31 h 61"/>
                <a:gd name="T22" fmla="*/ 45 w 285"/>
                <a:gd name="T23" fmla="*/ 35 h 61"/>
                <a:gd name="T24" fmla="*/ 51 w 285"/>
                <a:gd name="T25" fmla="*/ 37 h 61"/>
                <a:gd name="T26" fmla="*/ 57 w 285"/>
                <a:gd name="T27" fmla="*/ 38 h 61"/>
                <a:gd name="T28" fmla="*/ 60 w 285"/>
                <a:gd name="T29" fmla="*/ 42 h 61"/>
                <a:gd name="T30" fmla="*/ 68 w 285"/>
                <a:gd name="T31" fmla="*/ 44 h 61"/>
                <a:gd name="T32" fmla="*/ 72 w 285"/>
                <a:gd name="T33" fmla="*/ 46 h 61"/>
                <a:gd name="T34" fmla="*/ 79 w 285"/>
                <a:gd name="T35" fmla="*/ 50 h 61"/>
                <a:gd name="T36" fmla="*/ 85 w 285"/>
                <a:gd name="T37" fmla="*/ 50 h 61"/>
                <a:gd name="T38" fmla="*/ 91 w 285"/>
                <a:gd name="T39" fmla="*/ 54 h 61"/>
                <a:gd name="T40" fmla="*/ 98 w 285"/>
                <a:gd name="T41" fmla="*/ 54 h 61"/>
                <a:gd name="T42" fmla="*/ 104 w 285"/>
                <a:gd name="T43" fmla="*/ 57 h 61"/>
                <a:gd name="T44" fmla="*/ 112 w 285"/>
                <a:gd name="T45" fmla="*/ 57 h 61"/>
                <a:gd name="T46" fmla="*/ 117 w 285"/>
                <a:gd name="T47" fmla="*/ 57 h 61"/>
                <a:gd name="T48" fmla="*/ 125 w 285"/>
                <a:gd name="T49" fmla="*/ 59 h 61"/>
                <a:gd name="T50" fmla="*/ 133 w 285"/>
                <a:gd name="T51" fmla="*/ 61 h 61"/>
                <a:gd name="T52" fmla="*/ 138 w 285"/>
                <a:gd name="T53" fmla="*/ 59 h 61"/>
                <a:gd name="T54" fmla="*/ 146 w 285"/>
                <a:gd name="T55" fmla="*/ 59 h 61"/>
                <a:gd name="T56" fmla="*/ 154 w 285"/>
                <a:gd name="T57" fmla="*/ 59 h 61"/>
                <a:gd name="T58" fmla="*/ 161 w 285"/>
                <a:gd name="T59" fmla="*/ 57 h 61"/>
                <a:gd name="T60" fmla="*/ 167 w 285"/>
                <a:gd name="T61" fmla="*/ 57 h 61"/>
                <a:gd name="T62" fmla="*/ 174 w 285"/>
                <a:gd name="T63" fmla="*/ 56 h 61"/>
                <a:gd name="T64" fmla="*/ 180 w 285"/>
                <a:gd name="T65" fmla="*/ 54 h 61"/>
                <a:gd name="T66" fmla="*/ 188 w 285"/>
                <a:gd name="T67" fmla="*/ 54 h 61"/>
                <a:gd name="T68" fmla="*/ 193 w 285"/>
                <a:gd name="T69" fmla="*/ 50 h 61"/>
                <a:gd name="T70" fmla="*/ 199 w 285"/>
                <a:gd name="T71" fmla="*/ 50 h 61"/>
                <a:gd name="T72" fmla="*/ 205 w 285"/>
                <a:gd name="T73" fmla="*/ 46 h 61"/>
                <a:gd name="T74" fmla="*/ 212 w 285"/>
                <a:gd name="T75" fmla="*/ 46 h 61"/>
                <a:gd name="T76" fmla="*/ 218 w 285"/>
                <a:gd name="T77" fmla="*/ 42 h 61"/>
                <a:gd name="T78" fmla="*/ 224 w 285"/>
                <a:gd name="T79" fmla="*/ 40 h 61"/>
                <a:gd name="T80" fmla="*/ 230 w 285"/>
                <a:gd name="T81" fmla="*/ 38 h 61"/>
                <a:gd name="T82" fmla="*/ 235 w 285"/>
                <a:gd name="T83" fmla="*/ 37 h 61"/>
                <a:gd name="T84" fmla="*/ 241 w 285"/>
                <a:gd name="T85" fmla="*/ 35 h 61"/>
                <a:gd name="T86" fmla="*/ 247 w 285"/>
                <a:gd name="T87" fmla="*/ 33 h 61"/>
                <a:gd name="T88" fmla="*/ 250 w 285"/>
                <a:gd name="T89" fmla="*/ 31 h 61"/>
                <a:gd name="T90" fmla="*/ 254 w 285"/>
                <a:gd name="T91" fmla="*/ 27 h 61"/>
                <a:gd name="T92" fmla="*/ 258 w 285"/>
                <a:gd name="T93" fmla="*/ 25 h 61"/>
                <a:gd name="T94" fmla="*/ 262 w 285"/>
                <a:gd name="T95" fmla="*/ 23 h 61"/>
                <a:gd name="T96" fmla="*/ 266 w 285"/>
                <a:gd name="T97" fmla="*/ 21 h 61"/>
                <a:gd name="T98" fmla="*/ 269 w 285"/>
                <a:gd name="T99" fmla="*/ 19 h 61"/>
                <a:gd name="T100" fmla="*/ 275 w 285"/>
                <a:gd name="T101" fmla="*/ 18 h 61"/>
                <a:gd name="T102" fmla="*/ 279 w 285"/>
                <a:gd name="T103" fmla="*/ 14 h 61"/>
                <a:gd name="T104" fmla="*/ 283 w 285"/>
                <a:gd name="T105" fmla="*/ 12 h 61"/>
                <a:gd name="T106" fmla="*/ 285 w 285"/>
                <a:gd name="T107" fmla="*/ 12 h 61"/>
                <a:gd name="T108" fmla="*/ 0 w 285"/>
                <a:gd name="T109" fmla="*/ 0 h 61"/>
                <a:gd name="T110" fmla="*/ 0 w 285"/>
                <a:gd name="T111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5" h="61">
                  <a:moveTo>
                    <a:pt x="0" y="0"/>
                  </a:moveTo>
                  <a:lnTo>
                    <a:pt x="2" y="2"/>
                  </a:lnTo>
                  <a:lnTo>
                    <a:pt x="3" y="4"/>
                  </a:lnTo>
                  <a:lnTo>
                    <a:pt x="9" y="10"/>
                  </a:lnTo>
                  <a:lnTo>
                    <a:pt x="13" y="14"/>
                  </a:lnTo>
                  <a:lnTo>
                    <a:pt x="21" y="18"/>
                  </a:lnTo>
                  <a:lnTo>
                    <a:pt x="24" y="19"/>
                  </a:lnTo>
                  <a:lnTo>
                    <a:pt x="28" y="23"/>
                  </a:lnTo>
                  <a:lnTo>
                    <a:pt x="32" y="27"/>
                  </a:lnTo>
                  <a:lnTo>
                    <a:pt x="38" y="29"/>
                  </a:lnTo>
                  <a:lnTo>
                    <a:pt x="41" y="31"/>
                  </a:lnTo>
                  <a:lnTo>
                    <a:pt x="45" y="35"/>
                  </a:lnTo>
                  <a:lnTo>
                    <a:pt x="51" y="37"/>
                  </a:lnTo>
                  <a:lnTo>
                    <a:pt x="57" y="38"/>
                  </a:lnTo>
                  <a:lnTo>
                    <a:pt x="60" y="42"/>
                  </a:lnTo>
                  <a:lnTo>
                    <a:pt x="68" y="44"/>
                  </a:lnTo>
                  <a:lnTo>
                    <a:pt x="72" y="46"/>
                  </a:lnTo>
                  <a:lnTo>
                    <a:pt x="79" y="50"/>
                  </a:lnTo>
                  <a:lnTo>
                    <a:pt x="85" y="50"/>
                  </a:lnTo>
                  <a:lnTo>
                    <a:pt x="91" y="54"/>
                  </a:lnTo>
                  <a:lnTo>
                    <a:pt x="98" y="54"/>
                  </a:lnTo>
                  <a:lnTo>
                    <a:pt x="104" y="57"/>
                  </a:lnTo>
                  <a:lnTo>
                    <a:pt x="112" y="57"/>
                  </a:lnTo>
                  <a:lnTo>
                    <a:pt x="117" y="57"/>
                  </a:lnTo>
                  <a:lnTo>
                    <a:pt x="125" y="59"/>
                  </a:lnTo>
                  <a:lnTo>
                    <a:pt x="133" y="61"/>
                  </a:lnTo>
                  <a:lnTo>
                    <a:pt x="138" y="59"/>
                  </a:lnTo>
                  <a:lnTo>
                    <a:pt x="146" y="59"/>
                  </a:lnTo>
                  <a:lnTo>
                    <a:pt x="154" y="59"/>
                  </a:lnTo>
                  <a:lnTo>
                    <a:pt x="161" y="57"/>
                  </a:lnTo>
                  <a:lnTo>
                    <a:pt x="167" y="57"/>
                  </a:lnTo>
                  <a:lnTo>
                    <a:pt x="174" y="56"/>
                  </a:lnTo>
                  <a:lnTo>
                    <a:pt x="180" y="54"/>
                  </a:lnTo>
                  <a:lnTo>
                    <a:pt x="188" y="54"/>
                  </a:lnTo>
                  <a:lnTo>
                    <a:pt x="193" y="50"/>
                  </a:lnTo>
                  <a:lnTo>
                    <a:pt x="199" y="50"/>
                  </a:lnTo>
                  <a:lnTo>
                    <a:pt x="205" y="46"/>
                  </a:lnTo>
                  <a:lnTo>
                    <a:pt x="212" y="46"/>
                  </a:lnTo>
                  <a:lnTo>
                    <a:pt x="218" y="42"/>
                  </a:lnTo>
                  <a:lnTo>
                    <a:pt x="224" y="40"/>
                  </a:lnTo>
                  <a:lnTo>
                    <a:pt x="230" y="38"/>
                  </a:lnTo>
                  <a:lnTo>
                    <a:pt x="235" y="37"/>
                  </a:lnTo>
                  <a:lnTo>
                    <a:pt x="241" y="35"/>
                  </a:lnTo>
                  <a:lnTo>
                    <a:pt x="247" y="33"/>
                  </a:lnTo>
                  <a:lnTo>
                    <a:pt x="250" y="31"/>
                  </a:lnTo>
                  <a:lnTo>
                    <a:pt x="254" y="27"/>
                  </a:lnTo>
                  <a:lnTo>
                    <a:pt x="258" y="25"/>
                  </a:lnTo>
                  <a:lnTo>
                    <a:pt x="262" y="23"/>
                  </a:lnTo>
                  <a:lnTo>
                    <a:pt x="266" y="21"/>
                  </a:lnTo>
                  <a:lnTo>
                    <a:pt x="269" y="19"/>
                  </a:lnTo>
                  <a:lnTo>
                    <a:pt x="275" y="18"/>
                  </a:lnTo>
                  <a:lnTo>
                    <a:pt x="279" y="14"/>
                  </a:lnTo>
                  <a:lnTo>
                    <a:pt x="283" y="12"/>
                  </a:lnTo>
                  <a:lnTo>
                    <a:pt x="285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589" name="Freeform 253"/>
            <p:cNvSpPr>
              <a:spLocks/>
            </p:cNvSpPr>
            <p:nvPr/>
          </p:nvSpPr>
          <p:spPr bwMode="auto">
            <a:xfrm>
              <a:off x="3979" y="2086"/>
              <a:ext cx="246" cy="300"/>
            </a:xfrm>
            <a:custGeom>
              <a:avLst/>
              <a:gdLst>
                <a:gd name="T0" fmla="*/ 2 w 492"/>
                <a:gd name="T1" fmla="*/ 130 h 601"/>
                <a:gd name="T2" fmla="*/ 0 w 492"/>
                <a:gd name="T3" fmla="*/ 149 h 601"/>
                <a:gd name="T4" fmla="*/ 0 w 492"/>
                <a:gd name="T5" fmla="*/ 164 h 601"/>
                <a:gd name="T6" fmla="*/ 0 w 492"/>
                <a:gd name="T7" fmla="*/ 183 h 601"/>
                <a:gd name="T8" fmla="*/ 0 w 492"/>
                <a:gd name="T9" fmla="*/ 204 h 601"/>
                <a:gd name="T10" fmla="*/ 2 w 492"/>
                <a:gd name="T11" fmla="*/ 227 h 601"/>
                <a:gd name="T12" fmla="*/ 4 w 492"/>
                <a:gd name="T13" fmla="*/ 253 h 601"/>
                <a:gd name="T14" fmla="*/ 8 w 492"/>
                <a:gd name="T15" fmla="*/ 278 h 601"/>
                <a:gd name="T16" fmla="*/ 12 w 492"/>
                <a:gd name="T17" fmla="*/ 304 h 601"/>
                <a:gd name="T18" fmla="*/ 17 w 492"/>
                <a:gd name="T19" fmla="*/ 331 h 601"/>
                <a:gd name="T20" fmla="*/ 27 w 492"/>
                <a:gd name="T21" fmla="*/ 358 h 601"/>
                <a:gd name="T22" fmla="*/ 38 w 492"/>
                <a:gd name="T23" fmla="*/ 382 h 601"/>
                <a:gd name="T24" fmla="*/ 51 w 492"/>
                <a:gd name="T25" fmla="*/ 405 h 601"/>
                <a:gd name="T26" fmla="*/ 67 w 492"/>
                <a:gd name="T27" fmla="*/ 428 h 601"/>
                <a:gd name="T28" fmla="*/ 88 w 492"/>
                <a:gd name="T29" fmla="*/ 447 h 601"/>
                <a:gd name="T30" fmla="*/ 107 w 492"/>
                <a:gd name="T31" fmla="*/ 462 h 601"/>
                <a:gd name="T32" fmla="*/ 128 w 492"/>
                <a:gd name="T33" fmla="*/ 477 h 601"/>
                <a:gd name="T34" fmla="*/ 148 w 492"/>
                <a:gd name="T35" fmla="*/ 493 h 601"/>
                <a:gd name="T36" fmla="*/ 169 w 492"/>
                <a:gd name="T37" fmla="*/ 508 h 601"/>
                <a:gd name="T38" fmla="*/ 188 w 492"/>
                <a:gd name="T39" fmla="*/ 521 h 601"/>
                <a:gd name="T40" fmla="*/ 207 w 492"/>
                <a:gd name="T41" fmla="*/ 534 h 601"/>
                <a:gd name="T42" fmla="*/ 226 w 492"/>
                <a:gd name="T43" fmla="*/ 546 h 601"/>
                <a:gd name="T44" fmla="*/ 245 w 492"/>
                <a:gd name="T45" fmla="*/ 557 h 601"/>
                <a:gd name="T46" fmla="*/ 278 w 492"/>
                <a:gd name="T47" fmla="*/ 576 h 601"/>
                <a:gd name="T48" fmla="*/ 302 w 492"/>
                <a:gd name="T49" fmla="*/ 590 h 601"/>
                <a:gd name="T50" fmla="*/ 319 w 492"/>
                <a:gd name="T51" fmla="*/ 597 h 601"/>
                <a:gd name="T52" fmla="*/ 473 w 492"/>
                <a:gd name="T53" fmla="*/ 508 h 601"/>
                <a:gd name="T54" fmla="*/ 473 w 492"/>
                <a:gd name="T55" fmla="*/ 498 h 601"/>
                <a:gd name="T56" fmla="*/ 479 w 492"/>
                <a:gd name="T57" fmla="*/ 474 h 601"/>
                <a:gd name="T58" fmla="*/ 481 w 492"/>
                <a:gd name="T59" fmla="*/ 457 h 601"/>
                <a:gd name="T60" fmla="*/ 485 w 492"/>
                <a:gd name="T61" fmla="*/ 436 h 601"/>
                <a:gd name="T62" fmla="*/ 487 w 492"/>
                <a:gd name="T63" fmla="*/ 415 h 601"/>
                <a:gd name="T64" fmla="*/ 491 w 492"/>
                <a:gd name="T65" fmla="*/ 392 h 601"/>
                <a:gd name="T66" fmla="*/ 491 w 492"/>
                <a:gd name="T67" fmla="*/ 365 h 601"/>
                <a:gd name="T68" fmla="*/ 492 w 492"/>
                <a:gd name="T69" fmla="*/ 341 h 601"/>
                <a:gd name="T70" fmla="*/ 491 w 492"/>
                <a:gd name="T71" fmla="*/ 314 h 601"/>
                <a:gd name="T72" fmla="*/ 491 w 492"/>
                <a:gd name="T73" fmla="*/ 289 h 601"/>
                <a:gd name="T74" fmla="*/ 485 w 492"/>
                <a:gd name="T75" fmla="*/ 263 h 601"/>
                <a:gd name="T76" fmla="*/ 479 w 492"/>
                <a:gd name="T77" fmla="*/ 240 h 601"/>
                <a:gd name="T78" fmla="*/ 473 w 492"/>
                <a:gd name="T79" fmla="*/ 217 h 601"/>
                <a:gd name="T80" fmla="*/ 462 w 492"/>
                <a:gd name="T81" fmla="*/ 198 h 601"/>
                <a:gd name="T82" fmla="*/ 449 w 492"/>
                <a:gd name="T83" fmla="*/ 177 h 601"/>
                <a:gd name="T84" fmla="*/ 433 w 492"/>
                <a:gd name="T85" fmla="*/ 158 h 601"/>
                <a:gd name="T86" fmla="*/ 414 w 492"/>
                <a:gd name="T87" fmla="*/ 141 h 601"/>
                <a:gd name="T88" fmla="*/ 395 w 492"/>
                <a:gd name="T89" fmla="*/ 124 h 601"/>
                <a:gd name="T90" fmla="*/ 373 w 492"/>
                <a:gd name="T91" fmla="*/ 105 h 601"/>
                <a:gd name="T92" fmla="*/ 350 w 492"/>
                <a:gd name="T93" fmla="*/ 90 h 601"/>
                <a:gd name="T94" fmla="*/ 327 w 492"/>
                <a:gd name="T95" fmla="*/ 75 h 601"/>
                <a:gd name="T96" fmla="*/ 306 w 492"/>
                <a:gd name="T97" fmla="*/ 61 h 601"/>
                <a:gd name="T98" fmla="*/ 283 w 492"/>
                <a:gd name="T99" fmla="*/ 46 h 601"/>
                <a:gd name="T100" fmla="*/ 264 w 492"/>
                <a:gd name="T101" fmla="*/ 35 h 601"/>
                <a:gd name="T102" fmla="*/ 243 w 492"/>
                <a:gd name="T103" fmla="*/ 25 h 601"/>
                <a:gd name="T104" fmla="*/ 228 w 492"/>
                <a:gd name="T105" fmla="*/ 16 h 601"/>
                <a:gd name="T106" fmla="*/ 204 w 492"/>
                <a:gd name="T107" fmla="*/ 4 h 601"/>
                <a:gd name="T108" fmla="*/ 122 w 492"/>
                <a:gd name="T109" fmla="*/ 16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92" h="601">
                  <a:moveTo>
                    <a:pt x="122" y="16"/>
                  </a:moveTo>
                  <a:lnTo>
                    <a:pt x="4" y="128"/>
                  </a:lnTo>
                  <a:lnTo>
                    <a:pt x="2" y="128"/>
                  </a:lnTo>
                  <a:lnTo>
                    <a:pt x="2" y="130"/>
                  </a:lnTo>
                  <a:lnTo>
                    <a:pt x="2" y="132"/>
                  </a:lnTo>
                  <a:lnTo>
                    <a:pt x="2" y="137"/>
                  </a:lnTo>
                  <a:lnTo>
                    <a:pt x="2" y="141"/>
                  </a:lnTo>
                  <a:lnTo>
                    <a:pt x="0" y="149"/>
                  </a:lnTo>
                  <a:lnTo>
                    <a:pt x="0" y="151"/>
                  </a:lnTo>
                  <a:lnTo>
                    <a:pt x="0" y="154"/>
                  </a:lnTo>
                  <a:lnTo>
                    <a:pt x="0" y="160"/>
                  </a:lnTo>
                  <a:lnTo>
                    <a:pt x="0" y="164"/>
                  </a:lnTo>
                  <a:lnTo>
                    <a:pt x="0" y="168"/>
                  </a:lnTo>
                  <a:lnTo>
                    <a:pt x="0" y="173"/>
                  </a:lnTo>
                  <a:lnTo>
                    <a:pt x="0" y="177"/>
                  </a:lnTo>
                  <a:lnTo>
                    <a:pt x="0" y="183"/>
                  </a:lnTo>
                  <a:lnTo>
                    <a:pt x="0" y="187"/>
                  </a:lnTo>
                  <a:lnTo>
                    <a:pt x="0" y="192"/>
                  </a:lnTo>
                  <a:lnTo>
                    <a:pt x="0" y="198"/>
                  </a:lnTo>
                  <a:lnTo>
                    <a:pt x="0" y="204"/>
                  </a:lnTo>
                  <a:lnTo>
                    <a:pt x="0" y="209"/>
                  </a:lnTo>
                  <a:lnTo>
                    <a:pt x="0" y="215"/>
                  </a:lnTo>
                  <a:lnTo>
                    <a:pt x="0" y="221"/>
                  </a:lnTo>
                  <a:lnTo>
                    <a:pt x="2" y="227"/>
                  </a:lnTo>
                  <a:lnTo>
                    <a:pt x="2" y="232"/>
                  </a:lnTo>
                  <a:lnTo>
                    <a:pt x="2" y="240"/>
                  </a:lnTo>
                  <a:lnTo>
                    <a:pt x="2" y="246"/>
                  </a:lnTo>
                  <a:lnTo>
                    <a:pt x="4" y="253"/>
                  </a:lnTo>
                  <a:lnTo>
                    <a:pt x="4" y="259"/>
                  </a:lnTo>
                  <a:lnTo>
                    <a:pt x="6" y="265"/>
                  </a:lnTo>
                  <a:lnTo>
                    <a:pt x="6" y="270"/>
                  </a:lnTo>
                  <a:lnTo>
                    <a:pt x="8" y="278"/>
                  </a:lnTo>
                  <a:lnTo>
                    <a:pt x="8" y="285"/>
                  </a:lnTo>
                  <a:lnTo>
                    <a:pt x="10" y="291"/>
                  </a:lnTo>
                  <a:lnTo>
                    <a:pt x="10" y="299"/>
                  </a:lnTo>
                  <a:lnTo>
                    <a:pt x="12" y="304"/>
                  </a:lnTo>
                  <a:lnTo>
                    <a:pt x="13" y="312"/>
                  </a:lnTo>
                  <a:lnTo>
                    <a:pt x="13" y="318"/>
                  </a:lnTo>
                  <a:lnTo>
                    <a:pt x="15" y="324"/>
                  </a:lnTo>
                  <a:lnTo>
                    <a:pt x="17" y="331"/>
                  </a:lnTo>
                  <a:lnTo>
                    <a:pt x="19" y="337"/>
                  </a:lnTo>
                  <a:lnTo>
                    <a:pt x="21" y="344"/>
                  </a:lnTo>
                  <a:lnTo>
                    <a:pt x="25" y="350"/>
                  </a:lnTo>
                  <a:lnTo>
                    <a:pt x="27" y="358"/>
                  </a:lnTo>
                  <a:lnTo>
                    <a:pt x="29" y="363"/>
                  </a:lnTo>
                  <a:lnTo>
                    <a:pt x="32" y="369"/>
                  </a:lnTo>
                  <a:lnTo>
                    <a:pt x="34" y="375"/>
                  </a:lnTo>
                  <a:lnTo>
                    <a:pt x="38" y="382"/>
                  </a:lnTo>
                  <a:lnTo>
                    <a:pt x="40" y="388"/>
                  </a:lnTo>
                  <a:lnTo>
                    <a:pt x="44" y="394"/>
                  </a:lnTo>
                  <a:lnTo>
                    <a:pt x="48" y="400"/>
                  </a:lnTo>
                  <a:lnTo>
                    <a:pt x="51" y="405"/>
                  </a:lnTo>
                  <a:lnTo>
                    <a:pt x="55" y="411"/>
                  </a:lnTo>
                  <a:lnTo>
                    <a:pt x="59" y="417"/>
                  </a:lnTo>
                  <a:lnTo>
                    <a:pt x="63" y="422"/>
                  </a:lnTo>
                  <a:lnTo>
                    <a:pt x="67" y="428"/>
                  </a:lnTo>
                  <a:lnTo>
                    <a:pt x="72" y="432"/>
                  </a:lnTo>
                  <a:lnTo>
                    <a:pt x="76" y="436"/>
                  </a:lnTo>
                  <a:lnTo>
                    <a:pt x="82" y="441"/>
                  </a:lnTo>
                  <a:lnTo>
                    <a:pt x="88" y="447"/>
                  </a:lnTo>
                  <a:lnTo>
                    <a:pt x="91" y="451"/>
                  </a:lnTo>
                  <a:lnTo>
                    <a:pt x="95" y="455"/>
                  </a:lnTo>
                  <a:lnTo>
                    <a:pt x="101" y="457"/>
                  </a:lnTo>
                  <a:lnTo>
                    <a:pt x="107" y="462"/>
                  </a:lnTo>
                  <a:lnTo>
                    <a:pt x="110" y="466"/>
                  </a:lnTo>
                  <a:lnTo>
                    <a:pt x="116" y="470"/>
                  </a:lnTo>
                  <a:lnTo>
                    <a:pt x="122" y="474"/>
                  </a:lnTo>
                  <a:lnTo>
                    <a:pt x="128" y="477"/>
                  </a:lnTo>
                  <a:lnTo>
                    <a:pt x="131" y="481"/>
                  </a:lnTo>
                  <a:lnTo>
                    <a:pt x="137" y="485"/>
                  </a:lnTo>
                  <a:lnTo>
                    <a:pt x="143" y="489"/>
                  </a:lnTo>
                  <a:lnTo>
                    <a:pt x="148" y="493"/>
                  </a:lnTo>
                  <a:lnTo>
                    <a:pt x="152" y="496"/>
                  </a:lnTo>
                  <a:lnTo>
                    <a:pt x="158" y="500"/>
                  </a:lnTo>
                  <a:lnTo>
                    <a:pt x="164" y="504"/>
                  </a:lnTo>
                  <a:lnTo>
                    <a:pt x="169" y="508"/>
                  </a:lnTo>
                  <a:lnTo>
                    <a:pt x="173" y="512"/>
                  </a:lnTo>
                  <a:lnTo>
                    <a:pt x="179" y="514"/>
                  </a:lnTo>
                  <a:lnTo>
                    <a:pt x="183" y="517"/>
                  </a:lnTo>
                  <a:lnTo>
                    <a:pt x="188" y="521"/>
                  </a:lnTo>
                  <a:lnTo>
                    <a:pt x="194" y="525"/>
                  </a:lnTo>
                  <a:lnTo>
                    <a:pt x="198" y="529"/>
                  </a:lnTo>
                  <a:lnTo>
                    <a:pt x="204" y="531"/>
                  </a:lnTo>
                  <a:lnTo>
                    <a:pt x="207" y="534"/>
                  </a:lnTo>
                  <a:lnTo>
                    <a:pt x="213" y="536"/>
                  </a:lnTo>
                  <a:lnTo>
                    <a:pt x="217" y="540"/>
                  </a:lnTo>
                  <a:lnTo>
                    <a:pt x="223" y="544"/>
                  </a:lnTo>
                  <a:lnTo>
                    <a:pt x="226" y="546"/>
                  </a:lnTo>
                  <a:lnTo>
                    <a:pt x="232" y="548"/>
                  </a:lnTo>
                  <a:lnTo>
                    <a:pt x="236" y="552"/>
                  </a:lnTo>
                  <a:lnTo>
                    <a:pt x="242" y="555"/>
                  </a:lnTo>
                  <a:lnTo>
                    <a:pt x="245" y="557"/>
                  </a:lnTo>
                  <a:lnTo>
                    <a:pt x="253" y="563"/>
                  </a:lnTo>
                  <a:lnTo>
                    <a:pt x="262" y="567"/>
                  </a:lnTo>
                  <a:lnTo>
                    <a:pt x="270" y="571"/>
                  </a:lnTo>
                  <a:lnTo>
                    <a:pt x="278" y="576"/>
                  </a:lnTo>
                  <a:lnTo>
                    <a:pt x="283" y="578"/>
                  </a:lnTo>
                  <a:lnTo>
                    <a:pt x="291" y="582"/>
                  </a:lnTo>
                  <a:lnTo>
                    <a:pt x="297" y="586"/>
                  </a:lnTo>
                  <a:lnTo>
                    <a:pt x="302" y="590"/>
                  </a:lnTo>
                  <a:lnTo>
                    <a:pt x="308" y="591"/>
                  </a:lnTo>
                  <a:lnTo>
                    <a:pt x="312" y="593"/>
                  </a:lnTo>
                  <a:lnTo>
                    <a:pt x="316" y="595"/>
                  </a:lnTo>
                  <a:lnTo>
                    <a:pt x="319" y="597"/>
                  </a:lnTo>
                  <a:lnTo>
                    <a:pt x="323" y="601"/>
                  </a:lnTo>
                  <a:lnTo>
                    <a:pt x="325" y="601"/>
                  </a:lnTo>
                  <a:lnTo>
                    <a:pt x="403" y="574"/>
                  </a:lnTo>
                  <a:lnTo>
                    <a:pt x="473" y="508"/>
                  </a:lnTo>
                  <a:lnTo>
                    <a:pt x="473" y="506"/>
                  </a:lnTo>
                  <a:lnTo>
                    <a:pt x="473" y="506"/>
                  </a:lnTo>
                  <a:lnTo>
                    <a:pt x="473" y="502"/>
                  </a:lnTo>
                  <a:lnTo>
                    <a:pt x="473" y="498"/>
                  </a:lnTo>
                  <a:lnTo>
                    <a:pt x="475" y="493"/>
                  </a:lnTo>
                  <a:lnTo>
                    <a:pt x="475" y="487"/>
                  </a:lnTo>
                  <a:lnTo>
                    <a:pt x="477" y="479"/>
                  </a:lnTo>
                  <a:lnTo>
                    <a:pt x="479" y="474"/>
                  </a:lnTo>
                  <a:lnTo>
                    <a:pt x="479" y="470"/>
                  </a:lnTo>
                  <a:lnTo>
                    <a:pt x="479" y="464"/>
                  </a:lnTo>
                  <a:lnTo>
                    <a:pt x="481" y="460"/>
                  </a:lnTo>
                  <a:lnTo>
                    <a:pt x="481" y="457"/>
                  </a:lnTo>
                  <a:lnTo>
                    <a:pt x="481" y="451"/>
                  </a:lnTo>
                  <a:lnTo>
                    <a:pt x="483" y="447"/>
                  </a:lnTo>
                  <a:lnTo>
                    <a:pt x="483" y="441"/>
                  </a:lnTo>
                  <a:lnTo>
                    <a:pt x="485" y="436"/>
                  </a:lnTo>
                  <a:lnTo>
                    <a:pt x="485" y="430"/>
                  </a:lnTo>
                  <a:lnTo>
                    <a:pt x="487" y="424"/>
                  </a:lnTo>
                  <a:lnTo>
                    <a:pt x="487" y="420"/>
                  </a:lnTo>
                  <a:lnTo>
                    <a:pt x="487" y="415"/>
                  </a:lnTo>
                  <a:lnTo>
                    <a:pt x="487" y="409"/>
                  </a:lnTo>
                  <a:lnTo>
                    <a:pt x="489" y="403"/>
                  </a:lnTo>
                  <a:lnTo>
                    <a:pt x="489" y="398"/>
                  </a:lnTo>
                  <a:lnTo>
                    <a:pt x="491" y="392"/>
                  </a:lnTo>
                  <a:lnTo>
                    <a:pt x="491" y="384"/>
                  </a:lnTo>
                  <a:lnTo>
                    <a:pt x="491" y="379"/>
                  </a:lnTo>
                  <a:lnTo>
                    <a:pt x="491" y="371"/>
                  </a:lnTo>
                  <a:lnTo>
                    <a:pt x="491" y="365"/>
                  </a:lnTo>
                  <a:lnTo>
                    <a:pt x="491" y="360"/>
                  </a:lnTo>
                  <a:lnTo>
                    <a:pt x="491" y="354"/>
                  </a:lnTo>
                  <a:lnTo>
                    <a:pt x="491" y="346"/>
                  </a:lnTo>
                  <a:lnTo>
                    <a:pt x="492" y="341"/>
                  </a:lnTo>
                  <a:lnTo>
                    <a:pt x="491" y="333"/>
                  </a:lnTo>
                  <a:lnTo>
                    <a:pt x="491" y="327"/>
                  </a:lnTo>
                  <a:lnTo>
                    <a:pt x="491" y="320"/>
                  </a:lnTo>
                  <a:lnTo>
                    <a:pt x="491" y="314"/>
                  </a:lnTo>
                  <a:lnTo>
                    <a:pt x="491" y="308"/>
                  </a:lnTo>
                  <a:lnTo>
                    <a:pt x="491" y="301"/>
                  </a:lnTo>
                  <a:lnTo>
                    <a:pt x="491" y="295"/>
                  </a:lnTo>
                  <a:lnTo>
                    <a:pt x="491" y="289"/>
                  </a:lnTo>
                  <a:lnTo>
                    <a:pt x="489" y="282"/>
                  </a:lnTo>
                  <a:lnTo>
                    <a:pt x="487" y="276"/>
                  </a:lnTo>
                  <a:lnTo>
                    <a:pt x="487" y="270"/>
                  </a:lnTo>
                  <a:lnTo>
                    <a:pt x="485" y="263"/>
                  </a:lnTo>
                  <a:lnTo>
                    <a:pt x="483" y="257"/>
                  </a:lnTo>
                  <a:lnTo>
                    <a:pt x="483" y="251"/>
                  </a:lnTo>
                  <a:lnTo>
                    <a:pt x="481" y="246"/>
                  </a:lnTo>
                  <a:lnTo>
                    <a:pt x="479" y="240"/>
                  </a:lnTo>
                  <a:lnTo>
                    <a:pt x="477" y="234"/>
                  </a:lnTo>
                  <a:lnTo>
                    <a:pt x="475" y="228"/>
                  </a:lnTo>
                  <a:lnTo>
                    <a:pt x="473" y="223"/>
                  </a:lnTo>
                  <a:lnTo>
                    <a:pt x="473" y="217"/>
                  </a:lnTo>
                  <a:lnTo>
                    <a:pt x="470" y="211"/>
                  </a:lnTo>
                  <a:lnTo>
                    <a:pt x="468" y="208"/>
                  </a:lnTo>
                  <a:lnTo>
                    <a:pt x="466" y="202"/>
                  </a:lnTo>
                  <a:lnTo>
                    <a:pt x="462" y="198"/>
                  </a:lnTo>
                  <a:lnTo>
                    <a:pt x="458" y="192"/>
                  </a:lnTo>
                  <a:lnTo>
                    <a:pt x="456" y="189"/>
                  </a:lnTo>
                  <a:lnTo>
                    <a:pt x="453" y="183"/>
                  </a:lnTo>
                  <a:lnTo>
                    <a:pt x="449" y="177"/>
                  </a:lnTo>
                  <a:lnTo>
                    <a:pt x="445" y="173"/>
                  </a:lnTo>
                  <a:lnTo>
                    <a:pt x="441" y="168"/>
                  </a:lnTo>
                  <a:lnTo>
                    <a:pt x="437" y="164"/>
                  </a:lnTo>
                  <a:lnTo>
                    <a:pt x="433" y="158"/>
                  </a:lnTo>
                  <a:lnTo>
                    <a:pt x="428" y="154"/>
                  </a:lnTo>
                  <a:lnTo>
                    <a:pt x="424" y="151"/>
                  </a:lnTo>
                  <a:lnTo>
                    <a:pt x="420" y="145"/>
                  </a:lnTo>
                  <a:lnTo>
                    <a:pt x="414" y="141"/>
                  </a:lnTo>
                  <a:lnTo>
                    <a:pt x="409" y="135"/>
                  </a:lnTo>
                  <a:lnTo>
                    <a:pt x="405" y="132"/>
                  </a:lnTo>
                  <a:lnTo>
                    <a:pt x="399" y="128"/>
                  </a:lnTo>
                  <a:lnTo>
                    <a:pt x="395" y="124"/>
                  </a:lnTo>
                  <a:lnTo>
                    <a:pt x="390" y="118"/>
                  </a:lnTo>
                  <a:lnTo>
                    <a:pt x="384" y="114"/>
                  </a:lnTo>
                  <a:lnTo>
                    <a:pt x="378" y="109"/>
                  </a:lnTo>
                  <a:lnTo>
                    <a:pt x="373" y="105"/>
                  </a:lnTo>
                  <a:lnTo>
                    <a:pt x="367" y="101"/>
                  </a:lnTo>
                  <a:lnTo>
                    <a:pt x="361" y="97"/>
                  </a:lnTo>
                  <a:lnTo>
                    <a:pt x="356" y="94"/>
                  </a:lnTo>
                  <a:lnTo>
                    <a:pt x="350" y="90"/>
                  </a:lnTo>
                  <a:lnTo>
                    <a:pt x="344" y="84"/>
                  </a:lnTo>
                  <a:lnTo>
                    <a:pt x="338" y="82"/>
                  </a:lnTo>
                  <a:lnTo>
                    <a:pt x="333" y="76"/>
                  </a:lnTo>
                  <a:lnTo>
                    <a:pt x="327" y="75"/>
                  </a:lnTo>
                  <a:lnTo>
                    <a:pt x="321" y="71"/>
                  </a:lnTo>
                  <a:lnTo>
                    <a:pt x="316" y="67"/>
                  </a:lnTo>
                  <a:lnTo>
                    <a:pt x="310" y="63"/>
                  </a:lnTo>
                  <a:lnTo>
                    <a:pt x="306" y="61"/>
                  </a:lnTo>
                  <a:lnTo>
                    <a:pt x="300" y="57"/>
                  </a:lnTo>
                  <a:lnTo>
                    <a:pt x="295" y="54"/>
                  </a:lnTo>
                  <a:lnTo>
                    <a:pt x="289" y="50"/>
                  </a:lnTo>
                  <a:lnTo>
                    <a:pt x="283" y="46"/>
                  </a:lnTo>
                  <a:lnTo>
                    <a:pt x="278" y="44"/>
                  </a:lnTo>
                  <a:lnTo>
                    <a:pt x="272" y="40"/>
                  </a:lnTo>
                  <a:lnTo>
                    <a:pt x="268" y="38"/>
                  </a:lnTo>
                  <a:lnTo>
                    <a:pt x="264" y="35"/>
                  </a:lnTo>
                  <a:lnTo>
                    <a:pt x="259" y="33"/>
                  </a:lnTo>
                  <a:lnTo>
                    <a:pt x="253" y="29"/>
                  </a:lnTo>
                  <a:lnTo>
                    <a:pt x="249" y="27"/>
                  </a:lnTo>
                  <a:lnTo>
                    <a:pt x="243" y="25"/>
                  </a:lnTo>
                  <a:lnTo>
                    <a:pt x="240" y="23"/>
                  </a:lnTo>
                  <a:lnTo>
                    <a:pt x="234" y="19"/>
                  </a:lnTo>
                  <a:lnTo>
                    <a:pt x="230" y="18"/>
                  </a:lnTo>
                  <a:lnTo>
                    <a:pt x="228" y="16"/>
                  </a:lnTo>
                  <a:lnTo>
                    <a:pt x="219" y="12"/>
                  </a:lnTo>
                  <a:lnTo>
                    <a:pt x="213" y="8"/>
                  </a:lnTo>
                  <a:lnTo>
                    <a:pt x="207" y="6"/>
                  </a:lnTo>
                  <a:lnTo>
                    <a:pt x="204" y="4"/>
                  </a:lnTo>
                  <a:lnTo>
                    <a:pt x="196" y="0"/>
                  </a:lnTo>
                  <a:lnTo>
                    <a:pt x="194" y="0"/>
                  </a:lnTo>
                  <a:lnTo>
                    <a:pt x="122" y="16"/>
                  </a:lnTo>
                  <a:lnTo>
                    <a:pt x="122" y="16"/>
                  </a:lnTo>
                  <a:close/>
                </a:path>
              </a:pathLst>
            </a:custGeom>
            <a:solidFill>
              <a:srgbClr val="FFD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590" name="Freeform 254"/>
            <p:cNvSpPr>
              <a:spLocks/>
            </p:cNvSpPr>
            <p:nvPr/>
          </p:nvSpPr>
          <p:spPr bwMode="auto">
            <a:xfrm>
              <a:off x="4095" y="2244"/>
              <a:ext cx="91" cy="66"/>
            </a:xfrm>
            <a:custGeom>
              <a:avLst/>
              <a:gdLst>
                <a:gd name="T0" fmla="*/ 0 w 180"/>
                <a:gd name="T1" fmla="*/ 106 h 131"/>
                <a:gd name="T2" fmla="*/ 180 w 180"/>
                <a:gd name="T3" fmla="*/ 0 h 131"/>
                <a:gd name="T4" fmla="*/ 171 w 180"/>
                <a:gd name="T5" fmla="*/ 80 h 131"/>
                <a:gd name="T6" fmla="*/ 169 w 180"/>
                <a:gd name="T7" fmla="*/ 80 h 131"/>
                <a:gd name="T8" fmla="*/ 165 w 180"/>
                <a:gd name="T9" fmla="*/ 85 h 131"/>
                <a:gd name="T10" fmla="*/ 161 w 180"/>
                <a:gd name="T11" fmla="*/ 87 h 131"/>
                <a:gd name="T12" fmla="*/ 160 w 180"/>
                <a:gd name="T13" fmla="*/ 93 h 131"/>
                <a:gd name="T14" fmla="*/ 154 w 180"/>
                <a:gd name="T15" fmla="*/ 97 h 131"/>
                <a:gd name="T16" fmla="*/ 150 w 180"/>
                <a:gd name="T17" fmla="*/ 102 h 131"/>
                <a:gd name="T18" fmla="*/ 144 w 180"/>
                <a:gd name="T19" fmla="*/ 106 h 131"/>
                <a:gd name="T20" fmla="*/ 139 w 180"/>
                <a:gd name="T21" fmla="*/ 110 h 131"/>
                <a:gd name="T22" fmla="*/ 131 w 180"/>
                <a:gd name="T23" fmla="*/ 114 h 131"/>
                <a:gd name="T24" fmla="*/ 123 w 180"/>
                <a:gd name="T25" fmla="*/ 120 h 131"/>
                <a:gd name="T26" fmla="*/ 118 w 180"/>
                <a:gd name="T27" fmla="*/ 121 h 131"/>
                <a:gd name="T28" fmla="*/ 114 w 180"/>
                <a:gd name="T29" fmla="*/ 121 h 131"/>
                <a:gd name="T30" fmla="*/ 108 w 180"/>
                <a:gd name="T31" fmla="*/ 123 h 131"/>
                <a:gd name="T32" fmla="*/ 104 w 180"/>
                <a:gd name="T33" fmla="*/ 125 h 131"/>
                <a:gd name="T34" fmla="*/ 99 w 180"/>
                <a:gd name="T35" fmla="*/ 127 h 131"/>
                <a:gd name="T36" fmla="*/ 95 w 180"/>
                <a:gd name="T37" fmla="*/ 129 h 131"/>
                <a:gd name="T38" fmla="*/ 89 w 180"/>
                <a:gd name="T39" fmla="*/ 129 h 131"/>
                <a:gd name="T40" fmla="*/ 84 w 180"/>
                <a:gd name="T41" fmla="*/ 131 h 131"/>
                <a:gd name="T42" fmla="*/ 46 w 180"/>
                <a:gd name="T43" fmla="*/ 121 h 131"/>
                <a:gd name="T44" fmla="*/ 0 w 180"/>
                <a:gd name="T45" fmla="*/ 106 h 131"/>
                <a:gd name="T46" fmla="*/ 0 w 180"/>
                <a:gd name="T47" fmla="*/ 10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80" h="131">
                  <a:moveTo>
                    <a:pt x="0" y="106"/>
                  </a:moveTo>
                  <a:lnTo>
                    <a:pt x="180" y="0"/>
                  </a:lnTo>
                  <a:lnTo>
                    <a:pt x="171" y="80"/>
                  </a:lnTo>
                  <a:lnTo>
                    <a:pt x="169" y="80"/>
                  </a:lnTo>
                  <a:lnTo>
                    <a:pt x="165" y="85"/>
                  </a:lnTo>
                  <a:lnTo>
                    <a:pt x="161" y="87"/>
                  </a:lnTo>
                  <a:lnTo>
                    <a:pt x="160" y="93"/>
                  </a:lnTo>
                  <a:lnTo>
                    <a:pt x="154" y="97"/>
                  </a:lnTo>
                  <a:lnTo>
                    <a:pt x="150" y="102"/>
                  </a:lnTo>
                  <a:lnTo>
                    <a:pt x="144" y="106"/>
                  </a:lnTo>
                  <a:lnTo>
                    <a:pt x="139" y="110"/>
                  </a:lnTo>
                  <a:lnTo>
                    <a:pt x="131" y="114"/>
                  </a:lnTo>
                  <a:lnTo>
                    <a:pt x="123" y="120"/>
                  </a:lnTo>
                  <a:lnTo>
                    <a:pt x="118" y="121"/>
                  </a:lnTo>
                  <a:lnTo>
                    <a:pt x="114" y="121"/>
                  </a:lnTo>
                  <a:lnTo>
                    <a:pt x="108" y="123"/>
                  </a:lnTo>
                  <a:lnTo>
                    <a:pt x="104" y="125"/>
                  </a:lnTo>
                  <a:lnTo>
                    <a:pt x="99" y="127"/>
                  </a:lnTo>
                  <a:lnTo>
                    <a:pt x="95" y="129"/>
                  </a:lnTo>
                  <a:lnTo>
                    <a:pt x="89" y="129"/>
                  </a:lnTo>
                  <a:lnTo>
                    <a:pt x="84" y="131"/>
                  </a:lnTo>
                  <a:lnTo>
                    <a:pt x="46" y="121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591" name="Freeform 255"/>
            <p:cNvSpPr>
              <a:spLocks/>
            </p:cNvSpPr>
            <p:nvPr/>
          </p:nvSpPr>
          <p:spPr bwMode="auto">
            <a:xfrm>
              <a:off x="4508" y="2216"/>
              <a:ext cx="209" cy="259"/>
            </a:xfrm>
            <a:custGeom>
              <a:avLst/>
              <a:gdLst>
                <a:gd name="T0" fmla="*/ 36 w 418"/>
                <a:gd name="T1" fmla="*/ 452 h 519"/>
                <a:gd name="T2" fmla="*/ 13 w 418"/>
                <a:gd name="T3" fmla="*/ 340 h 519"/>
                <a:gd name="T4" fmla="*/ 30 w 418"/>
                <a:gd name="T5" fmla="*/ 260 h 519"/>
                <a:gd name="T6" fmla="*/ 0 w 418"/>
                <a:gd name="T7" fmla="*/ 140 h 519"/>
                <a:gd name="T8" fmla="*/ 68 w 418"/>
                <a:gd name="T9" fmla="*/ 28 h 519"/>
                <a:gd name="T10" fmla="*/ 178 w 418"/>
                <a:gd name="T11" fmla="*/ 13 h 519"/>
                <a:gd name="T12" fmla="*/ 224 w 418"/>
                <a:gd name="T13" fmla="*/ 133 h 519"/>
                <a:gd name="T14" fmla="*/ 270 w 418"/>
                <a:gd name="T15" fmla="*/ 19 h 519"/>
                <a:gd name="T16" fmla="*/ 367 w 418"/>
                <a:gd name="T17" fmla="*/ 0 h 519"/>
                <a:gd name="T18" fmla="*/ 418 w 418"/>
                <a:gd name="T19" fmla="*/ 51 h 519"/>
                <a:gd name="T20" fmla="*/ 410 w 418"/>
                <a:gd name="T21" fmla="*/ 241 h 519"/>
                <a:gd name="T22" fmla="*/ 414 w 418"/>
                <a:gd name="T23" fmla="*/ 368 h 519"/>
                <a:gd name="T24" fmla="*/ 378 w 418"/>
                <a:gd name="T25" fmla="*/ 452 h 519"/>
                <a:gd name="T26" fmla="*/ 329 w 418"/>
                <a:gd name="T27" fmla="*/ 483 h 519"/>
                <a:gd name="T28" fmla="*/ 262 w 418"/>
                <a:gd name="T29" fmla="*/ 465 h 519"/>
                <a:gd name="T30" fmla="*/ 213 w 418"/>
                <a:gd name="T31" fmla="*/ 391 h 519"/>
                <a:gd name="T32" fmla="*/ 178 w 418"/>
                <a:gd name="T33" fmla="*/ 498 h 519"/>
                <a:gd name="T34" fmla="*/ 121 w 418"/>
                <a:gd name="T35" fmla="*/ 519 h 519"/>
                <a:gd name="T36" fmla="*/ 80 w 418"/>
                <a:gd name="T37" fmla="*/ 502 h 519"/>
                <a:gd name="T38" fmla="*/ 36 w 418"/>
                <a:gd name="T39" fmla="*/ 452 h 519"/>
                <a:gd name="T40" fmla="*/ 36 w 418"/>
                <a:gd name="T41" fmla="*/ 452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18" h="519">
                  <a:moveTo>
                    <a:pt x="36" y="452"/>
                  </a:moveTo>
                  <a:lnTo>
                    <a:pt x="13" y="340"/>
                  </a:lnTo>
                  <a:lnTo>
                    <a:pt x="30" y="260"/>
                  </a:lnTo>
                  <a:lnTo>
                    <a:pt x="0" y="140"/>
                  </a:lnTo>
                  <a:lnTo>
                    <a:pt x="68" y="28"/>
                  </a:lnTo>
                  <a:lnTo>
                    <a:pt x="178" y="13"/>
                  </a:lnTo>
                  <a:lnTo>
                    <a:pt x="224" y="133"/>
                  </a:lnTo>
                  <a:lnTo>
                    <a:pt x="270" y="19"/>
                  </a:lnTo>
                  <a:lnTo>
                    <a:pt x="367" y="0"/>
                  </a:lnTo>
                  <a:lnTo>
                    <a:pt x="418" y="51"/>
                  </a:lnTo>
                  <a:lnTo>
                    <a:pt x="410" y="241"/>
                  </a:lnTo>
                  <a:lnTo>
                    <a:pt x="414" y="368"/>
                  </a:lnTo>
                  <a:lnTo>
                    <a:pt x="378" y="452"/>
                  </a:lnTo>
                  <a:lnTo>
                    <a:pt x="329" y="483"/>
                  </a:lnTo>
                  <a:lnTo>
                    <a:pt x="262" y="465"/>
                  </a:lnTo>
                  <a:lnTo>
                    <a:pt x="213" y="391"/>
                  </a:lnTo>
                  <a:lnTo>
                    <a:pt x="178" y="498"/>
                  </a:lnTo>
                  <a:lnTo>
                    <a:pt x="121" y="519"/>
                  </a:lnTo>
                  <a:lnTo>
                    <a:pt x="80" y="502"/>
                  </a:lnTo>
                  <a:lnTo>
                    <a:pt x="36" y="452"/>
                  </a:lnTo>
                  <a:lnTo>
                    <a:pt x="36" y="452"/>
                  </a:lnTo>
                  <a:close/>
                </a:path>
              </a:pathLst>
            </a:custGeom>
            <a:solidFill>
              <a:srgbClr val="8A9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592" name="Freeform 256"/>
            <p:cNvSpPr>
              <a:spLocks/>
            </p:cNvSpPr>
            <p:nvPr/>
          </p:nvSpPr>
          <p:spPr bwMode="auto">
            <a:xfrm>
              <a:off x="3702" y="2003"/>
              <a:ext cx="216" cy="391"/>
            </a:xfrm>
            <a:custGeom>
              <a:avLst/>
              <a:gdLst>
                <a:gd name="T0" fmla="*/ 6 w 432"/>
                <a:gd name="T1" fmla="*/ 61 h 781"/>
                <a:gd name="T2" fmla="*/ 382 w 432"/>
                <a:gd name="T3" fmla="*/ 781 h 781"/>
                <a:gd name="T4" fmla="*/ 432 w 432"/>
                <a:gd name="T5" fmla="*/ 768 h 781"/>
                <a:gd name="T6" fmla="*/ 36 w 432"/>
                <a:gd name="T7" fmla="*/ 2 h 781"/>
                <a:gd name="T8" fmla="*/ 32 w 432"/>
                <a:gd name="T9" fmla="*/ 0 h 781"/>
                <a:gd name="T10" fmla="*/ 27 w 432"/>
                <a:gd name="T11" fmla="*/ 0 h 781"/>
                <a:gd name="T12" fmla="*/ 21 w 432"/>
                <a:gd name="T13" fmla="*/ 0 h 781"/>
                <a:gd name="T14" fmla="*/ 15 w 432"/>
                <a:gd name="T15" fmla="*/ 0 h 781"/>
                <a:gd name="T16" fmla="*/ 12 w 432"/>
                <a:gd name="T17" fmla="*/ 2 h 781"/>
                <a:gd name="T18" fmla="*/ 6 w 432"/>
                <a:gd name="T19" fmla="*/ 6 h 781"/>
                <a:gd name="T20" fmla="*/ 2 w 432"/>
                <a:gd name="T21" fmla="*/ 11 h 781"/>
                <a:gd name="T22" fmla="*/ 2 w 432"/>
                <a:gd name="T23" fmla="*/ 19 h 781"/>
                <a:gd name="T24" fmla="*/ 0 w 432"/>
                <a:gd name="T25" fmla="*/ 23 h 781"/>
                <a:gd name="T26" fmla="*/ 0 w 432"/>
                <a:gd name="T27" fmla="*/ 27 h 781"/>
                <a:gd name="T28" fmla="*/ 2 w 432"/>
                <a:gd name="T29" fmla="*/ 30 h 781"/>
                <a:gd name="T30" fmla="*/ 2 w 432"/>
                <a:gd name="T31" fmla="*/ 36 h 781"/>
                <a:gd name="T32" fmla="*/ 2 w 432"/>
                <a:gd name="T33" fmla="*/ 40 h 781"/>
                <a:gd name="T34" fmla="*/ 2 w 432"/>
                <a:gd name="T35" fmla="*/ 46 h 781"/>
                <a:gd name="T36" fmla="*/ 4 w 432"/>
                <a:gd name="T37" fmla="*/ 49 h 781"/>
                <a:gd name="T38" fmla="*/ 4 w 432"/>
                <a:gd name="T39" fmla="*/ 53 h 781"/>
                <a:gd name="T40" fmla="*/ 6 w 432"/>
                <a:gd name="T41" fmla="*/ 57 h 781"/>
                <a:gd name="T42" fmla="*/ 6 w 432"/>
                <a:gd name="T43" fmla="*/ 61 h 781"/>
                <a:gd name="T44" fmla="*/ 6 w 432"/>
                <a:gd name="T45" fmla="*/ 61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32" h="781">
                  <a:moveTo>
                    <a:pt x="6" y="61"/>
                  </a:moveTo>
                  <a:lnTo>
                    <a:pt x="382" y="781"/>
                  </a:lnTo>
                  <a:lnTo>
                    <a:pt x="432" y="768"/>
                  </a:lnTo>
                  <a:lnTo>
                    <a:pt x="36" y="2"/>
                  </a:lnTo>
                  <a:lnTo>
                    <a:pt x="32" y="0"/>
                  </a:lnTo>
                  <a:lnTo>
                    <a:pt x="27" y="0"/>
                  </a:lnTo>
                  <a:lnTo>
                    <a:pt x="21" y="0"/>
                  </a:lnTo>
                  <a:lnTo>
                    <a:pt x="15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1"/>
                  </a:lnTo>
                  <a:lnTo>
                    <a:pt x="2" y="19"/>
                  </a:lnTo>
                  <a:lnTo>
                    <a:pt x="0" y="23"/>
                  </a:lnTo>
                  <a:lnTo>
                    <a:pt x="0" y="27"/>
                  </a:lnTo>
                  <a:lnTo>
                    <a:pt x="2" y="30"/>
                  </a:lnTo>
                  <a:lnTo>
                    <a:pt x="2" y="36"/>
                  </a:lnTo>
                  <a:lnTo>
                    <a:pt x="2" y="40"/>
                  </a:lnTo>
                  <a:lnTo>
                    <a:pt x="2" y="46"/>
                  </a:lnTo>
                  <a:lnTo>
                    <a:pt x="4" y="49"/>
                  </a:lnTo>
                  <a:lnTo>
                    <a:pt x="4" y="53"/>
                  </a:lnTo>
                  <a:lnTo>
                    <a:pt x="6" y="57"/>
                  </a:lnTo>
                  <a:lnTo>
                    <a:pt x="6" y="61"/>
                  </a:lnTo>
                  <a:lnTo>
                    <a:pt x="6" y="61"/>
                  </a:lnTo>
                  <a:close/>
                </a:path>
              </a:pathLst>
            </a:custGeom>
            <a:solidFill>
              <a:srgbClr val="FFFF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593" name="Freeform 257"/>
            <p:cNvSpPr>
              <a:spLocks/>
            </p:cNvSpPr>
            <p:nvPr/>
          </p:nvSpPr>
          <p:spPr bwMode="auto">
            <a:xfrm>
              <a:off x="3961" y="2506"/>
              <a:ext cx="205" cy="367"/>
            </a:xfrm>
            <a:custGeom>
              <a:avLst/>
              <a:gdLst>
                <a:gd name="T0" fmla="*/ 0 w 411"/>
                <a:gd name="T1" fmla="*/ 23 h 734"/>
                <a:gd name="T2" fmla="*/ 371 w 411"/>
                <a:gd name="T3" fmla="*/ 723 h 734"/>
                <a:gd name="T4" fmla="*/ 371 w 411"/>
                <a:gd name="T5" fmla="*/ 723 h 734"/>
                <a:gd name="T6" fmla="*/ 376 w 411"/>
                <a:gd name="T7" fmla="*/ 726 h 734"/>
                <a:gd name="T8" fmla="*/ 382 w 411"/>
                <a:gd name="T9" fmla="*/ 728 h 734"/>
                <a:gd name="T10" fmla="*/ 390 w 411"/>
                <a:gd name="T11" fmla="*/ 732 h 734"/>
                <a:gd name="T12" fmla="*/ 397 w 411"/>
                <a:gd name="T13" fmla="*/ 734 h 734"/>
                <a:gd name="T14" fmla="*/ 405 w 411"/>
                <a:gd name="T15" fmla="*/ 732 h 734"/>
                <a:gd name="T16" fmla="*/ 407 w 411"/>
                <a:gd name="T17" fmla="*/ 730 h 734"/>
                <a:gd name="T18" fmla="*/ 409 w 411"/>
                <a:gd name="T19" fmla="*/ 730 h 734"/>
                <a:gd name="T20" fmla="*/ 411 w 411"/>
                <a:gd name="T21" fmla="*/ 726 h 734"/>
                <a:gd name="T22" fmla="*/ 411 w 411"/>
                <a:gd name="T23" fmla="*/ 723 h 734"/>
                <a:gd name="T24" fmla="*/ 42 w 411"/>
                <a:gd name="T25" fmla="*/ 0 h 734"/>
                <a:gd name="T26" fmla="*/ 0 w 411"/>
                <a:gd name="T27" fmla="*/ 23 h 734"/>
                <a:gd name="T28" fmla="*/ 0 w 411"/>
                <a:gd name="T29" fmla="*/ 23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11" h="734">
                  <a:moveTo>
                    <a:pt x="0" y="23"/>
                  </a:moveTo>
                  <a:lnTo>
                    <a:pt x="371" y="723"/>
                  </a:lnTo>
                  <a:lnTo>
                    <a:pt x="371" y="723"/>
                  </a:lnTo>
                  <a:lnTo>
                    <a:pt x="376" y="726"/>
                  </a:lnTo>
                  <a:lnTo>
                    <a:pt x="382" y="728"/>
                  </a:lnTo>
                  <a:lnTo>
                    <a:pt x="390" y="732"/>
                  </a:lnTo>
                  <a:lnTo>
                    <a:pt x="397" y="734"/>
                  </a:lnTo>
                  <a:lnTo>
                    <a:pt x="405" y="732"/>
                  </a:lnTo>
                  <a:lnTo>
                    <a:pt x="407" y="730"/>
                  </a:lnTo>
                  <a:lnTo>
                    <a:pt x="409" y="730"/>
                  </a:lnTo>
                  <a:lnTo>
                    <a:pt x="411" y="726"/>
                  </a:lnTo>
                  <a:lnTo>
                    <a:pt x="411" y="723"/>
                  </a:lnTo>
                  <a:lnTo>
                    <a:pt x="42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594" name="Freeform 258"/>
            <p:cNvSpPr>
              <a:spLocks/>
            </p:cNvSpPr>
            <p:nvPr/>
          </p:nvSpPr>
          <p:spPr bwMode="auto">
            <a:xfrm>
              <a:off x="3990" y="2084"/>
              <a:ext cx="79" cy="45"/>
            </a:xfrm>
            <a:custGeom>
              <a:avLst/>
              <a:gdLst>
                <a:gd name="T0" fmla="*/ 0 w 158"/>
                <a:gd name="T1" fmla="*/ 91 h 91"/>
                <a:gd name="T2" fmla="*/ 74 w 158"/>
                <a:gd name="T3" fmla="*/ 30 h 91"/>
                <a:gd name="T4" fmla="*/ 158 w 158"/>
                <a:gd name="T5" fmla="*/ 0 h 91"/>
                <a:gd name="T6" fmla="*/ 156 w 158"/>
                <a:gd name="T7" fmla="*/ 57 h 91"/>
                <a:gd name="T8" fmla="*/ 141 w 158"/>
                <a:gd name="T9" fmla="*/ 78 h 91"/>
                <a:gd name="T10" fmla="*/ 0 w 158"/>
                <a:gd name="T11" fmla="*/ 91 h 91"/>
                <a:gd name="T12" fmla="*/ 0 w 158"/>
                <a:gd name="T13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91">
                  <a:moveTo>
                    <a:pt x="0" y="91"/>
                  </a:moveTo>
                  <a:lnTo>
                    <a:pt x="74" y="30"/>
                  </a:lnTo>
                  <a:lnTo>
                    <a:pt x="158" y="0"/>
                  </a:lnTo>
                  <a:lnTo>
                    <a:pt x="156" y="57"/>
                  </a:lnTo>
                  <a:lnTo>
                    <a:pt x="141" y="78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A67A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595" name="Freeform 259"/>
            <p:cNvSpPr>
              <a:spLocks/>
            </p:cNvSpPr>
            <p:nvPr/>
          </p:nvSpPr>
          <p:spPr bwMode="auto">
            <a:xfrm>
              <a:off x="4349" y="2310"/>
              <a:ext cx="102" cy="170"/>
            </a:xfrm>
            <a:custGeom>
              <a:avLst/>
              <a:gdLst>
                <a:gd name="T0" fmla="*/ 0 w 204"/>
                <a:gd name="T1" fmla="*/ 15 h 340"/>
                <a:gd name="T2" fmla="*/ 160 w 204"/>
                <a:gd name="T3" fmla="*/ 340 h 340"/>
                <a:gd name="T4" fmla="*/ 204 w 204"/>
                <a:gd name="T5" fmla="*/ 312 h 340"/>
                <a:gd name="T6" fmla="*/ 42 w 204"/>
                <a:gd name="T7" fmla="*/ 0 h 340"/>
                <a:gd name="T8" fmla="*/ 0 w 204"/>
                <a:gd name="T9" fmla="*/ 15 h 340"/>
                <a:gd name="T10" fmla="*/ 0 w 204"/>
                <a:gd name="T11" fmla="*/ 15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340">
                  <a:moveTo>
                    <a:pt x="0" y="15"/>
                  </a:moveTo>
                  <a:lnTo>
                    <a:pt x="160" y="340"/>
                  </a:lnTo>
                  <a:lnTo>
                    <a:pt x="204" y="312"/>
                  </a:lnTo>
                  <a:lnTo>
                    <a:pt x="42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596" name="Freeform 260"/>
            <p:cNvSpPr>
              <a:spLocks/>
            </p:cNvSpPr>
            <p:nvPr/>
          </p:nvSpPr>
          <p:spPr bwMode="auto">
            <a:xfrm>
              <a:off x="4135" y="1899"/>
              <a:ext cx="165" cy="293"/>
            </a:xfrm>
            <a:custGeom>
              <a:avLst/>
              <a:gdLst>
                <a:gd name="T0" fmla="*/ 285 w 329"/>
                <a:gd name="T1" fmla="*/ 587 h 587"/>
                <a:gd name="T2" fmla="*/ 0 w 329"/>
                <a:gd name="T3" fmla="*/ 27 h 587"/>
                <a:gd name="T4" fmla="*/ 0 w 329"/>
                <a:gd name="T5" fmla="*/ 25 h 587"/>
                <a:gd name="T6" fmla="*/ 0 w 329"/>
                <a:gd name="T7" fmla="*/ 23 h 587"/>
                <a:gd name="T8" fmla="*/ 2 w 329"/>
                <a:gd name="T9" fmla="*/ 17 h 587"/>
                <a:gd name="T10" fmla="*/ 4 w 329"/>
                <a:gd name="T11" fmla="*/ 13 h 587"/>
                <a:gd name="T12" fmla="*/ 5 w 329"/>
                <a:gd name="T13" fmla="*/ 8 h 587"/>
                <a:gd name="T14" fmla="*/ 9 w 329"/>
                <a:gd name="T15" fmla="*/ 4 h 587"/>
                <a:gd name="T16" fmla="*/ 13 w 329"/>
                <a:gd name="T17" fmla="*/ 2 h 587"/>
                <a:gd name="T18" fmla="*/ 21 w 329"/>
                <a:gd name="T19" fmla="*/ 0 h 587"/>
                <a:gd name="T20" fmla="*/ 24 w 329"/>
                <a:gd name="T21" fmla="*/ 2 h 587"/>
                <a:gd name="T22" fmla="*/ 30 w 329"/>
                <a:gd name="T23" fmla="*/ 6 h 587"/>
                <a:gd name="T24" fmla="*/ 36 w 329"/>
                <a:gd name="T25" fmla="*/ 11 h 587"/>
                <a:gd name="T26" fmla="*/ 43 w 329"/>
                <a:gd name="T27" fmla="*/ 19 h 587"/>
                <a:gd name="T28" fmla="*/ 47 w 329"/>
                <a:gd name="T29" fmla="*/ 27 h 587"/>
                <a:gd name="T30" fmla="*/ 53 w 329"/>
                <a:gd name="T31" fmla="*/ 32 h 587"/>
                <a:gd name="T32" fmla="*/ 57 w 329"/>
                <a:gd name="T33" fmla="*/ 36 h 587"/>
                <a:gd name="T34" fmla="*/ 59 w 329"/>
                <a:gd name="T35" fmla="*/ 38 h 587"/>
                <a:gd name="T36" fmla="*/ 329 w 329"/>
                <a:gd name="T37" fmla="*/ 563 h 587"/>
                <a:gd name="T38" fmla="*/ 285 w 329"/>
                <a:gd name="T39" fmla="*/ 587 h 587"/>
                <a:gd name="T40" fmla="*/ 285 w 329"/>
                <a:gd name="T41" fmla="*/ 587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29" h="587">
                  <a:moveTo>
                    <a:pt x="285" y="587"/>
                  </a:moveTo>
                  <a:lnTo>
                    <a:pt x="0" y="27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2" y="17"/>
                  </a:lnTo>
                  <a:lnTo>
                    <a:pt x="4" y="13"/>
                  </a:lnTo>
                  <a:lnTo>
                    <a:pt x="5" y="8"/>
                  </a:lnTo>
                  <a:lnTo>
                    <a:pt x="9" y="4"/>
                  </a:lnTo>
                  <a:lnTo>
                    <a:pt x="13" y="2"/>
                  </a:lnTo>
                  <a:lnTo>
                    <a:pt x="21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6" y="11"/>
                  </a:lnTo>
                  <a:lnTo>
                    <a:pt x="43" y="19"/>
                  </a:lnTo>
                  <a:lnTo>
                    <a:pt x="47" y="27"/>
                  </a:lnTo>
                  <a:lnTo>
                    <a:pt x="53" y="32"/>
                  </a:lnTo>
                  <a:lnTo>
                    <a:pt x="57" y="36"/>
                  </a:lnTo>
                  <a:lnTo>
                    <a:pt x="59" y="38"/>
                  </a:lnTo>
                  <a:lnTo>
                    <a:pt x="329" y="563"/>
                  </a:lnTo>
                  <a:lnTo>
                    <a:pt x="285" y="587"/>
                  </a:lnTo>
                  <a:lnTo>
                    <a:pt x="285" y="587"/>
                  </a:lnTo>
                  <a:close/>
                </a:path>
              </a:pathLst>
            </a:custGeom>
            <a:solidFill>
              <a:srgbClr val="FFFF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597" name="Freeform 261"/>
            <p:cNvSpPr>
              <a:spLocks/>
            </p:cNvSpPr>
            <p:nvPr/>
          </p:nvSpPr>
          <p:spPr bwMode="auto">
            <a:xfrm>
              <a:off x="4110" y="2879"/>
              <a:ext cx="130" cy="70"/>
            </a:xfrm>
            <a:custGeom>
              <a:avLst/>
              <a:gdLst>
                <a:gd name="T0" fmla="*/ 0 w 261"/>
                <a:gd name="T1" fmla="*/ 0 h 141"/>
                <a:gd name="T2" fmla="*/ 50 w 261"/>
                <a:gd name="T3" fmla="*/ 95 h 141"/>
                <a:gd name="T4" fmla="*/ 261 w 261"/>
                <a:gd name="T5" fmla="*/ 141 h 141"/>
                <a:gd name="T6" fmla="*/ 238 w 261"/>
                <a:gd name="T7" fmla="*/ 57 h 141"/>
                <a:gd name="T8" fmla="*/ 0 w 261"/>
                <a:gd name="T9" fmla="*/ 0 h 141"/>
                <a:gd name="T10" fmla="*/ 0 w 261"/>
                <a:gd name="T11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1" h="141">
                  <a:moveTo>
                    <a:pt x="0" y="0"/>
                  </a:moveTo>
                  <a:lnTo>
                    <a:pt x="50" y="95"/>
                  </a:lnTo>
                  <a:lnTo>
                    <a:pt x="261" y="141"/>
                  </a:lnTo>
                  <a:lnTo>
                    <a:pt x="238" y="5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598" name="Freeform 262"/>
            <p:cNvSpPr>
              <a:spLocks/>
            </p:cNvSpPr>
            <p:nvPr/>
          </p:nvSpPr>
          <p:spPr bwMode="auto">
            <a:xfrm>
              <a:off x="4227" y="2701"/>
              <a:ext cx="384" cy="248"/>
            </a:xfrm>
            <a:custGeom>
              <a:avLst/>
              <a:gdLst>
                <a:gd name="T0" fmla="*/ 0 w 768"/>
                <a:gd name="T1" fmla="*/ 414 h 498"/>
                <a:gd name="T2" fmla="*/ 715 w 768"/>
                <a:gd name="T3" fmla="*/ 0 h 498"/>
                <a:gd name="T4" fmla="*/ 768 w 768"/>
                <a:gd name="T5" fmla="*/ 86 h 498"/>
                <a:gd name="T6" fmla="*/ 33 w 768"/>
                <a:gd name="T7" fmla="*/ 498 h 498"/>
                <a:gd name="T8" fmla="*/ 0 w 768"/>
                <a:gd name="T9" fmla="*/ 414 h 498"/>
                <a:gd name="T10" fmla="*/ 0 w 768"/>
                <a:gd name="T11" fmla="*/ 414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8" h="498">
                  <a:moveTo>
                    <a:pt x="0" y="414"/>
                  </a:moveTo>
                  <a:lnTo>
                    <a:pt x="715" y="0"/>
                  </a:lnTo>
                  <a:lnTo>
                    <a:pt x="768" y="86"/>
                  </a:lnTo>
                  <a:lnTo>
                    <a:pt x="33" y="498"/>
                  </a:lnTo>
                  <a:lnTo>
                    <a:pt x="0" y="414"/>
                  </a:lnTo>
                  <a:lnTo>
                    <a:pt x="0" y="414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599" name="Freeform 263"/>
            <p:cNvSpPr>
              <a:spLocks/>
            </p:cNvSpPr>
            <p:nvPr/>
          </p:nvSpPr>
          <p:spPr bwMode="auto">
            <a:xfrm>
              <a:off x="4011" y="2203"/>
              <a:ext cx="45" cy="40"/>
            </a:xfrm>
            <a:custGeom>
              <a:avLst/>
              <a:gdLst>
                <a:gd name="T0" fmla="*/ 0 w 89"/>
                <a:gd name="T1" fmla="*/ 78 h 82"/>
                <a:gd name="T2" fmla="*/ 0 w 89"/>
                <a:gd name="T3" fmla="*/ 74 h 82"/>
                <a:gd name="T4" fmla="*/ 2 w 89"/>
                <a:gd name="T5" fmla="*/ 69 h 82"/>
                <a:gd name="T6" fmla="*/ 4 w 89"/>
                <a:gd name="T7" fmla="*/ 65 h 82"/>
                <a:gd name="T8" fmla="*/ 6 w 89"/>
                <a:gd name="T9" fmla="*/ 61 h 82"/>
                <a:gd name="T10" fmla="*/ 7 w 89"/>
                <a:gd name="T11" fmla="*/ 55 h 82"/>
                <a:gd name="T12" fmla="*/ 9 w 89"/>
                <a:gd name="T13" fmla="*/ 51 h 82"/>
                <a:gd name="T14" fmla="*/ 11 w 89"/>
                <a:gd name="T15" fmla="*/ 44 h 82"/>
                <a:gd name="T16" fmla="*/ 13 w 89"/>
                <a:gd name="T17" fmla="*/ 40 h 82"/>
                <a:gd name="T18" fmla="*/ 17 w 89"/>
                <a:gd name="T19" fmla="*/ 34 h 82"/>
                <a:gd name="T20" fmla="*/ 21 w 89"/>
                <a:gd name="T21" fmla="*/ 29 h 82"/>
                <a:gd name="T22" fmla="*/ 23 w 89"/>
                <a:gd name="T23" fmla="*/ 25 h 82"/>
                <a:gd name="T24" fmla="*/ 28 w 89"/>
                <a:gd name="T25" fmla="*/ 21 h 82"/>
                <a:gd name="T26" fmla="*/ 32 w 89"/>
                <a:gd name="T27" fmla="*/ 15 h 82"/>
                <a:gd name="T28" fmla="*/ 36 w 89"/>
                <a:gd name="T29" fmla="*/ 13 h 82"/>
                <a:gd name="T30" fmla="*/ 40 w 89"/>
                <a:gd name="T31" fmla="*/ 10 h 82"/>
                <a:gd name="T32" fmla="*/ 45 w 89"/>
                <a:gd name="T33" fmla="*/ 8 h 82"/>
                <a:gd name="T34" fmla="*/ 49 w 89"/>
                <a:gd name="T35" fmla="*/ 6 h 82"/>
                <a:gd name="T36" fmla="*/ 53 w 89"/>
                <a:gd name="T37" fmla="*/ 4 h 82"/>
                <a:gd name="T38" fmla="*/ 57 w 89"/>
                <a:gd name="T39" fmla="*/ 2 h 82"/>
                <a:gd name="T40" fmla="*/ 61 w 89"/>
                <a:gd name="T41" fmla="*/ 2 h 82"/>
                <a:gd name="T42" fmla="*/ 64 w 89"/>
                <a:gd name="T43" fmla="*/ 0 h 82"/>
                <a:gd name="T44" fmla="*/ 68 w 89"/>
                <a:gd name="T45" fmla="*/ 0 h 82"/>
                <a:gd name="T46" fmla="*/ 74 w 89"/>
                <a:gd name="T47" fmla="*/ 0 h 82"/>
                <a:gd name="T48" fmla="*/ 80 w 89"/>
                <a:gd name="T49" fmla="*/ 0 h 82"/>
                <a:gd name="T50" fmla="*/ 83 w 89"/>
                <a:gd name="T51" fmla="*/ 2 h 82"/>
                <a:gd name="T52" fmla="*/ 85 w 89"/>
                <a:gd name="T53" fmla="*/ 4 h 82"/>
                <a:gd name="T54" fmla="*/ 87 w 89"/>
                <a:gd name="T55" fmla="*/ 10 h 82"/>
                <a:gd name="T56" fmla="*/ 89 w 89"/>
                <a:gd name="T57" fmla="*/ 17 h 82"/>
                <a:gd name="T58" fmla="*/ 87 w 89"/>
                <a:gd name="T59" fmla="*/ 21 h 82"/>
                <a:gd name="T60" fmla="*/ 87 w 89"/>
                <a:gd name="T61" fmla="*/ 25 h 82"/>
                <a:gd name="T62" fmla="*/ 83 w 89"/>
                <a:gd name="T63" fmla="*/ 27 h 82"/>
                <a:gd name="T64" fmla="*/ 80 w 89"/>
                <a:gd name="T65" fmla="*/ 29 h 82"/>
                <a:gd name="T66" fmla="*/ 74 w 89"/>
                <a:gd name="T67" fmla="*/ 29 h 82"/>
                <a:gd name="T68" fmla="*/ 70 w 89"/>
                <a:gd name="T69" fmla="*/ 29 h 82"/>
                <a:gd name="T70" fmla="*/ 64 w 89"/>
                <a:gd name="T71" fmla="*/ 29 h 82"/>
                <a:gd name="T72" fmla="*/ 61 w 89"/>
                <a:gd name="T73" fmla="*/ 31 h 82"/>
                <a:gd name="T74" fmla="*/ 53 w 89"/>
                <a:gd name="T75" fmla="*/ 31 h 82"/>
                <a:gd name="T76" fmla="*/ 49 w 89"/>
                <a:gd name="T77" fmla="*/ 32 h 82"/>
                <a:gd name="T78" fmla="*/ 42 w 89"/>
                <a:gd name="T79" fmla="*/ 34 h 82"/>
                <a:gd name="T80" fmla="*/ 38 w 89"/>
                <a:gd name="T81" fmla="*/ 40 h 82"/>
                <a:gd name="T82" fmla="*/ 32 w 89"/>
                <a:gd name="T83" fmla="*/ 44 h 82"/>
                <a:gd name="T84" fmla="*/ 28 w 89"/>
                <a:gd name="T85" fmla="*/ 51 h 82"/>
                <a:gd name="T86" fmla="*/ 26 w 89"/>
                <a:gd name="T87" fmla="*/ 57 h 82"/>
                <a:gd name="T88" fmla="*/ 23 w 89"/>
                <a:gd name="T89" fmla="*/ 65 h 82"/>
                <a:gd name="T90" fmla="*/ 21 w 89"/>
                <a:gd name="T91" fmla="*/ 70 h 82"/>
                <a:gd name="T92" fmla="*/ 19 w 89"/>
                <a:gd name="T93" fmla="*/ 74 h 82"/>
                <a:gd name="T94" fmla="*/ 17 w 89"/>
                <a:gd name="T95" fmla="*/ 78 h 82"/>
                <a:gd name="T96" fmla="*/ 15 w 89"/>
                <a:gd name="T97" fmla="*/ 82 h 82"/>
                <a:gd name="T98" fmla="*/ 9 w 89"/>
                <a:gd name="T99" fmla="*/ 82 h 82"/>
                <a:gd name="T100" fmla="*/ 6 w 89"/>
                <a:gd name="T101" fmla="*/ 80 h 82"/>
                <a:gd name="T102" fmla="*/ 2 w 89"/>
                <a:gd name="T103" fmla="*/ 78 h 82"/>
                <a:gd name="T104" fmla="*/ 0 w 89"/>
                <a:gd name="T105" fmla="*/ 78 h 82"/>
                <a:gd name="T106" fmla="*/ 0 w 89"/>
                <a:gd name="T107" fmla="*/ 7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9" h="82">
                  <a:moveTo>
                    <a:pt x="0" y="78"/>
                  </a:moveTo>
                  <a:lnTo>
                    <a:pt x="0" y="74"/>
                  </a:lnTo>
                  <a:lnTo>
                    <a:pt x="2" y="69"/>
                  </a:lnTo>
                  <a:lnTo>
                    <a:pt x="4" y="65"/>
                  </a:lnTo>
                  <a:lnTo>
                    <a:pt x="6" y="61"/>
                  </a:lnTo>
                  <a:lnTo>
                    <a:pt x="7" y="55"/>
                  </a:lnTo>
                  <a:lnTo>
                    <a:pt x="9" y="51"/>
                  </a:lnTo>
                  <a:lnTo>
                    <a:pt x="11" y="44"/>
                  </a:lnTo>
                  <a:lnTo>
                    <a:pt x="13" y="40"/>
                  </a:lnTo>
                  <a:lnTo>
                    <a:pt x="17" y="34"/>
                  </a:lnTo>
                  <a:lnTo>
                    <a:pt x="21" y="29"/>
                  </a:lnTo>
                  <a:lnTo>
                    <a:pt x="23" y="25"/>
                  </a:lnTo>
                  <a:lnTo>
                    <a:pt x="28" y="21"/>
                  </a:lnTo>
                  <a:lnTo>
                    <a:pt x="32" y="15"/>
                  </a:lnTo>
                  <a:lnTo>
                    <a:pt x="36" y="13"/>
                  </a:lnTo>
                  <a:lnTo>
                    <a:pt x="40" y="10"/>
                  </a:lnTo>
                  <a:lnTo>
                    <a:pt x="45" y="8"/>
                  </a:lnTo>
                  <a:lnTo>
                    <a:pt x="49" y="6"/>
                  </a:lnTo>
                  <a:lnTo>
                    <a:pt x="53" y="4"/>
                  </a:lnTo>
                  <a:lnTo>
                    <a:pt x="57" y="2"/>
                  </a:lnTo>
                  <a:lnTo>
                    <a:pt x="61" y="2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80" y="0"/>
                  </a:lnTo>
                  <a:lnTo>
                    <a:pt x="83" y="2"/>
                  </a:lnTo>
                  <a:lnTo>
                    <a:pt x="85" y="4"/>
                  </a:lnTo>
                  <a:lnTo>
                    <a:pt x="87" y="10"/>
                  </a:lnTo>
                  <a:lnTo>
                    <a:pt x="89" y="17"/>
                  </a:lnTo>
                  <a:lnTo>
                    <a:pt x="87" y="21"/>
                  </a:lnTo>
                  <a:lnTo>
                    <a:pt x="87" y="25"/>
                  </a:lnTo>
                  <a:lnTo>
                    <a:pt x="83" y="27"/>
                  </a:lnTo>
                  <a:lnTo>
                    <a:pt x="80" y="29"/>
                  </a:lnTo>
                  <a:lnTo>
                    <a:pt x="74" y="29"/>
                  </a:lnTo>
                  <a:lnTo>
                    <a:pt x="70" y="29"/>
                  </a:lnTo>
                  <a:lnTo>
                    <a:pt x="64" y="29"/>
                  </a:lnTo>
                  <a:lnTo>
                    <a:pt x="61" y="31"/>
                  </a:lnTo>
                  <a:lnTo>
                    <a:pt x="53" y="31"/>
                  </a:lnTo>
                  <a:lnTo>
                    <a:pt x="49" y="32"/>
                  </a:lnTo>
                  <a:lnTo>
                    <a:pt x="42" y="34"/>
                  </a:lnTo>
                  <a:lnTo>
                    <a:pt x="38" y="40"/>
                  </a:lnTo>
                  <a:lnTo>
                    <a:pt x="32" y="44"/>
                  </a:lnTo>
                  <a:lnTo>
                    <a:pt x="28" y="51"/>
                  </a:lnTo>
                  <a:lnTo>
                    <a:pt x="26" y="57"/>
                  </a:lnTo>
                  <a:lnTo>
                    <a:pt x="23" y="65"/>
                  </a:lnTo>
                  <a:lnTo>
                    <a:pt x="21" y="70"/>
                  </a:lnTo>
                  <a:lnTo>
                    <a:pt x="19" y="74"/>
                  </a:lnTo>
                  <a:lnTo>
                    <a:pt x="17" y="78"/>
                  </a:lnTo>
                  <a:lnTo>
                    <a:pt x="15" y="82"/>
                  </a:lnTo>
                  <a:lnTo>
                    <a:pt x="9" y="82"/>
                  </a:lnTo>
                  <a:lnTo>
                    <a:pt x="6" y="80"/>
                  </a:lnTo>
                  <a:lnTo>
                    <a:pt x="2" y="78"/>
                  </a:lnTo>
                  <a:lnTo>
                    <a:pt x="0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600" name="Freeform 264"/>
            <p:cNvSpPr>
              <a:spLocks/>
            </p:cNvSpPr>
            <p:nvPr/>
          </p:nvSpPr>
          <p:spPr bwMode="auto">
            <a:xfrm>
              <a:off x="4092" y="2203"/>
              <a:ext cx="57" cy="39"/>
            </a:xfrm>
            <a:custGeom>
              <a:avLst/>
              <a:gdLst>
                <a:gd name="T0" fmla="*/ 90 w 114"/>
                <a:gd name="T1" fmla="*/ 0 h 78"/>
                <a:gd name="T2" fmla="*/ 86 w 114"/>
                <a:gd name="T3" fmla="*/ 4 h 78"/>
                <a:gd name="T4" fmla="*/ 84 w 114"/>
                <a:gd name="T5" fmla="*/ 8 h 78"/>
                <a:gd name="T6" fmla="*/ 82 w 114"/>
                <a:gd name="T7" fmla="*/ 13 h 78"/>
                <a:gd name="T8" fmla="*/ 78 w 114"/>
                <a:gd name="T9" fmla="*/ 19 h 78"/>
                <a:gd name="T10" fmla="*/ 76 w 114"/>
                <a:gd name="T11" fmla="*/ 23 h 78"/>
                <a:gd name="T12" fmla="*/ 73 w 114"/>
                <a:gd name="T13" fmla="*/ 29 h 78"/>
                <a:gd name="T14" fmla="*/ 67 w 114"/>
                <a:gd name="T15" fmla="*/ 32 h 78"/>
                <a:gd name="T16" fmla="*/ 61 w 114"/>
                <a:gd name="T17" fmla="*/ 36 h 78"/>
                <a:gd name="T18" fmla="*/ 57 w 114"/>
                <a:gd name="T19" fmla="*/ 38 h 78"/>
                <a:gd name="T20" fmla="*/ 54 w 114"/>
                <a:gd name="T21" fmla="*/ 40 h 78"/>
                <a:gd name="T22" fmla="*/ 48 w 114"/>
                <a:gd name="T23" fmla="*/ 40 h 78"/>
                <a:gd name="T24" fmla="*/ 42 w 114"/>
                <a:gd name="T25" fmla="*/ 42 h 78"/>
                <a:gd name="T26" fmla="*/ 36 w 114"/>
                <a:gd name="T27" fmla="*/ 44 h 78"/>
                <a:gd name="T28" fmla="*/ 31 w 114"/>
                <a:gd name="T29" fmla="*/ 44 h 78"/>
                <a:gd name="T30" fmla="*/ 27 w 114"/>
                <a:gd name="T31" fmla="*/ 44 h 78"/>
                <a:gd name="T32" fmla="*/ 21 w 114"/>
                <a:gd name="T33" fmla="*/ 46 h 78"/>
                <a:gd name="T34" fmla="*/ 16 w 114"/>
                <a:gd name="T35" fmla="*/ 46 h 78"/>
                <a:gd name="T36" fmla="*/ 12 w 114"/>
                <a:gd name="T37" fmla="*/ 48 h 78"/>
                <a:gd name="T38" fmla="*/ 8 w 114"/>
                <a:gd name="T39" fmla="*/ 48 h 78"/>
                <a:gd name="T40" fmla="*/ 4 w 114"/>
                <a:gd name="T41" fmla="*/ 50 h 78"/>
                <a:gd name="T42" fmla="*/ 0 w 114"/>
                <a:gd name="T43" fmla="*/ 53 h 78"/>
                <a:gd name="T44" fmla="*/ 2 w 114"/>
                <a:gd name="T45" fmla="*/ 57 h 78"/>
                <a:gd name="T46" fmla="*/ 4 w 114"/>
                <a:gd name="T47" fmla="*/ 59 h 78"/>
                <a:gd name="T48" fmla="*/ 8 w 114"/>
                <a:gd name="T49" fmla="*/ 63 h 78"/>
                <a:gd name="T50" fmla="*/ 12 w 114"/>
                <a:gd name="T51" fmla="*/ 65 h 78"/>
                <a:gd name="T52" fmla="*/ 19 w 114"/>
                <a:gd name="T53" fmla="*/ 67 h 78"/>
                <a:gd name="T54" fmla="*/ 25 w 114"/>
                <a:gd name="T55" fmla="*/ 69 h 78"/>
                <a:gd name="T56" fmla="*/ 33 w 114"/>
                <a:gd name="T57" fmla="*/ 70 h 78"/>
                <a:gd name="T58" fmla="*/ 40 w 114"/>
                <a:gd name="T59" fmla="*/ 72 h 78"/>
                <a:gd name="T60" fmla="*/ 48 w 114"/>
                <a:gd name="T61" fmla="*/ 74 h 78"/>
                <a:gd name="T62" fmla="*/ 55 w 114"/>
                <a:gd name="T63" fmla="*/ 76 h 78"/>
                <a:gd name="T64" fmla="*/ 65 w 114"/>
                <a:gd name="T65" fmla="*/ 76 h 78"/>
                <a:gd name="T66" fmla="*/ 73 w 114"/>
                <a:gd name="T67" fmla="*/ 78 h 78"/>
                <a:gd name="T68" fmla="*/ 80 w 114"/>
                <a:gd name="T69" fmla="*/ 78 h 78"/>
                <a:gd name="T70" fmla="*/ 86 w 114"/>
                <a:gd name="T71" fmla="*/ 78 h 78"/>
                <a:gd name="T72" fmla="*/ 92 w 114"/>
                <a:gd name="T73" fmla="*/ 78 h 78"/>
                <a:gd name="T74" fmla="*/ 95 w 114"/>
                <a:gd name="T75" fmla="*/ 76 h 78"/>
                <a:gd name="T76" fmla="*/ 99 w 114"/>
                <a:gd name="T77" fmla="*/ 74 h 78"/>
                <a:gd name="T78" fmla="*/ 103 w 114"/>
                <a:gd name="T79" fmla="*/ 69 h 78"/>
                <a:gd name="T80" fmla="*/ 105 w 114"/>
                <a:gd name="T81" fmla="*/ 63 h 78"/>
                <a:gd name="T82" fmla="*/ 107 w 114"/>
                <a:gd name="T83" fmla="*/ 57 h 78"/>
                <a:gd name="T84" fmla="*/ 109 w 114"/>
                <a:gd name="T85" fmla="*/ 53 h 78"/>
                <a:gd name="T86" fmla="*/ 109 w 114"/>
                <a:gd name="T87" fmla="*/ 48 h 78"/>
                <a:gd name="T88" fmla="*/ 111 w 114"/>
                <a:gd name="T89" fmla="*/ 44 h 78"/>
                <a:gd name="T90" fmla="*/ 111 w 114"/>
                <a:gd name="T91" fmla="*/ 40 h 78"/>
                <a:gd name="T92" fmla="*/ 112 w 114"/>
                <a:gd name="T93" fmla="*/ 36 h 78"/>
                <a:gd name="T94" fmla="*/ 112 w 114"/>
                <a:gd name="T95" fmla="*/ 31 h 78"/>
                <a:gd name="T96" fmla="*/ 112 w 114"/>
                <a:gd name="T97" fmla="*/ 27 h 78"/>
                <a:gd name="T98" fmla="*/ 112 w 114"/>
                <a:gd name="T99" fmla="*/ 21 h 78"/>
                <a:gd name="T100" fmla="*/ 114 w 114"/>
                <a:gd name="T101" fmla="*/ 17 h 78"/>
                <a:gd name="T102" fmla="*/ 112 w 114"/>
                <a:gd name="T103" fmla="*/ 13 h 78"/>
                <a:gd name="T104" fmla="*/ 109 w 114"/>
                <a:gd name="T105" fmla="*/ 10 h 78"/>
                <a:gd name="T106" fmla="*/ 105 w 114"/>
                <a:gd name="T107" fmla="*/ 6 h 78"/>
                <a:gd name="T108" fmla="*/ 101 w 114"/>
                <a:gd name="T109" fmla="*/ 4 h 78"/>
                <a:gd name="T110" fmla="*/ 93 w 114"/>
                <a:gd name="T111" fmla="*/ 0 h 78"/>
                <a:gd name="T112" fmla="*/ 90 w 114"/>
                <a:gd name="T113" fmla="*/ 0 h 78"/>
                <a:gd name="T114" fmla="*/ 90 w 114"/>
                <a:gd name="T11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4" h="78">
                  <a:moveTo>
                    <a:pt x="90" y="0"/>
                  </a:moveTo>
                  <a:lnTo>
                    <a:pt x="86" y="4"/>
                  </a:lnTo>
                  <a:lnTo>
                    <a:pt x="84" y="8"/>
                  </a:lnTo>
                  <a:lnTo>
                    <a:pt x="82" y="13"/>
                  </a:lnTo>
                  <a:lnTo>
                    <a:pt x="78" y="19"/>
                  </a:lnTo>
                  <a:lnTo>
                    <a:pt x="76" y="23"/>
                  </a:lnTo>
                  <a:lnTo>
                    <a:pt x="73" y="29"/>
                  </a:lnTo>
                  <a:lnTo>
                    <a:pt x="67" y="32"/>
                  </a:lnTo>
                  <a:lnTo>
                    <a:pt x="61" y="36"/>
                  </a:lnTo>
                  <a:lnTo>
                    <a:pt x="57" y="38"/>
                  </a:lnTo>
                  <a:lnTo>
                    <a:pt x="54" y="40"/>
                  </a:lnTo>
                  <a:lnTo>
                    <a:pt x="48" y="40"/>
                  </a:lnTo>
                  <a:lnTo>
                    <a:pt x="42" y="42"/>
                  </a:lnTo>
                  <a:lnTo>
                    <a:pt x="36" y="44"/>
                  </a:lnTo>
                  <a:lnTo>
                    <a:pt x="31" y="44"/>
                  </a:lnTo>
                  <a:lnTo>
                    <a:pt x="27" y="44"/>
                  </a:lnTo>
                  <a:lnTo>
                    <a:pt x="21" y="46"/>
                  </a:lnTo>
                  <a:lnTo>
                    <a:pt x="16" y="46"/>
                  </a:lnTo>
                  <a:lnTo>
                    <a:pt x="12" y="48"/>
                  </a:lnTo>
                  <a:lnTo>
                    <a:pt x="8" y="48"/>
                  </a:lnTo>
                  <a:lnTo>
                    <a:pt x="4" y="50"/>
                  </a:lnTo>
                  <a:lnTo>
                    <a:pt x="0" y="53"/>
                  </a:lnTo>
                  <a:lnTo>
                    <a:pt x="2" y="57"/>
                  </a:lnTo>
                  <a:lnTo>
                    <a:pt x="4" y="59"/>
                  </a:lnTo>
                  <a:lnTo>
                    <a:pt x="8" y="63"/>
                  </a:lnTo>
                  <a:lnTo>
                    <a:pt x="12" y="65"/>
                  </a:lnTo>
                  <a:lnTo>
                    <a:pt x="19" y="67"/>
                  </a:lnTo>
                  <a:lnTo>
                    <a:pt x="25" y="69"/>
                  </a:lnTo>
                  <a:lnTo>
                    <a:pt x="33" y="70"/>
                  </a:lnTo>
                  <a:lnTo>
                    <a:pt x="40" y="72"/>
                  </a:lnTo>
                  <a:lnTo>
                    <a:pt x="48" y="74"/>
                  </a:lnTo>
                  <a:lnTo>
                    <a:pt x="55" y="76"/>
                  </a:lnTo>
                  <a:lnTo>
                    <a:pt x="65" y="76"/>
                  </a:lnTo>
                  <a:lnTo>
                    <a:pt x="73" y="78"/>
                  </a:lnTo>
                  <a:lnTo>
                    <a:pt x="80" y="78"/>
                  </a:lnTo>
                  <a:lnTo>
                    <a:pt x="86" y="78"/>
                  </a:lnTo>
                  <a:lnTo>
                    <a:pt x="92" y="78"/>
                  </a:lnTo>
                  <a:lnTo>
                    <a:pt x="95" y="76"/>
                  </a:lnTo>
                  <a:lnTo>
                    <a:pt x="99" y="74"/>
                  </a:lnTo>
                  <a:lnTo>
                    <a:pt x="103" y="69"/>
                  </a:lnTo>
                  <a:lnTo>
                    <a:pt x="105" y="63"/>
                  </a:lnTo>
                  <a:lnTo>
                    <a:pt x="107" y="57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4"/>
                  </a:lnTo>
                  <a:lnTo>
                    <a:pt x="111" y="40"/>
                  </a:lnTo>
                  <a:lnTo>
                    <a:pt x="112" y="36"/>
                  </a:lnTo>
                  <a:lnTo>
                    <a:pt x="112" y="31"/>
                  </a:lnTo>
                  <a:lnTo>
                    <a:pt x="112" y="27"/>
                  </a:lnTo>
                  <a:lnTo>
                    <a:pt x="112" y="21"/>
                  </a:lnTo>
                  <a:lnTo>
                    <a:pt x="114" y="17"/>
                  </a:lnTo>
                  <a:lnTo>
                    <a:pt x="112" y="13"/>
                  </a:lnTo>
                  <a:lnTo>
                    <a:pt x="109" y="10"/>
                  </a:lnTo>
                  <a:lnTo>
                    <a:pt x="105" y="6"/>
                  </a:lnTo>
                  <a:lnTo>
                    <a:pt x="101" y="4"/>
                  </a:lnTo>
                  <a:lnTo>
                    <a:pt x="93" y="0"/>
                  </a:lnTo>
                  <a:lnTo>
                    <a:pt x="90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601" name="Freeform 265"/>
            <p:cNvSpPr>
              <a:spLocks/>
            </p:cNvSpPr>
            <p:nvPr/>
          </p:nvSpPr>
          <p:spPr bwMode="auto">
            <a:xfrm>
              <a:off x="4132" y="2136"/>
              <a:ext cx="38" cy="26"/>
            </a:xfrm>
            <a:custGeom>
              <a:avLst/>
              <a:gdLst>
                <a:gd name="T0" fmla="*/ 0 w 76"/>
                <a:gd name="T1" fmla="*/ 42 h 51"/>
                <a:gd name="T2" fmla="*/ 2 w 76"/>
                <a:gd name="T3" fmla="*/ 36 h 51"/>
                <a:gd name="T4" fmla="*/ 4 w 76"/>
                <a:gd name="T5" fmla="*/ 31 h 51"/>
                <a:gd name="T6" fmla="*/ 6 w 76"/>
                <a:gd name="T7" fmla="*/ 25 h 51"/>
                <a:gd name="T8" fmla="*/ 10 w 76"/>
                <a:gd name="T9" fmla="*/ 19 h 51"/>
                <a:gd name="T10" fmla="*/ 13 w 76"/>
                <a:gd name="T11" fmla="*/ 13 h 51"/>
                <a:gd name="T12" fmla="*/ 19 w 76"/>
                <a:gd name="T13" fmla="*/ 10 h 51"/>
                <a:gd name="T14" fmla="*/ 21 w 76"/>
                <a:gd name="T15" fmla="*/ 8 h 51"/>
                <a:gd name="T16" fmla="*/ 27 w 76"/>
                <a:gd name="T17" fmla="*/ 6 h 51"/>
                <a:gd name="T18" fmla="*/ 31 w 76"/>
                <a:gd name="T19" fmla="*/ 4 h 51"/>
                <a:gd name="T20" fmla="*/ 36 w 76"/>
                <a:gd name="T21" fmla="*/ 4 h 51"/>
                <a:gd name="T22" fmla="*/ 40 w 76"/>
                <a:gd name="T23" fmla="*/ 2 h 51"/>
                <a:gd name="T24" fmla="*/ 44 w 76"/>
                <a:gd name="T25" fmla="*/ 0 h 51"/>
                <a:gd name="T26" fmla="*/ 48 w 76"/>
                <a:gd name="T27" fmla="*/ 0 h 51"/>
                <a:gd name="T28" fmla="*/ 51 w 76"/>
                <a:gd name="T29" fmla="*/ 0 h 51"/>
                <a:gd name="T30" fmla="*/ 59 w 76"/>
                <a:gd name="T31" fmla="*/ 0 h 51"/>
                <a:gd name="T32" fmla="*/ 67 w 76"/>
                <a:gd name="T33" fmla="*/ 2 h 51"/>
                <a:gd name="T34" fmla="*/ 69 w 76"/>
                <a:gd name="T35" fmla="*/ 4 h 51"/>
                <a:gd name="T36" fmla="*/ 74 w 76"/>
                <a:gd name="T37" fmla="*/ 4 h 51"/>
                <a:gd name="T38" fmla="*/ 76 w 76"/>
                <a:gd name="T39" fmla="*/ 6 h 51"/>
                <a:gd name="T40" fmla="*/ 76 w 76"/>
                <a:gd name="T41" fmla="*/ 8 h 51"/>
                <a:gd name="T42" fmla="*/ 70 w 76"/>
                <a:gd name="T43" fmla="*/ 19 h 51"/>
                <a:gd name="T44" fmla="*/ 69 w 76"/>
                <a:gd name="T45" fmla="*/ 19 h 51"/>
                <a:gd name="T46" fmla="*/ 67 w 76"/>
                <a:gd name="T47" fmla="*/ 19 h 51"/>
                <a:gd name="T48" fmla="*/ 61 w 76"/>
                <a:gd name="T49" fmla="*/ 19 h 51"/>
                <a:gd name="T50" fmla="*/ 55 w 76"/>
                <a:gd name="T51" fmla="*/ 19 h 51"/>
                <a:gd name="T52" fmla="*/ 48 w 76"/>
                <a:gd name="T53" fmla="*/ 19 h 51"/>
                <a:gd name="T54" fmla="*/ 42 w 76"/>
                <a:gd name="T55" fmla="*/ 23 h 51"/>
                <a:gd name="T56" fmla="*/ 36 w 76"/>
                <a:gd name="T57" fmla="*/ 23 h 51"/>
                <a:gd name="T58" fmla="*/ 34 w 76"/>
                <a:gd name="T59" fmla="*/ 27 h 51"/>
                <a:gd name="T60" fmla="*/ 29 w 76"/>
                <a:gd name="T61" fmla="*/ 31 h 51"/>
                <a:gd name="T62" fmla="*/ 29 w 76"/>
                <a:gd name="T63" fmla="*/ 38 h 51"/>
                <a:gd name="T64" fmla="*/ 29 w 76"/>
                <a:gd name="T65" fmla="*/ 40 h 51"/>
                <a:gd name="T66" fmla="*/ 29 w 76"/>
                <a:gd name="T67" fmla="*/ 44 h 51"/>
                <a:gd name="T68" fmla="*/ 25 w 76"/>
                <a:gd name="T69" fmla="*/ 48 h 51"/>
                <a:gd name="T70" fmla="*/ 21 w 76"/>
                <a:gd name="T71" fmla="*/ 51 h 51"/>
                <a:gd name="T72" fmla="*/ 15 w 76"/>
                <a:gd name="T73" fmla="*/ 51 h 51"/>
                <a:gd name="T74" fmla="*/ 12 w 76"/>
                <a:gd name="T75" fmla="*/ 51 h 51"/>
                <a:gd name="T76" fmla="*/ 8 w 76"/>
                <a:gd name="T77" fmla="*/ 50 h 51"/>
                <a:gd name="T78" fmla="*/ 6 w 76"/>
                <a:gd name="T79" fmla="*/ 50 h 51"/>
                <a:gd name="T80" fmla="*/ 0 w 76"/>
                <a:gd name="T81" fmla="*/ 44 h 51"/>
                <a:gd name="T82" fmla="*/ 0 w 76"/>
                <a:gd name="T83" fmla="*/ 42 h 51"/>
                <a:gd name="T84" fmla="*/ 0 w 76"/>
                <a:gd name="T85" fmla="*/ 4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6" h="51">
                  <a:moveTo>
                    <a:pt x="0" y="42"/>
                  </a:moveTo>
                  <a:lnTo>
                    <a:pt x="2" y="36"/>
                  </a:lnTo>
                  <a:lnTo>
                    <a:pt x="4" y="31"/>
                  </a:lnTo>
                  <a:lnTo>
                    <a:pt x="6" y="25"/>
                  </a:lnTo>
                  <a:lnTo>
                    <a:pt x="10" y="19"/>
                  </a:lnTo>
                  <a:lnTo>
                    <a:pt x="13" y="13"/>
                  </a:lnTo>
                  <a:lnTo>
                    <a:pt x="19" y="10"/>
                  </a:lnTo>
                  <a:lnTo>
                    <a:pt x="21" y="8"/>
                  </a:lnTo>
                  <a:lnTo>
                    <a:pt x="27" y="6"/>
                  </a:lnTo>
                  <a:lnTo>
                    <a:pt x="31" y="4"/>
                  </a:lnTo>
                  <a:lnTo>
                    <a:pt x="36" y="4"/>
                  </a:lnTo>
                  <a:lnTo>
                    <a:pt x="40" y="2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59" y="0"/>
                  </a:lnTo>
                  <a:lnTo>
                    <a:pt x="67" y="2"/>
                  </a:lnTo>
                  <a:lnTo>
                    <a:pt x="69" y="4"/>
                  </a:lnTo>
                  <a:lnTo>
                    <a:pt x="74" y="4"/>
                  </a:lnTo>
                  <a:lnTo>
                    <a:pt x="76" y="6"/>
                  </a:lnTo>
                  <a:lnTo>
                    <a:pt x="76" y="8"/>
                  </a:lnTo>
                  <a:lnTo>
                    <a:pt x="70" y="19"/>
                  </a:lnTo>
                  <a:lnTo>
                    <a:pt x="69" y="19"/>
                  </a:lnTo>
                  <a:lnTo>
                    <a:pt x="67" y="19"/>
                  </a:lnTo>
                  <a:lnTo>
                    <a:pt x="61" y="19"/>
                  </a:lnTo>
                  <a:lnTo>
                    <a:pt x="55" y="19"/>
                  </a:lnTo>
                  <a:lnTo>
                    <a:pt x="48" y="19"/>
                  </a:lnTo>
                  <a:lnTo>
                    <a:pt x="42" y="23"/>
                  </a:lnTo>
                  <a:lnTo>
                    <a:pt x="36" y="23"/>
                  </a:lnTo>
                  <a:lnTo>
                    <a:pt x="34" y="27"/>
                  </a:lnTo>
                  <a:lnTo>
                    <a:pt x="29" y="31"/>
                  </a:lnTo>
                  <a:lnTo>
                    <a:pt x="29" y="38"/>
                  </a:lnTo>
                  <a:lnTo>
                    <a:pt x="29" y="40"/>
                  </a:lnTo>
                  <a:lnTo>
                    <a:pt x="29" y="44"/>
                  </a:lnTo>
                  <a:lnTo>
                    <a:pt x="25" y="48"/>
                  </a:lnTo>
                  <a:lnTo>
                    <a:pt x="21" y="51"/>
                  </a:lnTo>
                  <a:lnTo>
                    <a:pt x="15" y="51"/>
                  </a:lnTo>
                  <a:lnTo>
                    <a:pt x="12" y="51"/>
                  </a:lnTo>
                  <a:lnTo>
                    <a:pt x="8" y="50"/>
                  </a:lnTo>
                  <a:lnTo>
                    <a:pt x="6" y="50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602" name="Freeform 266"/>
            <p:cNvSpPr>
              <a:spLocks/>
            </p:cNvSpPr>
            <p:nvPr/>
          </p:nvSpPr>
          <p:spPr bwMode="auto">
            <a:xfrm>
              <a:off x="4083" y="2232"/>
              <a:ext cx="111" cy="80"/>
            </a:xfrm>
            <a:custGeom>
              <a:avLst/>
              <a:gdLst>
                <a:gd name="T0" fmla="*/ 205 w 223"/>
                <a:gd name="T1" fmla="*/ 8 h 160"/>
                <a:gd name="T2" fmla="*/ 190 w 223"/>
                <a:gd name="T3" fmla="*/ 19 h 160"/>
                <a:gd name="T4" fmla="*/ 173 w 223"/>
                <a:gd name="T5" fmla="*/ 34 h 160"/>
                <a:gd name="T6" fmla="*/ 152 w 223"/>
                <a:gd name="T7" fmla="*/ 51 h 160"/>
                <a:gd name="T8" fmla="*/ 129 w 223"/>
                <a:gd name="T9" fmla="*/ 69 h 160"/>
                <a:gd name="T10" fmla="*/ 114 w 223"/>
                <a:gd name="T11" fmla="*/ 74 h 160"/>
                <a:gd name="T12" fmla="*/ 99 w 223"/>
                <a:gd name="T13" fmla="*/ 82 h 160"/>
                <a:gd name="T14" fmla="*/ 84 w 223"/>
                <a:gd name="T15" fmla="*/ 89 h 160"/>
                <a:gd name="T16" fmla="*/ 67 w 223"/>
                <a:gd name="T17" fmla="*/ 95 h 160"/>
                <a:gd name="T18" fmla="*/ 52 w 223"/>
                <a:gd name="T19" fmla="*/ 101 h 160"/>
                <a:gd name="T20" fmla="*/ 38 w 223"/>
                <a:gd name="T21" fmla="*/ 107 h 160"/>
                <a:gd name="T22" fmla="*/ 21 w 223"/>
                <a:gd name="T23" fmla="*/ 114 h 160"/>
                <a:gd name="T24" fmla="*/ 4 w 223"/>
                <a:gd name="T25" fmla="*/ 122 h 160"/>
                <a:gd name="T26" fmla="*/ 0 w 223"/>
                <a:gd name="T27" fmla="*/ 129 h 160"/>
                <a:gd name="T28" fmla="*/ 12 w 223"/>
                <a:gd name="T29" fmla="*/ 137 h 160"/>
                <a:gd name="T30" fmla="*/ 33 w 223"/>
                <a:gd name="T31" fmla="*/ 145 h 160"/>
                <a:gd name="T32" fmla="*/ 55 w 223"/>
                <a:gd name="T33" fmla="*/ 150 h 160"/>
                <a:gd name="T34" fmla="*/ 78 w 223"/>
                <a:gd name="T35" fmla="*/ 156 h 160"/>
                <a:gd name="T36" fmla="*/ 95 w 223"/>
                <a:gd name="T37" fmla="*/ 160 h 160"/>
                <a:gd name="T38" fmla="*/ 110 w 223"/>
                <a:gd name="T39" fmla="*/ 154 h 160"/>
                <a:gd name="T40" fmla="*/ 116 w 223"/>
                <a:gd name="T41" fmla="*/ 150 h 160"/>
                <a:gd name="T42" fmla="*/ 107 w 223"/>
                <a:gd name="T43" fmla="*/ 150 h 160"/>
                <a:gd name="T44" fmla="*/ 91 w 223"/>
                <a:gd name="T45" fmla="*/ 148 h 160"/>
                <a:gd name="T46" fmla="*/ 72 w 223"/>
                <a:gd name="T47" fmla="*/ 145 h 160"/>
                <a:gd name="T48" fmla="*/ 55 w 223"/>
                <a:gd name="T49" fmla="*/ 139 h 160"/>
                <a:gd name="T50" fmla="*/ 38 w 223"/>
                <a:gd name="T51" fmla="*/ 129 h 160"/>
                <a:gd name="T52" fmla="*/ 36 w 223"/>
                <a:gd name="T53" fmla="*/ 122 h 160"/>
                <a:gd name="T54" fmla="*/ 52 w 223"/>
                <a:gd name="T55" fmla="*/ 112 h 160"/>
                <a:gd name="T56" fmla="*/ 69 w 223"/>
                <a:gd name="T57" fmla="*/ 105 h 160"/>
                <a:gd name="T58" fmla="*/ 82 w 223"/>
                <a:gd name="T59" fmla="*/ 101 h 160"/>
                <a:gd name="T60" fmla="*/ 95 w 223"/>
                <a:gd name="T61" fmla="*/ 95 h 160"/>
                <a:gd name="T62" fmla="*/ 110 w 223"/>
                <a:gd name="T63" fmla="*/ 89 h 160"/>
                <a:gd name="T64" fmla="*/ 129 w 223"/>
                <a:gd name="T65" fmla="*/ 82 h 160"/>
                <a:gd name="T66" fmla="*/ 147 w 223"/>
                <a:gd name="T67" fmla="*/ 72 h 160"/>
                <a:gd name="T68" fmla="*/ 160 w 223"/>
                <a:gd name="T69" fmla="*/ 61 h 160"/>
                <a:gd name="T70" fmla="*/ 177 w 223"/>
                <a:gd name="T71" fmla="*/ 50 h 160"/>
                <a:gd name="T72" fmla="*/ 190 w 223"/>
                <a:gd name="T73" fmla="*/ 38 h 160"/>
                <a:gd name="T74" fmla="*/ 204 w 223"/>
                <a:gd name="T75" fmla="*/ 27 h 160"/>
                <a:gd name="T76" fmla="*/ 204 w 223"/>
                <a:gd name="T77" fmla="*/ 32 h 160"/>
                <a:gd name="T78" fmla="*/ 202 w 223"/>
                <a:gd name="T79" fmla="*/ 46 h 160"/>
                <a:gd name="T80" fmla="*/ 200 w 223"/>
                <a:gd name="T81" fmla="*/ 59 h 160"/>
                <a:gd name="T82" fmla="*/ 200 w 223"/>
                <a:gd name="T83" fmla="*/ 72 h 160"/>
                <a:gd name="T84" fmla="*/ 198 w 223"/>
                <a:gd name="T85" fmla="*/ 82 h 160"/>
                <a:gd name="T86" fmla="*/ 194 w 223"/>
                <a:gd name="T87" fmla="*/ 93 h 160"/>
                <a:gd name="T88" fmla="*/ 198 w 223"/>
                <a:gd name="T89" fmla="*/ 105 h 160"/>
                <a:gd name="T90" fmla="*/ 205 w 223"/>
                <a:gd name="T91" fmla="*/ 88 h 160"/>
                <a:gd name="T92" fmla="*/ 209 w 223"/>
                <a:gd name="T93" fmla="*/ 72 h 160"/>
                <a:gd name="T94" fmla="*/ 211 w 223"/>
                <a:gd name="T95" fmla="*/ 59 h 160"/>
                <a:gd name="T96" fmla="*/ 215 w 223"/>
                <a:gd name="T97" fmla="*/ 48 h 160"/>
                <a:gd name="T98" fmla="*/ 217 w 223"/>
                <a:gd name="T99" fmla="*/ 34 h 160"/>
                <a:gd name="T100" fmla="*/ 221 w 223"/>
                <a:gd name="T101" fmla="*/ 23 h 160"/>
                <a:gd name="T102" fmla="*/ 223 w 223"/>
                <a:gd name="T103" fmla="*/ 6 h 160"/>
                <a:gd name="T104" fmla="*/ 215 w 223"/>
                <a:gd name="T105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3" h="160">
                  <a:moveTo>
                    <a:pt x="215" y="0"/>
                  </a:moveTo>
                  <a:lnTo>
                    <a:pt x="211" y="2"/>
                  </a:lnTo>
                  <a:lnTo>
                    <a:pt x="205" y="8"/>
                  </a:lnTo>
                  <a:lnTo>
                    <a:pt x="200" y="10"/>
                  </a:lnTo>
                  <a:lnTo>
                    <a:pt x="196" y="15"/>
                  </a:lnTo>
                  <a:lnTo>
                    <a:pt x="190" y="19"/>
                  </a:lnTo>
                  <a:lnTo>
                    <a:pt x="186" y="25"/>
                  </a:lnTo>
                  <a:lnTo>
                    <a:pt x="179" y="29"/>
                  </a:lnTo>
                  <a:lnTo>
                    <a:pt x="173" y="34"/>
                  </a:lnTo>
                  <a:lnTo>
                    <a:pt x="166" y="40"/>
                  </a:lnTo>
                  <a:lnTo>
                    <a:pt x="160" y="46"/>
                  </a:lnTo>
                  <a:lnTo>
                    <a:pt x="152" y="51"/>
                  </a:lnTo>
                  <a:lnTo>
                    <a:pt x="145" y="57"/>
                  </a:lnTo>
                  <a:lnTo>
                    <a:pt x="137" y="63"/>
                  </a:lnTo>
                  <a:lnTo>
                    <a:pt x="129" y="69"/>
                  </a:lnTo>
                  <a:lnTo>
                    <a:pt x="124" y="70"/>
                  </a:lnTo>
                  <a:lnTo>
                    <a:pt x="118" y="72"/>
                  </a:lnTo>
                  <a:lnTo>
                    <a:pt x="114" y="74"/>
                  </a:lnTo>
                  <a:lnTo>
                    <a:pt x="110" y="78"/>
                  </a:lnTo>
                  <a:lnTo>
                    <a:pt x="105" y="80"/>
                  </a:lnTo>
                  <a:lnTo>
                    <a:pt x="99" y="82"/>
                  </a:lnTo>
                  <a:lnTo>
                    <a:pt x="93" y="84"/>
                  </a:lnTo>
                  <a:lnTo>
                    <a:pt x="90" y="88"/>
                  </a:lnTo>
                  <a:lnTo>
                    <a:pt x="84" y="89"/>
                  </a:lnTo>
                  <a:lnTo>
                    <a:pt x="78" y="91"/>
                  </a:lnTo>
                  <a:lnTo>
                    <a:pt x="72" y="93"/>
                  </a:lnTo>
                  <a:lnTo>
                    <a:pt x="67" y="95"/>
                  </a:lnTo>
                  <a:lnTo>
                    <a:pt x="63" y="97"/>
                  </a:lnTo>
                  <a:lnTo>
                    <a:pt x="57" y="99"/>
                  </a:lnTo>
                  <a:lnTo>
                    <a:pt x="52" y="101"/>
                  </a:lnTo>
                  <a:lnTo>
                    <a:pt x="48" y="105"/>
                  </a:lnTo>
                  <a:lnTo>
                    <a:pt x="42" y="105"/>
                  </a:lnTo>
                  <a:lnTo>
                    <a:pt x="38" y="107"/>
                  </a:lnTo>
                  <a:lnTo>
                    <a:pt x="33" y="108"/>
                  </a:lnTo>
                  <a:lnTo>
                    <a:pt x="29" y="110"/>
                  </a:lnTo>
                  <a:lnTo>
                    <a:pt x="21" y="114"/>
                  </a:lnTo>
                  <a:lnTo>
                    <a:pt x="14" y="118"/>
                  </a:lnTo>
                  <a:lnTo>
                    <a:pt x="8" y="120"/>
                  </a:lnTo>
                  <a:lnTo>
                    <a:pt x="4" y="122"/>
                  </a:lnTo>
                  <a:lnTo>
                    <a:pt x="2" y="124"/>
                  </a:lnTo>
                  <a:lnTo>
                    <a:pt x="2" y="127"/>
                  </a:lnTo>
                  <a:lnTo>
                    <a:pt x="0" y="129"/>
                  </a:lnTo>
                  <a:lnTo>
                    <a:pt x="2" y="131"/>
                  </a:lnTo>
                  <a:lnTo>
                    <a:pt x="6" y="135"/>
                  </a:lnTo>
                  <a:lnTo>
                    <a:pt x="12" y="137"/>
                  </a:lnTo>
                  <a:lnTo>
                    <a:pt x="17" y="139"/>
                  </a:lnTo>
                  <a:lnTo>
                    <a:pt x="25" y="143"/>
                  </a:lnTo>
                  <a:lnTo>
                    <a:pt x="33" y="145"/>
                  </a:lnTo>
                  <a:lnTo>
                    <a:pt x="40" y="146"/>
                  </a:lnTo>
                  <a:lnTo>
                    <a:pt x="48" y="148"/>
                  </a:lnTo>
                  <a:lnTo>
                    <a:pt x="55" y="150"/>
                  </a:lnTo>
                  <a:lnTo>
                    <a:pt x="63" y="152"/>
                  </a:lnTo>
                  <a:lnTo>
                    <a:pt x="72" y="154"/>
                  </a:lnTo>
                  <a:lnTo>
                    <a:pt x="78" y="156"/>
                  </a:lnTo>
                  <a:lnTo>
                    <a:pt x="84" y="158"/>
                  </a:lnTo>
                  <a:lnTo>
                    <a:pt x="90" y="158"/>
                  </a:lnTo>
                  <a:lnTo>
                    <a:pt x="95" y="160"/>
                  </a:lnTo>
                  <a:lnTo>
                    <a:pt x="101" y="158"/>
                  </a:lnTo>
                  <a:lnTo>
                    <a:pt x="107" y="158"/>
                  </a:lnTo>
                  <a:lnTo>
                    <a:pt x="110" y="154"/>
                  </a:lnTo>
                  <a:lnTo>
                    <a:pt x="114" y="152"/>
                  </a:lnTo>
                  <a:lnTo>
                    <a:pt x="118" y="148"/>
                  </a:lnTo>
                  <a:lnTo>
                    <a:pt x="116" y="150"/>
                  </a:lnTo>
                  <a:lnTo>
                    <a:pt x="114" y="150"/>
                  </a:lnTo>
                  <a:lnTo>
                    <a:pt x="110" y="150"/>
                  </a:lnTo>
                  <a:lnTo>
                    <a:pt x="107" y="150"/>
                  </a:lnTo>
                  <a:lnTo>
                    <a:pt x="103" y="150"/>
                  </a:lnTo>
                  <a:lnTo>
                    <a:pt x="97" y="148"/>
                  </a:lnTo>
                  <a:lnTo>
                    <a:pt x="91" y="148"/>
                  </a:lnTo>
                  <a:lnTo>
                    <a:pt x="86" y="146"/>
                  </a:lnTo>
                  <a:lnTo>
                    <a:pt x="80" y="146"/>
                  </a:lnTo>
                  <a:lnTo>
                    <a:pt x="72" y="145"/>
                  </a:lnTo>
                  <a:lnTo>
                    <a:pt x="67" y="143"/>
                  </a:lnTo>
                  <a:lnTo>
                    <a:pt x="59" y="141"/>
                  </a:lnTo>
                  <a:lnTo>
                    <a:pt x="55" y="139"/>
                  </a:lnTo>
                  <a:lnTo>
                    <a:pt x="48" y="135"/>
                  </a:lnTo>
                  <a:lnTo>
                    <a:pt x="44" y="133"/>
                  </a:lnTo>
                  <a:lnTo>
                    <a:pt x="38" y="129"/>
                  </a:lnTo>
                  <a:lnTo>
                    <a:pt x="36" y="126"/>
                  </a:lnTo>
                  <a:lnTo>
                    <a:pt x="34" y="124"/>
                  </a:lnTo>
                  <a:lnTo>
                    <a:pt x="36" y="122"/>
                  </a:lnTo>
                  <a:lnTo>
                    <a:pt x="40" y="118"/>
                  </a:lnTo>
                  <a:lnTo>
                    <a:pt x="46" y="116"/>
                  </a:lnTo>
                  <a:lnTo>
                    <a:pt x="52" y="112"/>
                  </a:lnTo>
                  <a:lnTo>
                    <a:pt x="61" y="108"/>
                  </a:lnTo>
                  <a:lnTo>
                    <a:pt x="65" y="107"/>
                  </a:lnTo>
                  <a:lnTo>
                    <a:pt x="69" y="105"/>
                  </a:lnTo>
                  <a:lnTo>
                    <a:pt x="72" y="105"/>
                  </a:lnTo>
                  <a:lnTo>
                    <a:pt x="78" y="103"/>
                  </a:lnTo>
                  <a:lnTo>
                    <a:pt x="82" y="101"/>
                  </a:lnTo>
                  <a:lnTo>
                    <a:pt x="88" y="97"/>
                  </a:lnTo>
                  <a:lnTo>
                    <a:pt x="91" y="97"/>
                  </a:lnTo>
                  <a:lnTo>
                    <a:pt x="95" y="95"/>
                  </a:lnTo>
                  <a:lnTo>
                    <a:pt x="101" y="93"/>
                  </a:lnTo>
                  <a:lnTo>
                    <a:pt x="105" y="91"/>
                  </a:lnTo>
                  <a:lnTo>
                    <a:pt x="110" y="89"/>
                  </a:lnTo>
                  <a:lnTo>
                    <a:pt x="114" y="88"/>
                  </a:lnTo>
                  <a:lnTo>
                    <a:pt x="122" y="84"/>
                  </a:lnTo>
                  <a:lnTo>
                    <a:pt x="129" y="82"/>
                  </a:lnTo>
                  <a:lnTo>
                    <a:pt x="137" y="78"/>
                  </a:lnTo>
                  <a:lnTo>
                    <a:pt x="143" y="76"/>
                  </a:lnTo>
                  <a:lnTo>
                    <a:pt x="147" y="72"/>
                  </a:lnTo>
                  <a:lnTo>
                    <a:pt x="150" y="69"/>
                  </a:lnTo>
                  <a:lnTo>
                    <a:pt x="156" y="65"/>
                  </a:lnTo>
                  <a:lnTo>
                    <a:pt x="160" y="61"/>
                  </a:lnTo>
                  <a:lnTo>
                    <a:pt x="166" y="57"/>
                  </a:lnTo>
                  <a:lnTo>
                    <a:pt x="171" y="53"/>
                  </a:lnTo>
                  <a:lnTo>
                    <a:pt x="177" y="50"/>
                  </a:lnTo>
                  <a:lnTo>
                    <a:pt x="181" y="46"/>
                  </a:lnTo>
                  <a:lnTo>
                    <a:pt x="186" y="40"/>
                  </a:lnTo>
                  <a:lnTo>
                    <a:pt x="190" y="38"/>
                  </a:lnTo>
                  <a:lnTo>
                    <a:pt x="194" y="34"/>
                  </a:lnTo>
                  <a:lnTo>
                    <a:pt x="198" y="31"/>
                  </a:lnTo>
                  <a:lnTo>
                    <a:pt x="204" y="27"/>
                  </a:lnTo>
                  <a:lnTo>
                    <a:pt x="205" y="27"/>
                  </a:lnTo>
                  <a:lnTo>
                    <a:pt x="205" y="27"/>
                  </a:lnTo>
                  <a:lnTo>
                    <a:pt x="204" y="32"/>
                  </a:lnTo>
                  <a:lnTo>
                    <a:pt x="204" y="36"/>
                  </a:lnTo>
                  <a:lnTo>
                    <a:pt x="204" y="40"/>
                  </a:lnTo>
                  <a:lnTo>
                    <a:pt x="202" y="46"/>
                  </a:lnTo>
                  <a:lnTo>
                    <a:pt x="202" y="50"/>
                  </a:lnTo>
                  <a:lnTo>
                    <a:pt x="202" y="55"/>
                  </a:lnTo>
                  <a:lnTo>
                    <a:pt x="200" y="59"/>
                  </a:lnTo>
                  <a:lnTo>
                    <a:pt x="200" y="63"/>
                  </a:lnTo>
                  <a:lnTo>
                    <a:pt x="200" y="69"/>
                  </a:lnTo>
                  <a:lnTo>
                    <a:pt x="200" y="72"/>
                  </a:lnTo>
                  <a:lnTo>
                    <a:pt x="198" y="76"/>
                  </a:lnTo>
                  <a:lnTo>
                    <a:pt x="198" y="78"/>
                  </a:lnTo>
                  <a:lnTo>
                    <a:pt x="198" y="82"/>
                  </a:lnTo>
                  <a:lnTo>
                    <a:pt x="196" y="86"/>
                  </a:lnTo>
                  <a:lnTo>
                    <a:pt x="196" y="89"/>
                  </a:lnTo>
                  <a:lnTo>
                    <a:pt x="194" y="93"/>
                  </a:lnTo>
                  <a:lnTo>
                    <a:pt x="194" y="99"/>
                  </a:lnTo>
                  <a:lnTo>
                    <a:pt x="194" y="105"/>
                  </a:lnTo>
                  <a:lnTo>
                    <a:pt x="198" y="105"/>
                  </a:lnTo>
                  <a:lnTo>
                    <a:pt x="200" y="101"/>
                  </a:lnTo>
                  <a:lnTo>
                    <a:pt x="204" y="95"/>
                  </a:lnTo>
                  <a:lnTo>
                    <a:pt x="205" y="88"/>
                  </a:lnTo>
                  <a:lnTo>
                    <a:pt x="207" y="82"/>
                  </a:lnTo>
                  <a:lnTo>
                    <a:pt x="207" y="76"/>
                  </a:lnTo>
                  <a:lnTo>
                    <a:pt x="209" y="72"/>
                  </a:lnTo>
                  <a:lnTo>
                    <a:pt x="209" y="67"/>
                  </a:lnTo>
                  <a:lnTo>
                    <a:pt x="211" y="63"/>
                  </a:lnTo>
                  <a:lnTo>
                    <a:pt x="211" y="59"/>
                  </a:lnTo>
                  <a:lnTo>
                    <a:pt x="213" y="55"/>
                  </a:lnTo>
                  <a:lnTo>
                    <a:pt x="213" y="51"/>
                  </a:lnTo>
                  <a:lnTo>
                    <a:pt x="215" y="48"/>
                  </a:lnTo>
                  <a:lnTo>
                    <a:pt x="215" y="44"/>
                  </a:lnTo>
                  <a:lnTo>
                    <a:pt x="215" y="38"/>
                  </a:lnTo>
                  <a:lnTo>
                    <a:pt x="217" y="34"/>
                  </a:lnTo>
                  <a:lnTo>
                    <a:pt x="219" y="31"/>
                  </a:lnTo>
                  <a:lnTo>
                    <a:pt x="219" y="27"/>
                  </a:lnTo>
                  <a:lnTo>
                    <a:pt x="221" y="23"/>
                  </a:lnTo>
                  <a:lnTo>
                    <a:pt x="221" y="17"/>
                  </a:lnTo>
                  <a:lnTo>
                    <a:pt x="223" y="13"/>
                  </a:lnTo>
                  <a:lnTo>
                    <a:pt x="223" y="6"/>
                  </a:lnTo>
                  <a:lnTo>
                    <a:pt x="223" y="2"/>
                  </a:lnTo>
                  <a:lnTo>
                    <a:pt x="221" y="0"/>
                  </a:lnTo>
                  <a:lnTo>
                    <a:pt x="215" y="0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603" name="Freeform 267"/>
            <p:cNvSpPr>
              <a:spLocks/>
            </p:cNvSpPr>
            <p:nvPr/>
          </p:nvSpPr>
          <p:spPr bwMode="auto">
            <a:xfrm>
              <a:off x="3931" y="2071"/>
              <a:ext cx="311" cy="314"/>
            </a:xfrm>
            <a:custGeom>
              <a:avLst/>
              <a:gdLst>
                <a:gd name="T0" fmla="*/ 38 w 622"/>
                <a:gd name="T1" fmla="*/ 460 h 627"/>
                <a:gd name="T2" fmla="*/ 31 w 622"/>
                <a:gd name="T3" fmla="*/ 511 h 627"/>
                <a:gd name="T4" fmla="*/ 67 w 622"/>
                <a:gd name="T5" fmla="*/ 561 h 627"/>
                <a:gd name="T6" fmla="*/ 116 w 622"/>
                <a:gd name="T7" fmla="*/ 566 h 627"/>
                <a:gd name="T8" fmla="*/ 152 w 622"/>
                <a:gd name="T9" fmla="*/ 561 h 627"/>
                <a:gd name="T10" fmla="*/ 118 w 622"/>
                <a:gd name="T11" fmla="*/ 589 h 627"/>
                <a:gd name="T12" fmla="*/ 76 w 622"/>
                <a:gd name="T13" fmla="*/ 591 h 627"/>
                <a:gd name="T14" fmla="*/ 34 w 622"/>
                <a:gd name="T15" fmla="*/ 568 h 627"/>
                <a:gd name="T16" fmla="*/ 6 w 622"/>
                <a:gd name="T17" fmla="*/ 519 h 627"/>
                <a:gd name="T18" fmla="*/ 2 w 622"/>
                <a:gd name="T19" fmla="*/ 473 h 627"/>
                <a:gd name="T20" fmla="*/ 40 w 622"/>
                <a:gd name="T21" fmla="*/ 437 h 627"/>
                <a:gd name="T22" fmla="*/ 61 w 622"/>
                <a:gd name="T23" fmla="*/ 405 h 627"/>
                <a:gd name="T24" fmla="*/ 46 w 622"/>
                <a:gd name="T25" fmla="*/ 355 h 627"/>
                <a:gd name="T26" fmla="*/ 38 w 622"/>
                <a:gd name="T27" fmla="*/ 313 h 627"/>
                <a:gd name="T28" fmla="*/ 38 w 622"/>
                <a:gd name="T29" fmla="*/ 264 h 627"/>
                <a:gd name="T30" fmla="*/ 50 w 622"/>
                <a:gd name="T31" fmla="*/ 213 h 627"/>
                <a:gd name="T32" fmla="*/ 74 w 622"/>
                <a:gd name="T33" fmla="*/ 161 h 627"/>
                <a:gd name="T34" fmla="*/ 112 w 622"/>
                <a:gd name="T35" fmla="*/ 112 h 627"/>
                <a:gd name="T36" fmla="*/ 156 w 622"/>
                <a:gd name="T37" fmla="*/ 74 h 627"/>
                <a:gd name="T38" fmla="*/ 200 w 622"/>
                <a:gd name="T39" fmla="*/ 44 h 627"/>
                <a:gd name="T40" fmla="*/ 242 w 622"/>
                <a:gd name="T41" fmla="*/ 23 h 627"/>
                <a:gd name="T42" fmla="*/ 291 w 622"/>
                <a:gd name="T43" fmla="*/ 6 h 627"/>
                <a:gd name="T44" fmla="*/ 331 w 622"/>
                <a:gd name="T45" fmla="*/ 2 h 627"/>
                <a:gd name="T46" fmla="*/ 384 w 622"/>
                <a:gd name="T47" fmla="*/ 13 h 627"/>
                <a:gd name="T48" fmla="*/ 437 w 622"/>
                <a:gd name="T49" fmla="*/ 34 h 627"/>
                <a:gd name="T50" fmla="*/ 477 w 622"/>
                <a:gd name="T51" fmla="*/ 59 h 627"/>
                <a:gd name="T52" fmla="*/ 515 w 622"/>
                <a:gd name="T53" fmla="*/ 93 h 627"/>
                <a:gd name="T54" fmla="*/ 553 w 622"/>
                <a:gd name="T55" fmla="*/ 141 h 627"/>
                <a:gd name="T56" fmla="*/ 584 w 622"/>
                <a:gd name="T57" fmla="*/ 201 h 627"/>
                <a:gd name="T58" fmla="*/ 606 w 622"/>
                <a:gd name="T59" fmla="*/ 268 h 627"/>
                <a:gd name="T60" fmla="*/ 620 w 622"/>
                <a:gd name="T61" fmla="*/ 342 h 627"/>
                <a:gd name="T62" fmla="*/ 620 w 622"/>
                <a:gd name="T63" fmla="*/ 418 h 627"/>
                <a:gd name="T64" fmla="*/ 605 w 622"/>
                <a:gd name="T65" fmla="*/ 488 h 627"/>
                <a:gd name="T66" fmla="*/ 570 w 622"/>
                <a:gd name="T67" fmla="*/ 555 h 627"/>
                <a:gd name="T68" fmla="*/ 525 w 622"/>
                <a:gd name="T69" fmla="*/ 606 h 627"/>
                <a:gd name="T70" fmla="*/ 485 w 622"/>
                <a:gd name="T71" fmla="*/ 619 h 627"/>
                <a:gd name="T72" fmla="*/ 527 w 622"/>
                <a:gd name="T73" fmla="*/ 561 h 627"/>
                <a:gd name="T74" fmla="*/ 557 w 622"/>
                <a:gd name="T75" fmla="*/ 524 h 627"/>
                <a:gd name="T76" fmla="*/ 578 w 622"/>
                <a:gd name="T77" fmla="*/ 471 h 627"/>
                <a:gd name="T78" fmla="*/ 591 w 622"/>
                <a:gd name="T79" fmla="*/ 418 h 627"/>
                <a:gd name="T80" fmla="*/ 597 w 622"/>
                <a:gd name="T81" fmla="*/ 352 h 627"/>
                <a:gd name="T82" fmla="*/ 589 w 622"/>
                <a:gd name="T83" fmla="*/ 279 h 627"/>
                <a:gd name="T84" fmla="*/ 561 w 622"/>
                <a:gd name="T85" fmla="*/ 201 h 627"/>
                <a:gd name="T86" fmla="*/ 519 w 622"/>
                <a:gd name="T87" fmla="*/ 131 h 627"/>
                <a:gd name="T88" fmla="*/ 471 w 622"/>
                <a:gd name="T89" fmla="*/ 89 h 627"/>
                <a:gd name="T90" fmla="*/ 418 w 622"/>
                <a:gd name="T91" fmla="*/ 57 h 627"/>
                <a:gd name="T92" fmla="*/ 371 w 622"/>
                <a:gd name="T93" fmla="*/ 38 h 627"/>
                <a:gd name="T94" fmla="*/ 316 w 622"/>
                <a:gd name="T95" fmla="*/ 32 h 627"/>
                <a:gd name="T96" fmla="*/ 257 w 622"/>
                <a:gd name="T97" fmla="*/ 44 h 627"/>
                <a:gd name="T98" fmla="*/ 200 w 622"/>
                <a:gd name="T99" fmla="*/ 70 h 627"/>
                <a:gd name="T100" fmla="*/ 150 w 622"/>
                <a:gd name="T101" fmla="*/ 106 h 627"/>
                <a:gd name="T102" fmla="*/ 112 w 622"/>
                <a:gd name="T103" fmla="*/ 152 h 627"/>
                <a:gd name="T104" fmla="*/ 84 w 622"/>
                <a:gd name="T105" fmla="*/ 201 h 627"/>
                <a:gd name="T106" fmla="*/ 65 w 622"/>
                <a:gd name="T107" fmla="*/ 251 h 627"/>
                <a:gd name="T108" fmla="*/ 59 w 622"/>
                <a:gd name="T109" fmla="*/ 296 h 627"/>
                <a:gd name="T110" fmla="*/ 63 w 622"/>
                <a:gd name="T111" fmla="*/ 340 h 627"/>
                <a:gd name="T112" fmla="*/ 78 w 622"/>
                <a:gd name="T113" fmla="*/ 393 h 627"/>
                <a:gd name="T114" fmla="*/ 93 w 622"/>
                <a:gd name="T115" fmla="*/ 433 h 627"/>
                <a:gd name="T116" fmla="*/ 80 w 622"/>
                <a:gd name="T117" fmla="*/ 450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22" h="627">
                  <a:moveTo>
                    <a:pt x="80" y="450"/>
                  </a:moveTo>
                  <a:lnTo>
                    <a:pt x="74" y="450"/>
                  </a:lnTo>
                  <a:lnTo>
                    <a:pt x="69" y="450"/>
                  </a:lnTo>
                  <a:lnTo>
                    <a:pt x="65" y="450"/>
                  </a:lnTo>
                  <a:lnTo>
                    <a:pt x="61" y="452"/>
                  </a:lnTo>
                  <a:lnTo>
                    <a:pt x="51" y="452"/>
                  </a:lnTo>
                  <a:lnTo>
                    <a:pt x="46" y="456"/>
                  </a:lnTo>
                  <a:lnTo>
                    <a:pt x="42" y="458"/>
                  </a:lnTo>
                  <a:lnTo>
                    <a:pt x="38" y="460"/>
                  </a:lnTo>
                  <a:lnTo>
                    <a:pt x="36" y="464"/>
                  </a:lnTo>
                  <a:lnTo>
                    <a:pt x="34" y="467"/>
                  </a:lnTo>
                  <a:lnTo>
                    <a:pt x="32" y="471"/>
                  </a:lnTo>
                  <a:lnTo>
                    <a:pt x="31" y="477"/>
                  </a:lnTo>
                  <a:lnTo>
                    <a:pt x="29" y="483"/>
                  </a:lnTo>
                  <a:lnTo>
                    <a:pt x="29" y="490"/>
                  </a:lnTo>
                  <a:lnTo>
                    <a:pt x="29" y="498"/>
                  </a:lnTo>
                  <a:lnTo>
                    <a:pt x="29" y="504"/>
                  </a:lnTo>
                  <a:lnTo>
                    <a:pt x="31" y="511"/>
                  </a:lnTo>
                  <a:lnTo>
                    <a:pt x="32" y="519"/>
                  </a:lnTo>
                  <a:lnTo>
                    <a:pt x="34" y="524"/>
                  </a:lnTo>
                  <a:lnTo>
                    <a:pt x="38" y="530"/>
                  </a:lnTo>
                  <a:lnTo>
                    <a:pt x="42" y="538"/>
                  </a:lnTo>
                  <a:lnTo>
                    <a:pt x="46" y="543"/>
                  </a:lnTo>
                  <a:lnTo>
                    <a:pt x="50" y="547"/>
                  </a:lnTo>
                  <a:lnTo>
                    <a:pt x="55" y="553"/>
                  </a:lnTo>
                  <a:lnTo>
                    <a:pt x="61" y="557"/>
                  </a:lnTo>
                  <a:lnTo>
                    <a:pt x="67" y="561"/>
                  </a:lnTo>
                  <a:lnTo>
                    <a:pt x="72" y="562"/>
                  </a:lnTo>
                  <a:lnTo>
                    <a:pt x="78" y="566"/>
                  </a:lnTo>
                  <a:lnTo>
                    <a:pt x="84" y="568"/>
                  </a:lnTo>
                  <a:lnTo>
                    <a:pt x="89" y="570"/>
                  </a:lnTo>
                  <a:lnTo>
                    <a:pt x="95" y="568"/>
                  </a:lnTo>
                  <a:lnTo>
                    <a:pt x="103" y="568"/>
                  </a:lnTo>
                  <a:lnTo>
                    <a:pt x="107" y="568"/>
                  </a:lnTo>
                  <a:lnTo>
                    <a:pt x="112" y="568"/>
                  </a:lnTo>
                  <a:lnTo>
                    <a:pt x="116" y="566"/>
                  </a:lnTo>
                  <a:lnTo>
                    <a:pt x="122" y="564"/>
                  </a:lnTo>
                  <a:lnTo>
                    <a:pt x="126" y="562"/>
                  </a:lnTo>
                  <a:lnTo>
                    <a:pt x="129" y="562"/>
                  </a:lnTo>
                  <a:lnTo>
                    <a:pt x="135" y="559"/>
                  </a:lnTo>
                  <a:lnTo>
                    <a:pt x="141" y="557"/>
                  </a:lnTo>
                  <a:lnTo>
                    <a:pt x="143" y="553"/>
                  </a:lnTo>
                  <a:lnTo>
                    <a:pt x="145" y="553"/>
                  </a:lnTo>
                  <a:lnTo>
                    <a:pt x="146" y="555"/>
                  </a:lnTo>
                  <a:lnTo>
                    <a:pt x="152" y="561"/>
                  </a:lnTo>
                  <a:lnTo>
                    <a:pt x="154" y="564"/>
                  </a:lnTo>
                  <a:lnTo>
                    <a:pt x="154" y="570"/>
                  </a:lnTo>
                  <a:lnTo>
                    <a:pt x="150" y="574"/>
                  </a:lnTo>
                  <a:lnTo>
                    <a:pt x="146" y="580"/>
                  </a:lnTo>
                  <a:lnTo>
                    <a:pt x="141" y="583"/>
                  </a:lnTo>
                  <a:lnTo>
                    <a:pt x="135" y="585"/>
                  </a:lnTo>
                  <a:lnTo>
                    <a:pt x="129" y="587"/>
                  </a:lnTo>
                  <a:lnTo>
                    <a:pt x="122" y="589"/>
                  </a:lnTo>
                  <a:lnTo>
                    <a:pt x="118" y="589"/>
                  </a:lnTo>
                  <a:lnTo>
                    <a:pt x="112" y="591"/>
                  </a:lnTo>
                  <a:lnTo>
                    <a:pt x="108" y="591"/>
                  </a:lnTo>
                  <a:lnTo>
                    <a:pt x="105" y="591"/>
                  </a:lnTo>
                  <a:lnTo>
                    <a:pt x="101" y="591"/>
                  </a:lnTo>
                  <a:lnTo>
                    <a:pt x="95" y="591"/>
                  </a:lnTo>
                  <a:lnTo>
                    <a:pt x="91" y="591"/>
                  </a:lnTo>
                  <a:lnTo>
                    <a:pt x="88" y="593"/>
                  </a:lnTo>
                  <a:lnTo>
                    <a:pt x="82" y="591"/>
                  </a:lnTo>
                  <a:lnTo>
                    <a:pt x="76" y="591"/>
                  </a:lnTo>
                  <a:lnTo>
                    <a:pt x="72" y="589"/>
                  </a:lnTo>
                  <a:lnTo>
                    <a:pt x="67" y="587"/>
                  </a:lnTo>
                  <a:lnTo>
                    <a:pt x="61" y="585"/>
                  </a:lnTo>
                  <a:lnTo>
                    <a:pt x="57" y="583"/>
                  </a:lnTo>
                  <a:lnTo>
                    <a:pt x="53" y="581"/>
                  </a:lnTo>
                  <a:lnTo>
                    <a:pt x="48" y="580"/>
                  </a:lnTo>
                  <a:lnTo>
                    <a:pt x="44" y="576"/>
                  </a:lnTo>
                  <a:lnTo>
                    <a:pt x="38" y="572"/>
                  </a:lnTo>
                  <a:lnTo>
                    <a:pt x="34" y="568"/>
                  </a:lnTo>
                  <a:lnTo>
                    <a:pt x="31" y="564"/>
                  </a:lnTo>
                  <a:lnTo>
                    <a:pt x="27" y="561"/>
                  </a:lnTo>
                  <a:lnTo>
                    <a:pt x="23" y="555"/>
                  </a:lnTo>
                  <a:lnTo>
                    <a:pt x="19" y="549"/>
                  </a:lnTo>
                  <a:lnTo>
                    <a:pt x="17" y="543"/>
                  </a:lnTo>
                  <a:lnTo>
                    <a:pt x="13" y="538"/>
                  </a:lnTo>
                  <a:lnTo>
                    <a:pt x="12" y="530"/>
                  </a:lnTo>
                  <a:lnTo>
                    <a:pt x="10" y="524"/>
                  </a:lnTo>
                  <a:lnTo>
                    <a:pt x="6" y="519"/>
                  </a:lnTo>
                  <a:lnTo>
                    <a:pt x="4" y="513"/>
                  </a:lnTo>
                  <a:lnTo>
                    <a:pt x="4" y="507"/>
                  </a:lnTo>
                  <a:lnTo>
                    <a:pt x="2" y="504"/>
                  </a:lnTo>
                  <a:lnTo>
                    <a:pt x="2" y="498"/>
                  </a:lnTo>
                  <a:lnTo>
                    <a:pt x="0" y="492"/>
                  </a:lnTo>
                  <a:lnTo>
                    <a:pt x="0" y="488"/>
                  </a:lnTo>
                  <a:lnTo>
                    <a:pt x="0" y="485"/>
                  </a:lnTo>
                  <a:lnTo>
                    <a:pt x="2" y="481"/>
                  </a:lnTo>
                  <a:lnTo>
                    <a:pt x="2" y="473"/>
                  </a:lnTo>
                  <a:lnTo>
                    <a:pt x="6" y="466"/>
                  </a:lnTo>
                  <a:lnTo>
                    <a:pt x="10" y="460"/>
                  </a:lnTo>
                  <a:lnTo>
                    <a:pt x="13" y="452"/>
                  </a:lnTo>
                  <a:lnTo>
                    <a:pt x="19" y="448"/>
                  </a:lnTo>
                  <a:lnTo>
                    <a:pt x="25" y="445"/>
                  </a:lnTo>
                  <a:lnTo>
                    <a:pt x="29" y="443"/>
                  </a:lnTo>
                  <a:lnTo>
                    <a:pt x="32" y="441"/>
                  </a:lnTo>
                  <a:lnTo>
                    <a:pt x="36" y="439"/>
                  </a:lnTo>
                  <a:lnTo>
                    <a:pt x="40" y="437"/>
                  </a:lnTo>
                  <a:lnTo>
                    <a:pt x="44" y="437"/>
                  </a:lnTo>
                  <a:lnTo>
                    <a:pt x="50" y="435"/>
                  </a:lnTo>
                  <a:lnTo>
                    <a:pt x="53" y="435"/>
                  </a:lnTo>
                  <a:lnTo>
                    <a:pt x="59" y="435"/>
                  </a:lnTo>
                  <a:lnTo>
                    <a:pt x="69" y="418"/>
                  </a:lnTo>
                  <a:lnTo>
                    <a:pt x="69" y="416"/>
                  </a:lnTo>
                  <a:lnTo>
                    <a:pt x="65" y="412"/>
                  </a:lnTo>
                  <a:lnTo>
                    <a:pt x="63" y="409"/>
                  </a:lnTo>
                  <a:lnTo>
                    <a:pt x="61" y="405"/>
                  </a:lnTo>
                  <a:lnTo>
                    <a:pt x="61" y="399"/>
                  </a:lnTo>
                  <a:lnTo>
                    <a:pt x="59" y="395"/>
                  </a:lnTo>
                  <a:lnTo>
                    <a:pt x="55" y="388"/>
                  </a:lnTo>
                  <a:lnTo>
                    <a:pt x="53" y="382"/>
                  </a:lnTo>
                  <a:lnTo>
                    <a:pt x="51" y="374"/>
                  </a:lnTo>
                  <a:lnTo>
                    <a:pt x="50" y="369"/>
                  </a:lnTo>
                  <a:lnTo>
                    <a:pt x="48" y="363"/>
                  </a:lnTo>
                  <a:lnTo>
                    <a:pt x="46" y="359"/>
                  </a:lnTo>
                  <a:lnTo>
                    <a:pt x="46" y="355"/>
                  </a:lnTo>
                  <a:lnTo>
                    <a:pt x="46" y="352"/>
                  </a:lnTo>
                  <a:lnTo>
                    <a:pt x="44" y="348"/>
                  </a:lnTo>
                  <a:lnTo>
                    <a:pt x="42" y="342"/>
                  </a:lnTo>
                  <a:lnTo>
                    <a:pt x="42" y="338"/>
                  </a:lnTo>
                  <a:lnTo>
                    <a:pt x="42" y="334"/>
                  </a:lnTo>
                  <a:lnTo>
                    <a:pt x="40" y="329"/>
                  </a:lnTo>
                  <a:lnTo>
                    <a:pt x="40" y="323"/>
                  </a:lnTo>
                  <a:lnTo>
                    <a:pt x="38" y="317"/>
                  </a:lnTo>
                  <a:lnTo>
                    <a:pt x="38" y="313"/>
                  </a:lnTo>
                  <a:lnTo>
                    <a:pt x="38" y="308"/>
                  </a:lnTo>
                  <a:lnTo>
                    <a:pt x="38" y="304"/>
                  </a:lnTo>
                  <a:lnTo>
                    <a:pt x="38" y="298"/>
                  </a:lnTo>
                  <a:lnTo>
                    <a:pt x="38" y="294"/>
                  </a:lnTo>
                  <a:lnTo>
                    <a:pt x="38" y="287"/>
                  </a:lnTo>
                  <a:lnTo>
                    <a:pt x="38" y="283"/>
                  </a:lnTo>
                  <a:lnTo>
                    <a:pt x="38" y="275"/>
                  </a:lnTo>
                  <a:lnTo>
                    <a:pt x="38" y="272"/>
                  </a:lnTo>
                  <a:lnTo>
                    <a:pt x="38" y="264"/>
                  </a:lnTo>
                  <a:lnTo>
                    <a:pt x="38" y="260"/>
                  </a:lnTo>
                  <a:lnTo>
                    <a:pt x="40" y="255"/>
                  </a:lnTo>
                  <a:lnTo>
                    <a:pt x="42" y="249"/>
                  </a:lnTo>
                  <a:lnTo>
                    <a:pt x="42" y="243"/>
                  </a:lnTo>
                  <a:lnTo>
                    <a:pt x="42" y="237"/>
                  </a:lnTo>
                  <a:lnTo>
                    <a:pt x="44" y="230"/>
                  </a:lnTo>
                  <a:lnTo>
                    <a:pt x="46" y="226"/>
                  </a:lnTo>
                  <a:lnTo>
                    <a:pt x="48" y="220"/>
                  </a:lnTo>
                  <a:lnTo>
                    <a:pt x="50" y="213"/>
                  </a:lnTo>
                  <a:lnTo>
                    <a:pt x="51" y="207"/>
                  </a:lnTo>
                  <a:lnTo>
                    <a:pt x="53" y="201"/>
                  </a:lnTo>
                  <a:lnTo>
                    <a:pt x="57" y="196"/>
                  </a:lnTo>
                  <a:lnTo>
                    <a:pt x="59" y="190"/>
                  </a:lnTo>
                  <a:lnTo>
                    <a:pt x="61" y="184"/>
                  </a:lnTo>
                  <a:lnTo>
                    <a:pt x="65" y="179"/>
                  </a:lnTo>
                  <a:lnTo>
                    <a:pt x="67" y="173"/>
                  </a:lnTo>
                  <a:lnTo>
                    <a:pt x="70" y="167"/>
                  </a:lnTo>
                  <a:lnTo>
                    <a:pt x="74" y="161"/>
                  </a:lnTo>
                  <a:lnTo>
                    <a:pt x="80" y="156"/>
                  </a:lnTo>
                  <a:lnTo>
                    <a:pt x="82" y="148"/>
                  </a:lnTo>
                  <a:lnTo>
                    <a:pt x="86" y="144"/>
                  </a:lnTo>
                  <a:lnTo>
                    <a:pt x="89" y="137"/>
                  </a:lnTo>
                  <a:lnTo>
                    <a:pt x="95" y="133"/>
                  </a:lnTo>
                  <a:lnTo>
                    <a:pt x="99" y="127"/>
                  </a:lnTo>
                  <a:lnTo>
                    <a:pt x="103" y="122"/>
                  </a:lnTo>
                  <a:lnTo>
                    <a:pt x="108" y="116"/>
                  </a:lnTo>
                  <a:lnTo>
                    <a:pt x="112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6" y="97"/>
                  </a:lnTo>
                  <a:lnTo>
                    <a:pt x="131" y="93"/>
                  </a:lnTo>
                  <a:lnTo>
                    <a:pt x="135" y="89"/>
                  </a:lnTo>
                  <a:lnTo>
                    <a:pt x="141" y="85"/>
                  </a:lnTo>
                  <a:lnTo>
                    <a:pt x="146" y="82"/>
                  </a:lnTo>
                  <a:lnTo>
                    <a:pt x="150" y="78"/>
                  </a:lnTo>
                  <a:lnTo>
                    <a:pt x="156" y="74"/>
                  </a:lnTo>
                  <a:lnTo>
                    <a:pt x="160" y="70"/>
                  </a:lnTo>
                  <a:lnTo>
                    <a:pt x="166" y="66"/>
                  </a:lnTo>
                  <a:lnTo>
                    <a:pt x="169" y="63"/>
                  </a:lnTo>
                  <a:lnTo>
                    <a:pt x="175" y="59"/>
                  </a:lnTo>
                  <a:lnTo>
                    <a:pt x="181" y="55"/>
                  </a:lnTo>
                  <a:lnTo>
                    <a:pt x="185" y="51"/>
                  </a:lnTo>
                  <a:lnTo>
                    <a:pt x="190" y="49"/>
                  </a:lnTo>
                  <a:lnTo>
                    <a:pt x="194" y="46"/>
                  </a:lnTo>
                  <a:lnTo>
                    <a:pt x="200" y="44"/>
                  </a:lnTo>
                  <a:lnTo>
                    <a:pt x="204" y="40"/>
                  </a:lnTo>
                  <a:lnTo>
                    <a:pt x="209" y="38"/>
                  </a:lnTo>
                  <a:lnTo>
                    <a:pt x="213" y="36"/>
                  </a:lnTo>
                  <a:lnTo>
                    <a:pt x="219" y="32"/>
                  </a:lnTo>
                  <a:lnTo>
                    <a:pt x="224" y="30"/>
                  </a:lnTo>
                  <a:lnTo>
                    <a:pt x="228" y="28"/>
                  </a:lnTo>
                  <a:lnTo>
                    <a:pt x="232" y="27"/>
                  </a:lnTo>
                  <a:lnTo>
                    <a:pt x="238" y="25"/>
                  </a:lnTo>
                  <a:lnTo>
                    <a:pt x="242" y="23"/>
                  </a:lnTo>
                  <a:lnTo>
                    <a:pt x="247" y="21"/>
                  </a:lnTo>
                  <a:lnTo>
                    <a:pt x="251" y="17"/>
                  </a:lnTo>
                  <a:lnTo>
                    <a:pt x="255" y="17"/>
                  </a:lnTo>
                  <a:lnTo>
                    <a:pt x="259" y="15"/>
                  </a:lnTo>
                  <a:lnTo>
                    <a:pt x="262" y="13"/>
                  </a:lnTo>
                  <a:lnTo>
                    <a:pt x="270" y="9"/>
                  </a:lnTo>
                  <a:lnTo>
                    <a:pt x="278" y="8"/>
                  </a:lnTo>
                  <a:lnTo>
                    <a:pt x="285" y="6"/>
                  </a:lnTo>
                  <a:lnTo>
                    <a:pt x="291" y="6"/>
                  </a:lnTo>
                  <a:lnTo>
                    <a:pt x="297" y="2"/>
                  </a:lnTo>
                  <a:lnTo>
                    <a:pt x="302" y="2"/>
                  </a:lnTo>
                  <a:lnTo>
                    <a:pt x="308" y="0"/>
                  </a:lnTo>
                  <a:lnTo>
                    <a:pt x="312" y="0"/>
                  </a:lnTo>
                  <a:lnTo>
                    <a:pt x="318" y="0"/>
                  </a:lnTo>
                  <a:lnTo>
                    <a:pt x="321" y="2"/>
                  </a:lnTo>
                  <a:lnTo>
                    <a:pt x="323" y="2"/>
                  </a:lnTo>
                  <a:lnTo>
                    <a:pt x="329" y="2"/>
                  </a:lnTo>
                  <a:lnTo>
                    <a:pt x="331" y="2"/>
                  </a:lnTo>
                  <a:lnTo>
                    <a:pt x="337" y="4"/>
                  </a:lnTo>
                  <a:lnTo>
                    <a:pt x="340" y="4"/>
                  </a:lnTo>
                  <a:lnTo>
                    <a:pt x="346" y="6"/>
                  </a:lnTo>
                  <a:lnTo>
                    <a:pt x="350" y="6"/>
                  </a:lnTo>
                  <a:lnTo>
                    <a:pt x="356" y="8"/>
                  </a:lnTo>
                  <a:lnTo>
                    <a:pt x="363" y="8"/>
                  </a:lnTo>
                  <a:lnTo>
                    <a:pt x="369" y="9"/>
                  </a:lnTo>
                  <a:lnTo>
                    <a:pt x="376" y="11"/>
                  </a:lnTo>
                  <a:lnTo>
                    <a:pt x="384" y="13"/>
                  </a:lnTo>
                  <a:lnTo>
                    <a:pt x="392" y="17"/>
                  </a:lnTo>
                  <a:lnTo>
                    <a:pt x="399" y="19"/>
                  </a:lnTo>
                  <a:lnTo>
                    <a:pt x="407" y="21"/>
                  </a:lnTo>
                  <a:lnTo>
                    <a:pt x="416" y="25"/>
                  </a:lnTo>
                  <a:lnTo>
                    <a:pt x="420" y="27"/>
                  </a:lnTo>
                  <a:lnTo>
                    <a:pt x="424" y="28"/>
                  </a:lnTo>
                  <a:lnTo>
                    <a:pt x="428" y="30"/>
                  </a:lnTo>
                  <a:lnTo>
                    <a:pt x="433" y="32"/>
                  </a:lnTo>
                  <a:lnTo>
                    <a:pt x="437" y="34"/>
                  </a:lnTo>
                  <a:lnTo>
                    <a:pt x="441" y="36"/>
                  </a:lnTo>
                  <a:lnTo>
                    <a:pt x="445" y="38"/>
                  </a:lnTo>
                  <a:lnTo>
                    <a:pt x="451" y="42"/>
                  </a:lnTo>
                  <a:lnTo>
                    <a:pt x="454" y="44"/>
                  </a:lnTo>
                  <a:lnTo>
                    <a:pt x="460" y="46"/>
                  </a:lnTo>
                  <a:lnTo>
                    <a:pt x="464" y="49"/>
                  </a:lnTo>
                  <a:lnTo>
                    <a:pt x="468" y="53"/>
                  </a:lnTo>
                  <a:lnTo>
                    <a:pt x="471" y="55"/>
                  </a:lnTo>
                  <a:lnTo>
                    <a:pt x="477" y="59"/>
                  </a:lnTo>
                  <a:lnTo>
                    <a:pt x="481" y="61"/>
                  </a:lnTo>
                  <a:lnTo>
                    <a:pt x="485" y="65"/>
                  </a:lnTo>
                  <a:lnTo>
                    <a:pt x="490" y="68"/>
                  </a:lnTo>
                  <a:lnTo>
                    <a:pt x="494" y="72"/>
                  </a:lnTo>
                  <a:lnTo>
                    <a:pt x="500" y="76"/>
                  </a:lnTo>
                  <a:lnTo>
                    <a:pt x="504" y="82"/>
                  </a:lnTo>
                  <a:lnTo>
                    <a:pt x="508" y="85"/>
                  </a:lnTo>
                  <a:lnTo>
                    <a:pt x="511" y="89"/>
                  </a:lnTo>
                  <a:lnTo>
                    <a:pt x="515" y="93"/>
                  </a:lnTo>
                  <a:lnTo>
                    <a:pt x="521" y="99"/>
                  </a:lnTo>
                  <a:lnTo>
                    <a:pt x="525" y="103"/>
                  </a:lnTo>
                  <a:lnTo>
                    <a:pt x="528" y="106"/>
                  </a:lnTo>
                  <a:lnTo>
                    <a:pt x="534" y="112"/>
                  </a:lnTo>
                  <a:lnTo>
                    <a:pt x="538" y="120"/>
                  </a:lnTo>
                  <a:lnTo>
                    <a:pt x="542" y="123"/>
                  </a:lnTo>
                  <a:lnTo>
                    <a:pt x="546" y="129"/>
                  </a:lnTo>
                  <a:lnTo>
                    <a:pt x="549" y="135"/>
                  </a:lnTo>
                  <a:lnTo>
                    <a:pt x="553" y="141"/>
                  </a:lnTo>
                  <a:lnTo>
                    <a:pt x="557" y="146"/>
                  </a:lnTo>
                  <a:lnTo>
                    <a:pt x="561" y="152"/>
                  </a:lnTo>
                  <a:lnTo>
                    <a:pt x="565" y="160"/>
                  </a:lnTo>
                  <a:lnTo>
                    <a:pt x="568" y="167"/>
                  </a:lnTo>
                  <a:lnTo>
                    <a:pt x="570" y="173"/>
                  </a:lnTo>
                  <a:lnTo>
                    <a:pt x="574" y="179"/>
                  </a:lnTo>
                  <a:lnTo>
                    <a:pt x="578" y="186"/>
                  </a:lnTo>
                  <a:lnTo>
                    <a:pt x="582" y="194"/>
                  </a:lnTo>
                  <a:lnTo>
                    <a:pt x="584" y="201"/>
                  </a:lnTo>
                  <a:lnTo>
                    <a:pt x="587" y="207"/>
                  </a:lnTo>
                  <a:lnTo>
                    <a:pt x="589" y="215"/>
                  </a:lnTo>
                  <a:lnTo>
                    <a:pt x="593" y="224"/>
                  </a:lnTo>
                  <a:lnTo>
                    <a:pt x="595" y="230"/>
                  </a:lnTo>
                  <a:lnTo>
                    <a:pt x="597" y="237"/>
                  </a:lnTo>
                  <a:lnTo>
                    <a:pt x="601" y="245"/>
                  </a:lnTo>
                  <a:lnTo>
                    <a:pt x="603" y="253"/>
                  </a:lnTo>
                  <a:lnTo>
                    <a:pt x="605" y="260"/>
                  </a:lnTo>
                  <a:lnTo>
                    <a:pt x="606" y="268"/>
                  </a:lnTo>
                  <a:lnTo>
                    <a:pt x="608" y="275"/>
                  </a:lnTo>
                  <a:lnTo>
                    <a:pt x="612" y="285"/>
                  </a:lnTo>
                  <a:lnTo>
                    <a:pt x="612" y="293"/>
                  </a:lnTo>
                  <a:lnTo>
                    <a:pt x="614" y="300"/>
                  </a:lnTo>
                  <a:lnTo>
                    <a:pt x="616" y="310"/>
                  </a:lnTo>
                  <a:lnTo>
                    <a:pt x="618" y="317"/>
                  </a:lnTo>
                  <a:lnTo>
                    <a:pt x="618" y="325"/>
                  </a:lnTo>
                  <a:lnTo>
                    <a:pt x="620" y="334"/>
                  </a:lnTo>
                  <a:lnTo>
                    <a:pt x="620" y="342"/>
                  </a:lnTo>
                  <a:lnTo>
                    <a:pt x="622" y="352"/>
                  </a:lnTo>
                  <a:lnTo>
                    <a:pt x="622" y="359"/>
                  </a:lnTo>
                  <a:lnTo>
                    <a:pt x="622" y="367"/>
                  </a:lnTo>
                  <a:lnTo>
                    <a:pt x="622" y="376"/>
                  </a:lnTo>
                  <a:lnTo>
                    <a:pt x="622" y="384"/>
                  </a:lnTo>
                  <a:lnTo>
                    <a:pt x="620" y="391"/>
                  </a:lnTo>
                  <a:lnTo>
                    <a:pt x="620" y="401"/>
                  </a:lnTo>
                  <a:lnTo>
                    <a:pt x="620" y="409"/>
                  </a:lnTo>
                  <a:lnTo>
                    <a:pt x="620" y="418"/>
                  </a:lnTo>
                  <a:lnTo>
                    <a:pt x="618" y="426"/>
                  </a:lnTo>
                  <a:lnTo>
                    <a:pt x="616" y="433"/>
                  </a:lnTo>
                  <a:lnTo>
                    <a:pt x="616" y="441"/>
                  </a:lnTo>
                  <a:lnTo>
                    <a:pt x="614" y="448"/>
                  </a:lnTo>
                  <a:lnTo>
                    <a:pt x="612" y="456"/>
                  </a:lnTo>
                  <a:lnTo>
                    <a:pt x="610" y="466"/>
                  </a:lnTo>
                  <a:lnTo>
                    <a:pt x="608" y="473"/>
                  </a:lnTo>
                  <a:lnTo>
                    <a:pt x="606" y="483"/>
                  </a:lnTo>
                  <a:lnTo>
                    <a:pt x="605" y="488"/>
                  </a:lnTo>
                  <a:lnTo>
                    <a:pt x="601" y="498"/>
                  </a:lnTo>
                  <a:lnTo>
                    <a:pt x="597" y="504"/>
                  </a:lnTo>
                  <a:lnTo>
                    <a:pt x="595" y="513"/>
                  </a:lnTo>
                  <a:lnTo>
                    <a:pt x="591" y="519"/>
                  </a:lnTo>
                  <a:lnTo>
                    <a:pt x="587" y="526"/>
                  </a:lnTo>
                  <a:lnTo>
                    <a:pt x="584" y="534"/>
                  </a:lnTo>
                  <a:lnTo>
                    <a:pt x="580" y="542"/>
                  </a:lnTo>
                  <a:lnTo>
                    <a:pt x="574" y="547"/>
                  </a:lnTo>
                  <a:lnTo>
                    <a:pt x="570" y="555"/>
                  </a:lnTo>
                  <a:lnTo>
                    <a:pt x="565" y="561"/>
                  </a:lnTo>
                  <a:lnTo>
                    <a:pt x="561" y="568"/>
                  </a:lnTo>
                  <a:lnTo>
                    <a:pt x="555" y="574"/>
                  </a:lnTo>
                  <a:lnTo>
                    <a:pt x="549" y="581"/>
                  </a:lnTo>
                  <a:lnTo>
                    <a:pt x="544" y="587"/>
                  </a:lnTo>
                  <a:lnTo>
                    <a:pt x="538" y="595"/>
                  </a:lnTo>
                  <a:lnTo>
                    <a:pt x="536" y="595"/>
                  </a:lnTo>
                  <a:lnTo>
                    <a:pt x="530" y="600"/>
                  </a:lnTo>
                  <a:lnTo>
                    <a:pt x="525" y="606"/>
                  </a:lnTo>
                  <a:lnTo>
                    <a:pt x="517" y="614"/>
                  </a:lnTo>
                  <a:lnTo>
                    <a:pt x="513" y="616"/>
                  </a:lnTo>
                  <a:lnTo>
                    <a:pt x="508" y="619"/>
                  </a:lnTo>
                  <a:lnTo>
                    <a:pt x="504" y="621"/>
                  </a:lnTo>
                  <a:lnTo>
                    <a:pt x="500" y="623"/>
                  </a:lnTo>
                  <a:lnTo>
                    <a:pt x="492" y="627"/>
                  </a:lnTo>
                  <a:lnTo>
                    <a:pt x="489" y="625"/>
                  </a:lnTo>
                  <a:lnTo>
                    <a:pt x="485" y="623"/>
                  </a:lnTo>
                  <a:lnTo>
                    <a:pt x="485" y="619"/>
                  </a:lnTo>
                  <a:lnTo>
                    <a:pt x="487" y="614"/>
                  </a:lnTo>
                  <a:lnTo>
                    <a:pt x="489" y="610"/>
                  </a:lnTo>
                  <a:lnTo>
                    <a:pt x="492" y="602"/>
                  </a:lnTo>
                  <a:lnTo>
                    <a:pt x="498" y="597"/>
                  </a:lnTo>
                  <a:lnTo>
                    <a:pt x="502" y="589"/>
                  </a:lnTo>
                  <a:lnTo>
                    <a:pt x="509" y="583"/>
                  </a:lnTo>
                  <a:lnTo>
                    <a:pt x="515" y="576"/>
                  </a:lnTo>
                  <a:lnTo>
                    <a:pt x="521" y="568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8" y="549"/>
                  </a:lnTo>
                  <a:lnTo>
                    <a:pt x="542" y="545"/>
                  </a:lnTo>
                  <a:lnTo>
                    <a:pt x="546" y="540"/>
                  </a:lnTo>
                  <a:lnTo>
                    <a:pt x="549" y="538"/>
                  </a:lnTo>
                  <a:lnTo>
                    <a:pt x="551" y="534"/>
                  </a:lnTo>
                  <a:lnTo>
                    <a:pt x="553" y="532"/>
                  </a:lnTo>
                  <a:lnTo>
                    <a:pt x="555" y="528"/>
                  </a:lnTo>
                  <a:lnTo>
                    <a:pt x="557" y="524"/>
                  </a:lnTo>
                  <a:lnTo>
                    <a:pt x="561" y="519"/>
                  </a:lnTo>
                  <a:lnTo>
                    <a:pt x="563" y="511"/>
                  </a:lnTo>
                  <a:lnTo>
                    <a:pt x="567" y="504"/>
                  </a:lnTo>
                  <a:lnTo>
                    <a:pt x="570" y="496"/>
                  </a:lnTo>
                  <a:lnTo>
                    <a:pt x="572" y="490"/>
                  </a:lnTo>
                  <a:lnTo>
                    <a:pt x="574" y="486"/>
                  </a:lnTo>
                  <a:lnTo>
                    <a:pt x="574" y="481"/>
                  </a:lnTo>
                  <a:lnTo>
                    <a:pt x="576" y="477"/>
                  </a:lnTo>
                  <a:lnTo>
                    <a:pt x="578" y="471"/>
                  </a:lnTo>
                  <a:lnTo>
                    <a:pt x="580" y="466"/>
                  </a:lnTo>
                  <a:lnTo>
                    <a:pt x="582" y="460"/>
                  </a:lnTo>
                  <a:lnTo>
                    <a:pt x="584" y="456"/>
                  </a:lnTo>
                  <a:lnTo>
                    <a:pt x="584" y="448"/>
                  </a:lnTo>
                  <a:lnTo>
                    <a:pt x="586" y="443"/>
                  </a:lnTo>
                  <a:lnTo>
                    <a:pt x="587" y="437"/>
                  </a:lnTo>
                  <a:lnTo>
                    <a:pt x="589" y="431"/>
                  </a:lnTo>
                  <a:lnTo>
                    <a:pt x="589" y="424"/>
                  </a:lnTo>
                  <a:lnTo>
                    <a:pt x="591" y="418"/>
                  </a:lnTo>
                  <a:lnTo>
                    <a:pt x="593" y="410"/>
                  </a:lnTo>
                  <a:lnTo>
                    <a:pt x="593" y="405"/>
                  </a:lnTo>
                  <a:lnTo>
                    <a:pt x="593" y="397"/>
                  </a:lnTo>
                  <a:lnTo>
                    <a:pt x="595" y="390"/>
                  </a:lnTo>
                  <a:lnTo>
                    <a:pt x="595" y="382"/>
                  </a:lnTo>
                  <a:lnTo>
                    <a:pt x="597" y="374"/>
                  </a:lnTo>
                  <a:lnTo>
                    <a:pt x="597" y="367"/>
                  </a:lnTo>
                  <a:lnTo>
                    <a:pt x="597" y="359"/>
                  </a:lnTo>
                  <a:lnTo>
                    <a:pt x="597" y="352"/>
                  </a:lnTo>
                  <a:lnTo>
                    <a:pt x="597" y="344"/>
                  </a:lnTo>
                  <a:lnTo>
                    <a:pt x="595" y="336"/>
                  </a:lnTo>
                  <a:lnTo>
                    <a:pt x="595" y="329"/>
                  </a:lnTo>
                  <a:lnTo>
                    <a:pt x="593" y="319"/>
                  </a:lnTo>
                  <a:lnTo>
                    <a:pt x="593" y="312"/>
                  </a:lnTo>
                  <a:lnTo>
                    <a:pt x="591" y="304"/>
                  </a:lnTo>
                  <a:lnTo>
                    <a:pt x="591" y="294"/>
                  </a:lnTo>
                  <a:lnTo>
                    <a:pt x="589" y="287"/>
                  </a:lnTo>
                  <a:lnTo>
                    <a:pt x="589" y="279"/>
                  </a:lnTo>
                  <a:lnTo>
                    <a:pt x="586" y="270"/>
                  </a:lnTo>
                  <a:lnTo>
                    <a:pt x="584" y="262"/>
                  </a:lnTo>
                  <a:lnTo>
                    <a:pt x="582" y="253"/>
                  </a:lnTo>
                  <a:lnTo>
                    <a:pt x="578" y="245"/>
                  </a:lnTo>
                  <a:lnTo>
                    <a:pt x="576" y="236"/>
                  </a:lnTo>
                  <a:lnTo>
                    <a:pt x="572" y="228"/>
                  </a:lnTo>
                  <a:lnTo>
                    <a:pt x="568" y="218"/>
                  </a:lnTo>
                  <a:lnTo>
                    <a:pt x="567" y="209"/>
                  </a:lnTo>
                  <a:lnTo>
                    <a:pt x="561" y="201"/>
                  </a:lnTo>
                  <a:lnTo>
                    <a:pt x="557" y="192"/>
                  </a:lnTo>
                  <a:lnTo>
                    <a:pt x="553" y="182"/>
                  </a:lnTo>
                  <a:lnTo>
                    <a:pt x="548" y="175"/>
                  </a:lnTo>
                  <a:lnTo>
                    <a:pt x="542" y="165"/>
                  </a:lnTo>
                  <a:lnTo>
                    <a:pt x="538" y="156"/>
                  </a:lnTo>
                  <a:lnTo>
                    <a:pt x="530" y="146"/>
                  </a:lnTo>
                  <a:lnTo>
                    <a:pt x="527" y="139"/>
                  </a:lnTo>
                  <a:lnTo>
                    <a:pt x="523" y="137"/>
                  </a:lnTo>
                  <a:lnTo>
                    <a:pt x="519" y="131"/>
                  </a:lnTo>
                  <a:lnTo>
                    <a:pt x="517" y="127"/>
                  </a:lnTo>
                  <a:lnTo>
                    <a:pt x="513" y="125"/>
                  </a:lnTo>
                  <a:lnTo>
                    <a:pt x="508" y="120"/>
                  </a:lnTo>
                  <a:lnTo>
                    <a:pt x="504" y="116"/>
                  </a:lnTo>
                  <a:lnTo>
                    <a:pt x="498" y="112"/>
                  </a:lnTo>
                  <a:lnTo>
                    <a:pt x="492" y="106"/>
                  </a:lnTo>
                  <a:lnTo>
                    <a:pt x="487" y="101"/>
                  </a:lnTo>
                  <a:lnTo>
                    <a:pt x="481" y="95"/>
                  </a:lnTo>
                  <a:lnTo>
                    <a:pt x="471" y="89"/>
                  </a:lnTo>
                  <a:lnTo>
                    <a:pt x="464" y="84"/>
                  </a:lnTo>
                  <a:lnTo>
                    <a:pt x="456" y="78"/>
                  </a:lnTo>
                  <a:lnTo>
                    <a:pt x="449" y="74"/>
                  </a:lnTo>
                  <a:lnTo>
                    <a:pt x="443" y="70"/>
                  </a:lnTo>
                  <a:lnTo>
                    <a:pt x="439" y="66"/>
                  </a:lnTo>
                  <a:lnTo>
                    <a:pt x="433" y="65"/>
                  </a:lnTo>
                  <a:lnTo>
                    <a:pt x="430" y="63"/>
                  </a:lnTo>
                  <a:lnTo>
                    <a:pt x="424" y="59"/>
                  </a:lnTo>
                  <a:lnTo>
                    <a:pt x="418" y="57"/>
                  </a:lnTo>
                  <a:lnTo>
                    <a:pt x="414" y="55"/>
                  </a:lnTo>
                  <a:lnTo>
                    <a:pt x="409" y="51"/>
                  </a:lnTo>
                  <a:lnTo>
                    <a:pt x="403" y="49"/>
                  </a:lnTo>
                  <a:lnTo>
                    <a:pt x="397" y="47"/>
                  </a:lnTo>
                  <a:lnTo>
                    <a:pt x="392" y="46"/>
                  </a:lnTo>
                  <a:lnTo>
                    <a:pt x="388" y="44"/>
                  </a:lnTo>
                  <a:lnTo>
                    <a:pt x="382" y="42"/>
                  </a:lnTo>
                  <a:lnTo>
                    <a:pt x="376" y="40"/>
                  </a:lnTo>
                  <a:lnTo>
                    <a:pt x="371" y="38"/>
                  </a:lnTo>
                  <a:lnTo>
                    <a:pt x="365" y="38"/>
                  </a:lnTo>
                  <a:lnTo>
                    <a:pt x="359" y="36"/>
                  </a:lnTo>
                  <a:lnTo>
                    <a:pt x="352" y="34"/>
                  </a:lnTo>
                  <a:lnTo>
                    <a:pt x="346" y="32"/>
                  </a:lnTo>
                  <a:lnTo>
                    <a:pt x="340" y="32"/>
                  </a:lnTo>
                  <a:lnTo>
                    <a:pt x="335" y="32"/>
                  </a:lnTo>
                  <a:lnTo>
                    <a:pt x="329" y="32"/>
                  </a:lnTo>
                  <a:lnTo>
                    <a:pt x="321" y="32"/>
                  </a:lnTo>
                  <a:lnTo>
                    <a:pt x="316" y="32"/>
                  </a:lnTo>
                  <a:lnTo>
                    <a:pt x="310" y="32"/>
                  </a:lnTo>
                  <a:lnTo>
                    <a:pt x="302" y="32"/>
                  </a:lnTo>
                  <a:lnTo>
                    <a:pt x="295" y="34"/>
                  </a:lnTo>
                  <a:lnTo>
                    <a:pt x="289" y="36"/>
                  </a:lnTo>
                  <a:lnTo>
                    <a:pt x="283" y="36"/>
                  </a:lnTo>
                  <a:lnTo>
                    <a:pt x="276" y="38"/>
                  </a:lnTo>
                  <a:lnTo>
                    <a:pt x="270" y="40"/>
                  </a:lnTo>
                  <a:lnTo>
                    <a:pt x="264" y="44"/>
                  </a:lnTo>
                  <a:lnTo>
                    <a:pt x="257" y="44"/>
                  </a:lnTo>
                  <a:lnTo>
                    <a:pt x="251" y="47"/>
                  </a:lnTo>
                  <a:lnTo>
                    <a:pt x="243" y="49"/>
                  </a:lnTo>
                  <a:lnTo>
                    <a:pt x="236" y="51"/>
                  </a:lnTo>
                  <a:lnTo>
                    <a:pt x="230" y="55"/>
                  </a:lnTo>
                  <a:lnTo>
                    <a:pt x="224" y="57"/>
                  </a:lnTo>
                  <a:lnTo>
                    <a:pt x="217" y="61"/>
                  </a:lnTo>
                  <a:lnTo>
                    <a:pt x="211" y="65"/>
                  </a:lnTo>
                  <a:lnTo>
                    <a:pt x="205" y="66"/>
                  </a:lnTo>
                  <a:lnTo>
                    <a:pt x="200" y="70"/>
                  </a:lnTo>
                  <a:lnTo>
                    <a:pt x="194" y="74"/>
                  </a:lnTo>
                  <a:lnTo>
                    <a:pt x="188" y="78"/>
                  </a:lnTo>
                  <a:lnTo>
                    <a:pt x="183" y="82"/>
                  </a:lnTo>
                  <a:lnTo>
                    <a:pt x="177" y="85"/>
                  </a:lnTo>
                  <a:lnTo>
                    <a:pt x="171" y="89"/>
                  </a:lnTo>
                  <a:lnTo>
                    <a:pt x="167" y="95"/>
                  </a:lnTo>
                  <a:lnTo>
                    <a:pt x="162" y="99"/>
                  </a:lnTo>
                  <a:lnTo>
                    <a:pt x="156" y="103"/>
                  </a:lnTo>
                  <a:lnTo>
                    <a:pt x="150" y="106"/>
                  </a:lnTo>
                  <a:lnTo>
                    <a:pt x="146" y="112"/>
                  </a:lnTo>
                  <a:lnTo>
                    <a:pt x="143" y="116"/>
                  </a:lnTo>
                  <a:lnTo>
                    <a:pt x="137" y="122"/>
                  </a:lnTo>
                  <a:lnTo>
                    <a:pt x="133" y="127"/>
                  </a:lnTo>
                  <a:lnTo>
                    <a:pt x="129" y="131"/>
                  </a:lnTo>
                  <a:lnTo>
                    <a:pt x="124" y="137"/>
                  </a:lnTo>
                  <a:lnTo>
                    <a:pt x="120" y="141"/>
                  </a:lnTo>
                  <a:lnTo>
                    <a:pt x="116" y="146"/>
                  </a:lnTo>
                  <a:lnTo>
                    <a:pt x="112" y="152"/>
                  </a:lnTo>
                  <a:lnTo>
                    <a:pt x="108" y="158"/>
                  </a:lnTo>
                  <a:lnTo>
                    <a:pt x="105" y="163"/>
                  </a:lnTo>
                  <a:lnTo>
                    <a:pt x="103" y="167"/>
                  </a:lnTo>
                  <a:lnTo>
                    <a:pt x="99" y="175"/>
                  </a:lnTo>
                  <a:lnTo>
                    <a:pt x="95" y="179"/>
                  </a:lnTo>
                  <a:lnTo>
                    <a:pt x="93" y="184"/>
                  </a:lnTo>
                  <a:lnTo>
                    <a:pt x="89" y="190"/>
                  </a:lnTo>
                  <a:lnTo>
                    <a:pt x="88" y="196"/>
                  </a:lnTo>
                  <a:lnTo>
                    <a:pt x="84" y="201"/>
                  </a:lnTo>
                  <a:lnTo>
                    <a:pt x="82" y="205"/>
                  </a:lnTo>
                  <a:lnTo>
                    <a:pt x="80" y="211"/>
                  </a:lnTo>
                  <a:lnTo>
                    <a:pt x="76" y="217"/>
                  </a:lnTo>
                  <a:lnTo>
                    <a:pt x="74" y="222"/>
                  </a:lnTo>
                  <a:lnTo>
                    <a:pt x="72" y="228"/>
                  </a:lnTo>
                  <a:lnTo>
                    <a:pt x="70" y="234"/>
                  </a:lnTo>
                  <a:lnTo>
                    <a:pt x="69" y="239"/>
                  </a:lnTo>
                  <a:lnTo>
                    <a:pt x="67" y="245"/>
                  </a:lnTo>
                  <a:lnTo>
                    <a:pt x="65" y="251"/>
                  </a:lnTo>
                  <a:lnTo>
                    <a:pt x="65" y="255"/>
                  </a:lnTo>
                  <a:lnTo>
                    <a:pt x="63" y="260"/>
                  </a:lnTo>
                  <a:lnTo>
                    <a:pt x="61" y="266"/>
                  </a:lnTo>
                  <a:lnTo>
                    <a:pt x="61" y="272"/>
                  </a:lnTo>
                  <a:lnTo>
                    <a:pt x="59" y="275"/>
                  </a:lnTo>
                  <a:lnTo>
                    <a:pt x="59" y="281"/>
                  </a:lnTo>
                  <a:lnTo>
                    <a:pt x="59" y="287"/>
                  </a:lnTo>
                  <a:lnTo>
                    <a:pt x="59" y="291"/>
                  </a:lnTo>
                  <a:lnTo>
                    <a:pt x="59" y="296"/>
                  </a:lnTo>
                  <a:lnTo>
                    <a:pt x="59" y="302"/>
                  </a:lnTo>
                  <a:lnTo>
                    <a:pt x="59" y="306"/>
                  </a:lnTo>
                  <a:lnTo>
                    <a:pt x="59" y="312"/>
                  </a:lnTo>
                  <a:lnTo>
                    <a:pt x="59" y="315"/>
                  </a:lnTo>
                  <a:lnTo>
                    <a:pt x="59" y="321"/>
                  </a:lnTo>
                  <a:lnTo>
                    <a:pt x="59" y="325"/>
                  </a:lnTo>
                  <a:lnTo>
                    <a:pt x="61" y="331"/>
                  </a:lnTo>
                  <a:lnTo>
                    <a:pt x="61" y="334"/>
                  </a:lnTo>
                  <a:lnTo>
                    <a:pt x="63" y="340"/>
                  </a:lnTo>
                  <a:lnTo>
                    <a:pt x="65" y="346"/>
                  </a:lnTo>
                  <a:lnTo>
                    <a:pt x="67" y="353"/>
                  </a:lnTo>
                  <a:lnTo>
                    <a:pt x="69" y="361"/>
                  </a:lnTo>
                  <a:lnTo>
                    <a:pt x="70" y="367"/>
                  </a:lnTo>
                  <a:lnTo>
                    <a:pt x="72" y="372"/>
                  </a:lnTo>
                  <a:lnTo>
                    <a:pt x="74" y="378"/>
                  </a:lnTo>
                  <a:lnTo>
                    <a:pt x="76" y="384"/>
                  </a:lnTo>
                  <a:lnTo>
                    <a:pt x="78" y="390"/>
                  </a:lnTo>
                  <a:lnTo>
                    <a:pt x="78" y="393"/>
                  </a:lnTo>
                  <a:lnTo>
                    <a:pt x="80" y="399"/>
                  </a:lnTo>
                  <a:lnTo>
                    <a:pt x="82" y="403"/>
                  </a:lnTo>
                  <a:lnTo>
                    <a:pt x="84" y="407"/>
                  </a:lnTo>
                  <a:lnTo>
                    <a:pt x="86" y="412"/>
                  </a:lnTo>
                  <a:lnTo>
                    <a:pt x="88" y="418"/>
                  </a:lnTo>
                  <a:lnTo>
                    <a:pt x="89" y="422"/>
                  </a:lnTo>
                  <a:lnTo>
                    <a:pt x="91" y="428"/>
                  </a:lnTo>
                  <a:lnTo>
                    <a:pt x="91" y="429"/>
                  </a:lnTo>
                  <a:lnTo>
                    <a:pt x="93" y="433"/>
                  </a:lnTo>
                  <a:lnTo>
                    <a:pt x="95" y="437"/>
                  </a:lnTo>
                  <a:lnTo>
                    <a:pt x="95" y="443"/>
                  </a:lnTo>
                  <a:lnTo>
                    <a:pt x="91" y="445"/>
                  </a:lnTo>
                  <a:lnTo>
                    <a:pt x="89" y="448"/>
                  </a:lnTo>
                  <a:lnTo>
                    <a:pt x="88" y="448"/>
                  </a:lnTo>
                  <a:lnTo>
                    <a:pt x="86" y="450"/>
                  </a:lnTo>
                  <a:lnTo>
                    <a:pt x="80" y="450"/>
                  </a:lnTo>
                  <a:lnTo>
                    <a:pt x="80" y="450"/>
                  </a:lnTo>
                  <a:lnTo>
                    <a:pt x="80" y="4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604" name="Freeform 268"/>
            <p:cNvSpPr>
              <a:spLocks/>
            </p:cNvSpPr>
            <p:nvPr/>
          </p:nvSpPr>
          <p:spPr bwMode="auto">
            <a:xfrm>
              <a:off x="4012" y="2356"/>
              <a:ext cx="186" cy="41"/>
            </a:xfrm>
            <a:custGeom>
              <a:avLst/>
              <a:gdLst>
                <a:gd name="T0" fmla="*/ 2 w 372"/>
                <a:gd name="T1" fmla="*/ 17 h 84"/>
                <a:gd name="T2" fmla="*/ 0 w 372"/>
                <a:gd name="T3" fmla="*/ 31 h 84"/>
                <a:gd name="T4" fmla="*/ 7 w 372"/>
                <a:gd name="T5" fmla="*/ 46 h 84"/>
                <a:gd name="T6" fmla="*/ 15 w 372"/>
                <a:gd name="T7" fmla="*/ 50 h 84"/>
                <a:gd name="T8" fmla="*/ 32 w 372"/>
                <a:gd name="T9" fmla="*/ 55 h 84"/>
                <a:gd name="T10" fmla="*/ 43 w 372"/>
                <a:gd name="T11" fmla="*/ 59 h 84"/>
                <a:gd name="T12" fmla="*/ 55 w 372"/>
                <a:gd name="T13" fmla="*/ 63 h 84"/>
                <a:gd name="T14" fmla="*/ 70 w 372"/>
                <a:gd name="T15" fmla="*/ 67 h 84"/>
                <a:gd name="T16" fmla="*/ 87 w 372"/>
                <a:gd name="T17" fmla="*/ 70 h 84"/>
                <a:gd name="T18" fmla="*/ 104 w 372"/>
                <a:gd name="T19" fmla="*/ 74 h 84"/>
                <a:gd name="T20" fmla="*/ 121 w 372"/>
                <a:gd name="T21" fmla="*/ 78 h 84"/>
                <a:gd name="T22" fmla="*/ 140 w 372"/>
                <a:gd name="T23" fmla="*/ 80 h 84"/>
                <a:gd name="T24" fmla="*/ 161 w 372"/>
                <a:gd name="T25" fmla="*/ 82 h 84"/>
                <a:gd name="T26" fmla="*/ 180 w 372"/>
                <a:gd name="T27" fmla="*/ 82 h 84"/>
                <a:gd name="T28" fmla="*/ 201 w 372"/>
                <a:gd name="T29" fmla="*/ 84 h 84"/>
                <a:gd name="T30" fmla="*/ 222 w 372"/>
                <a:gd name="T31" fmla="*/ 82 h 84"/>
                <a:gd name="T32" fmla="*/ 243 w 372"/>
                <a:gd name="T33" fmla="*/ 82 h 84"/>
                <a:gd name="T34" fmla="*/ 262 w 372"/>
                <a:gd name="T35" fmla="*/ 78 h 84"/>
                <a:gd name="T36" fmla="*/ 283 w 372"/>
                <a:gd name="T37" fmla="*/ 74 h 84"/>
                <a:gd name="T38" fmla="*/ 302 w 372"/>
                <a:gd name="T39" fmla="*/ 69 h 84"/>
                <a:gd name="T40" fmla="*/ 319 w 372"/>
                <a:gd name="T41" fmla="*/ 61 h 84"/>
                <a:gd name="T42" fmla="*/ 338 w 372"/>
                <a:gd name="T43" fmla="*/ 53 h 84"/>
                <a:gd name="T44" fmla="*/ 370 w 372"/>
                <a:gd name="T45" fmla="*/ 0 h 84"/>
                <a:gd name="T46" fmla="*/ 359 w 372"/>
                <a:gd name="T47" fmla="*/ 8 h 84"/>
                <a:gd name="T48" fmla="*/ 346 w 372"/>
                <a:gd name="T49" fmla="*/ 13 h 84"/>
                <a:gd name="T50" fmla="*/ 334 w 372"/>
                <a:gd name="T51" fmla="*/ 21 h 84"/>
                <a:gd name="T52" fmla="*/ 315 w 372"/>
                <a:gd name="T53" fmla="*/ 31 h 84"/>
                <a:gd name="T54" fmla="*/ 298 w 372"/>
                <a:gd name="T55" fmla="*/ 38 h 84"/>
                <a:gd name="T56" fmla="*/ 275 w 372"/>
                <a:gd name="T57" fmla="*/ 46 h 84"/>
                <a:gd name="T58" fmla="*/ 260 w 372"/>
                <a:gd name="T59" fmla="*/ 50 h 84"/>
                <a:gd name="T60" fmla="*/ 243 w 372"/>
                <a:gd name="T61" fmla="*/ 53 h 84"/>
                <a:gd name="T62" fmla="*/ 226 w 372"/>
                <a:gd name="T63" fmla="*/ 55 h 84"/>
                <a:gd name="T64" fmla="*/ 214 w 372"/>
                <a:gd name="T65" fmla="*/ 57 h 84"/>
                <a:gd name="T66" fmla="*/ 201 w 372"/>
                <a:gd name="T67" fmla="*/ 61 h 84"/>
                <a:gd name="T68" fmla="*/ 188 w 372"/>
                <a:gd name="T69" fmla="*/ 59 h 84"/>
                <a:gd name="T70" fmla="*/ 175 w 372"/>
                <a:gd name="T71" fmla="*/ 59 h 84"/>
                <a:gd name="T72" fmla="*/ 159 w 372"/>
                <a:gd name="T73" fmla="*/ 57 h 84"/>
                <a:gd name="T74" fmla="*/ 146 w 372"/>
                <a:gd name="T75" fmla="*/ 55 h 84"/>
                <a:gd name="T76" fmla="*/ 133 w 372"/>
                <a:gd name="T77" fmla="*/ 53 h 84"/>
                <a:gd name="T78" fmla="*/ 121 w 372"/>
                <a:gd name="T79" fmla="*/ 51 h 84"/>
                <a:gd name="T80" fmla="*/ 104 w 372"/>
                <a:gd name="T81" fmla="*/ 48 h 84"/>
                <a:gd name="T82" fmla="*/ 81 w 372"/>
                <a:gd name="T83" fmla="*/ 42 h 84"/>
                <a:gd name="T84" fmla="*/ 62 w 372"/>
                <a:gd name="T85" fmla="*/ 34 h 84"/>
                <a:gd name="T86" fmla="*/ 43 w 372"/>
                <a:gd name="T87" fmla="*/ 29 h 84"/>
                <a:gd name="T88" fmla="*/ 28 w 372"/>
                <a:gd name="T89" fmla="*/ 21 h 84"/>
                <a:gd name="T90" fmla="*/ 11 w 372"/>
                <a:gd name="T91" fmla="*/ 13 h 84"/>
                <a:gd name="T92" fmla="*/ 7 w 372"/>
                <a:gd name="T93" fmla="*/ 1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72" h="84">
                  <a:moveTo>
                    <a:pt x="7" y="12"/>
                  </a:moveTo>
                  <a:lnTo>
                    <a:pt x="4" y="13"/>
                  </a:lnTo>
                  <a:lnTo>
                    <a:pt x="2" y="17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31"/>
                  </a:lnTo>
                  <a:lnTo>
                    <a:pt x="0" y="36"/>
                  </a:lnTo>
                  <a:lnTo>
                    <a:pt x="4" y="40"/>
                  </a:lnTo>
                  <a:lnTo>
                    <a:pt x="7" y="46"/>
                  </a:lnTo>
                  <a:lnTo>
                    <a:pt x="7" y="46"/>
                  </a:lnTo>
                  <a:lnTo>
                    <a:pt x="11" y="48"/>
                  </a:lnTo>
                  <a:lnTo>
                    <a:pt x="15" y="50"/>
                  </a:lnTo>
                  <a:lnTo>
                    <a:pt x="19" y="51"/>
                  </a:lnTo>
                  <a:lnTo>
                    <a:pt x="24" y="53"/>
                  </a:lnTo>
                  <a:lnTo>
                    <a:pt x="32" y="55"/>
                  </a:lnTo>
                  <a:lnTo>
                    <a:pt x="34" y="57"/>
                  </a:lnTo>
                  <a:lnTo>
                    <a:pt x="38" y="59"/>
                  </a:lnTo>
                  <a:lnTo>
                    <a:pt x="43" y="59"/>
                  </a:lnTo>
                  <a:lnTo>
                    <a:pt x="47" y="61"/>
                  </a:lnTo>
                  <a:lnTo>
                    <a:pt x="51" y="63"/>
                  </a:lnTo>
                  <a:lnTo>
                    <a:pt x="55" y="63"/>
                  </a:lnTo>
                  <a:lnTo>
                    <a:pt x="61" y="65"/>
                  </a:lnTo>
                  <a:lnTo>
                    <a:pt x="66" y="67"/>
                  </a:lnTo>
                  <a:lnTo>
                    <a:pt x="70" y="67"/>
                  </a:lnTo>
                  <a:lnTo>
                    <a:pt x="76" y="69"/>
                  </a:lnTo>
                  <a:lnTo>
                    <a:pt x="81" y="70"/>
                  </a:lnTo>
                  <a:lnTo>
                    <a:pt x="87" y="70"/>
                  </a:lnTo>
                  <a:lnTo>
                    <a:pt x="93" y="72"/>
                  </a:lnTo>
                  <a:lnTo>
                    <a:pt x="99" y="74"/>
                  </a:lnTo>
                  <a:lnTo>
                    <a:pt x="104" y="74"/>
                  </a:lnTo>
                  <a:lnTo>
                    <a:pt x="110" y="76"/>
                  </a:lnTo>
                  <a:lnTo>
                    <a:pt x="116" y="76"/>
                  </a:lnTo>
                  <a:lnTo>
                    <a:pt x="121" y="78"/>
                  </a:lnTo>
                  <a:lnTo>
                    <a:pt x="129" y="78"/>
                  </a:lnTo>
                  <a:lnTo>
                    <a:pt x="135" y="80"/>
                  </a:lnTo>
                  <a:lnTo>
                    <a:pt x="140" y="80"/>
                  </a:lnTo>
                  <a:lnTo>
                    <a:pt x="148" y="82"/>
                  </a:lnTo>
                  <a:lnTo>
                    <a:pt x="154" y="82"/>
                  </a:lnTo>
                  <a:lnTo>
                    <a:pt x="161" y="82"/>
                  </a:lnTo>
                  <a:lnTo>
                    <a:pt x="167" y="82"/>
                  </a:lnTo>
                  <a:lnTo>
                    <a:pt x="175" y="82"/>
                  </a:lnTo>
                  <a:lnTo>
                    <a:pt x="180" y="82"/>
                  </a:lnTo>
                  <a:lnTo>
                    <a:pt x="188" y="84"/>
                  </a:lnTo>
                  <a:lnTo>
                    <a:pt x="194" y="84"/>
                  </a:lnTo>
                  <a:lnTo>
                    <a:pt x="201" y="84"/>
                  </a:lnTo>
                  <a:lnTo>
                    <a:pt x="207" y="84"/>
                  </a:lnTo>
                  <a:lnTo>
                    <a:pt x="214" y="84"/>
                  </a:lnTo>
                  <a:lnTo>
                    <a:pt x="222" y="82"/>
                  </a:lnTo>
                  <a:lnTo>
                    <a:pt x="228" y="82"/>
                  </a:lnTo>
                  <a:lnTo>
                    <a:pt x="235" y="82"/>
                  </a:lnTo>
                  <a:lnTo>
                    <a:pt x="243" y="82"/>
                  </a:lnTo>
                  <a:lnTo>
                    <a:pt x="249" y="80"/>
                  </a:lnTo>
                  <a:lnTo>
                    <a:pt x="256" y="80"/>
                  </a:lnTo>
                  <a:lnTo>
                    <a:pt x="262" y="78"/>
                  </a:lnTo>
                  <a:lnTo>
                    <a:pt x="270" y="78"/>
                  </a:lnTo>
                  <a:lnTo>
                    <a:pt x="275" y="76"/>
                  </a:lnTo>
                  <a:lnTo>
                    <a:pt x="283" y="74"/>
                  </a:lnTo>
                  <a:lnTo>
                    <a:pt x="289" y="72"/>
                  </a:lnTo>
                  <a:lnTo>
                    <a:pt x="296" y="70"/>
                  </a:lnTo>
                  <a:lnTo>
                    <a:pt x="302" y="69"/>
                  </a:lnTo>
                  <a:lnTo>
                    <a:pt x="308" y="67"/>
                  </a:lnTo>
                  <a:lnTo>
                    <a:pt x="313" y="63"/>
                  </a:lnTo>
                  <a:lnTo>
                    <a:pt x="319" y="61"/>
                  </a:lnTo>
                  <a:lnTo>
                    <a:pt x="327" y="59"/>
                  </a:lnTo>
                  <a:lnTo>
                    <a:pt x="332" y="55"/>
                  </a:lnTo>
                  <a:lnTo>
                    <a:pt x="338" y="53"/>
                  </a:lnTo>
                  <a:lnTo>
                    <a:pt x="344" y="50"/>
                  </a:lnTo>
                  <a:lnTo>
                    <a:pt x="372" y="0"/>
                  </a:lnTo>
                  <a:lnTo>
                    <a:pt x="370" y="0"/>
                  </a:lnTo>
                  <a:lnTo>
                    <a:pt x="368" y="2"/>
                  </a:lnTo>
                  <a:lnTo>
                    <a:pt x="365" y="4"/>
                  </a:lnTo>
                  <a:lnTo>
                    <a:pt x="359" y="8"/>
                  </a:lnTo>
                  <a:lnTo>
                    <a:pt x="355" y="10"/>
                  </a:lnTo>
                  <a:lnTo>
                    <a:pt x="351" y="12"/>
                  </a:lnTo>
                  <a:lnTo>
                    <a:pt x="346" y="13"/>
                  </a:lnTo>
                  <a:lnTo>
                    <a:pt x="342" y="15"/>
                  </a:lnTo>
                  <a:lnTo>
                    <a:pt x="338" y="19"/>
                  </a:lnTo>
                  <a:lnTo>
                    <a:pt x="334" y="21"/>
                  </a:lnTo>
                  <a:lnTo>
                    <a:pt x="328" y="25"/>
                  </a:lnTo>
                  <a:lnTo>
                    <a:pt x="323" y="27"/>
                  </a:lnTo>
                  <a:lnTo>
                    <a:pt x="315" y="31"/>
                  </a:lnTo>
                  <a:lnTo>
                    <a:pt x="309" y="32"/>
                  </a:lnTo>
                  <a:lnTo>
                    <a:pt x="304" y="34"/>
                  </a:lnTo>
                  <a:lnTo>
                    <a:pt x="298" y="38"/>
                  </a:lnTo>
                  <a:lnTo>
                    <a:pt x="290" y="40"/>
                  </a:lnTo>
                  <a:lnTo>
                    <a:pt x="283" y="42"/>
                  </a:lnTo>
                  <a:lnTo>
                    <a:pt x="275" y="46"/>
                  </a:lnTo>
                  <a:lnTo>
                    <a:pt x="268" y="48"/>
                  </a:lnTo>
                  <a:lnTo>
                    <a:pt x="264" y="48"/>
                  </a:lnTo>
                  <a:lnTo>
                    <a:pt x="260" y="50"/>
                  </a:lnTo>
                  <a:lnTo>
                    <a:pt x="256" y="50"/>
                  </a:lnTo>
                  <a:lnTo>
                    <a:pt x="252" y="51"/>
                  </a:lnTo>
                  <a:lnTo>
                    <a:pt x="243" y="53"/>
                  </a:lnTo>
                  <a:lnTo>
                    <a:pt x="235" y="55"/>
                  </a:lnTo>
                  <a:lnTo>
                    <a:pt x="232" y="55"/>
                  </a:lnTo>
                  <a:lnTo>
                    <a:pt x="226" y="55"/>
                  </a:lnTo>
                  <a:lnTo>
                    <a:pt x="222" y="57"/>
                  </a:lnTo>
                  <a:lnTo>
                    <a:pt x="218" y="57"/>
                  </a:lnTo>
                  <a:lnTo>
                    <a:pt x="214" y="57"/>
                  </a:lnTo>
                  <a:lnTo>
                    <a:pt x="209" y="59"/>
                  </a:lnTo>
                  <a:lnTo>
                    <a:pt x="205" y="59"/>
                  </a:lnTo>
                  <a:lnTo>
                    <a:pt x="201" y="61"/>
                  </a:lnTo>
                  <a:lnTo>
                    <a:pt x="197" y="59"/>
                  </a:lnTo>
                  <a:lnTo>
                    <a:pt x="192" y="59"/>
                  </a:lnTo>
                  <a:lnTo>
                    <a:pt x="188" y="59"/>
                  </a:lnTo>
                  <a:lnTo>
                    <a:pt x="182" y="59"/>
                  </a:lnTo>
                  <a:lnTo>
                    <a:pt x="178" y="59"/>
                  </a:lnTo>
                  <a:lnTo>
                    <a:pt x="175" y="59"/>
                  </a:lnTo>
                  <a:lnTo>
                    <a:pt x="169" y="59"/>
                  </a:lnTo>
                  <a:lnTo>
                    <a:pt x="165" y="59"/>
                  </a:lnTo>
                  <a:lnTo>
                    <a:pt x="159" y="57"/>
                  </a:lnTo>
                  <a:lnTo>
                    <a:pt x="156" y="57"/>
                  </a:lnTo>
                  <a:lnTo>
                    <a:pt x="152" y="55"/>
                  </a:lnTo>
                  <a:lnTo>
                    <a:pt x="146" y="55"/>
                  </a:lnTo>
                  <a:lnTo>
                    <a:pt x="142" y="55"/>
                  </a:lnTo>
                  <a:lnTo>
                    <a:pt x="138" y="55"/>
                  </a:lnTo>
                  <a:lnTo>
                    <a:pt x="133" y="53"/>
                  </a:lnTo>
                  <a:lnTo>
                    <a:pt x="129" y="53"/>
                  </a:lnTo>
                  <a:lnTo>
                    <a:pt x="125" y="53"/>
                  </a:lnTo>
                  <a:lnTo>
                    <a:pt x="121" y="51"/>
                  </a:lnTo>
                  <a:lnTo>
                    <a:pt x="118" y="51"/>
                  </a:lnTo>
                  <a:lnTo>
                    <a:pt x="114" y="50"/>
                  </a:lnTo>
                  <a:lnTo>
                    <a:pt x="104" y="48"/>
                  </a:lnTo>
                  <a:lnTo>
                    <a:pt x="97" y="46"/>
                  </a:lnTo>
                  <a:lnTo>
                    <a:pt x="89" y="44"/>
                  </a:lnTo>
                  <a:lnTo>
                    <a:pt x="81" y="42"/>
                  </a:lnTo>
                  <a:lnTo>
                    <a:pt x="76" y="40"/>
                  </a:lnTo>
                  <a:lnTo>
                    <a:pt x="68" y="38"/>
                  </a:lnTo>
                  <a:lnTo>
                    <a:pt x="62" y="34"/>
                  </a:lnTo>
                  <a:lnTo>
                    <a:pt x="55" y="32"/>
                  </a:lnTo>
                  <a:lnTo>
                    <a:pt x="49" y="31"/>
                  </a:lnTo>
                  <a:lnTo>
                    <a:pt x="43" y="29"/>
                  </a:lnTo>
                  <a:lnTo>
                    <a:pt x="38" y="27"/>
                  </a:lnTo>
                  <a:lnTo>
                    <a:pt x="34" y="23"/>
                  </a:lnTo>
                  <a:lnTo>
                    <a:pt x="28" y="21"/>
                  </a:lnTo>
                  <a:lnTo>
                    <a:pt x="24" y="19"/>
                  </a:lnTo>
                  <a:lnTo>
                    <a:pt x="17" y="15"/>
                  </a:lnTo>
                  <a:lnTo>
                    <a:pt x="11" y="13"/>
                  </a:lnTo>
                  <a:lnTo>
                    <a:pt x="9" y="12"/>
                  </a:lnTo>
                  <a:lnTo>
                    <a:pt x="7" y="12"/>
                  </a:lnTo>
                  <a:lnTo>
                    <a:pt x="7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605" name="Freeform 269"/>
            <p:cNvSpPr>
              <a:spLocks/>
            </p:cNvSpPr>
            <p:nvPr/>
          </p:nvSpPr>
          <p:spPr bwMode="auto">
            <a:xfrm>
              <a:off x="3851" y="2058"/>
              <a:ext cx="247" cy="237"/>
            </a:xfrm>
            <a:custGeom>
              <a:avLst/>
              <a:gdLst>
                <a:gd name="T0" fmla="*/ 195 w 494"/>
                <a:gd name="T1" fmla="*/ 445 h 474"/>
                <a:gd name="T2" fmla="*/ 178 w 494"/>
                <a:gd name="T3" fmla="*/ 415 h 474"/>
                <a:gd name="T4" fmla="*/ 167 w 494"/>
                <a:gd name="T5" fmla="*/ 392 h 474"/>
                <a:gd name="T6" fmla="*/ 157 w 494"/>
                <a:gd name="T7" fmla="*/ 369 h 474"/>
                <a:gd name="T8" fmla="*/ 150 w 494"/>
                <a:gd name="T9" fmla="*/ 342 h 474"/>
                <a:gd name="T10" fmla="*/ 146 w 494"/>
                <a:gd name="T11" fmla="*/ 316 h 474"/>
                <a:gd name="T12" fmla="*/ 144 w 494"/>
                <a:gd name="T13" fmla="*/ 289 h 474"/>
                <a:gd name="T14" fmla="*/ 146 w 494"/>
                <a:gd name="T15" fmla="*/ 259 h 474"/>
                <a:gd name="T16" fmla="*/ 153 w 494"/>
                <a:gd name="T17" fmla="*/ 230 h 474"/>
                <a:gd name="T18" fmla="*/ 169 w 494"/>
                <a:gd name="T19" fmla="*/ 200 h 474"/>
                <a:gd name="T20" fmla="*/ 186 w 494"/>
                <a:gd name="T21" fmla="*/ 171 h 474"/>
                <a:gd name="T22" fmla="*/ 205 w 494"/>
                <a:gd name="T23" fmla="*/ 147 h 474"/>
                <a:gd name="T24" fmla="*/ 226 w 494"/>
                <a:gd name="T25" fmla="*/ 122 h 474"/>
                <a:gd name="T26" fmla="*/ 247 w 494"/>
                <a:gd name="T27" fmla="*/ 101 h 474"/>
                <a:gd name="T28" fmla="*/ 267 w 494"/>
                <a:gd name="T29" fmla="*/ 84 h 474"/>
                <a:gd name="T30" fmla="*/ 294 w 494"/>
                <a:gd name="T31" fmla="*/ 63 h 474"/>
                <a:gd name="T32" fmla="*/ 328 w 494"/>
                <a:gd name="T33" fmla="*/ 44 h 474"/>
                <a:gd name="T34" fmla="*/ 363 w 494"/>
                <a:gd name="T35" fmla="*/ 29 h 474"/>
                <a:gd name="T36" fmla="*/ 389 w 494"/>
                <a:gd name="T37" fmla="*/ 21 h 474"/>
                <a:gd name="T38" fmla="*/ 418 w 494"/>
                <a:gd name="T39" fmla="*/ 17 h 474"/>
                <a:gd name="T40" fmla="*/ 440 w 494"/>
                <a:gd name="T41" fmla="*/ 25 h 474"/>
                <a:gd name="T42" fmla="*/ 494 w 494"/>
                <a:gd name="T43" fmla="*/ 36 h 474"/>
                <a:gd name="T44" fmla="*/ 482 w 494"/>
                <a:gd name="T45" fmla="*/ 21 h 474"/>
                <a:gd name="T46" fmla="*/ 458 w 494"/>
                <a:gd name="T47" fmla="*/ 8 h 474"/>
                <a:gd name="T48" fmla="*/ 435 w 494"/>
                <a:gd name="T49" fmla="*/ 0 h 474"/>
                <a:gd name="T50" fmla="*/ 402 w 494"/>
                <a:gd name="T51" fmla="*/ 0 h 474"/>
                <a:gd name="T52" fmla="*/ 382 w 494"/>
                <a:gd name="T53" fmla="*/ 0 h 474"/>
                <a:gd name="T54" fmla="*/ 361 w 494"/>
                <a:gd name="T55" fmla="*/ 8 h 474"/>
                <a:gd name="T56" fmla="*/ 340 w 494"/>
                <a:gd name="T57" fmla="*/ 16 h 474"/>
                <a:gd name="T58" fmla="*/ 317 w 494"/>
                <a:gd name="T59" fmla="*/ 25 h 474"/>
                <a:gd name="T60" fmla="*/ 294 w 494"/>
                <a:gd name="T61" fmla="*/ 38 h 474"/>
                <a:gd name="T62" fmla="*/ 271 w 494"/>
                <a:gd name="T63" fmla="*/ 54 h 474"/>
                <a:gd name="T64" fmla="*/ 248 w 494"/>
                <a:gd name="T65" fmla="*/ 69 h 474"/>
                <a:gd name="T66" fmla="*/ 228 w 494"/>
                <a:gd name="T67" fmla="*/ 86 h 474"/>
                <a:gd name="T68" fmla="*/ 191 w 494"/>
                <a:gd name="T69" fmla="*/ 118 h 474"/>
                <a:gd name="T70" fmla="*/ 163 w 494"/>
                <a:gd name="T71" fmla="*/ 147 h 474"/>
                <a:gd name="T72" fmla="*/ 146 w 494"/>
                <a:gd name="T73" fmla="*/ 171 h 474"/>
                <a:gd name="T74" fmla="*/ 131 w 494"/>
                <a:gd name="T75" fmla="*/ 194 h 474"/>
                <a:gd name="T76" fmla="*/ 114 w 494"/>
                <a:gd name="T77" fmla="*/ 217 h 474"/>
                <a:gd name="T78" fmla="*/ 95 w 494"/>
                <a:gd name="T79" fmla="*/ 249 h 474"/>
                <a:gd name="T80" fmla="*/ 7 w 494"/>
                <a:gd name="T81" fmla="*/ 401 h 474"/>
                <a:gd name="T82" fmla="*/ 20 w 494"/>
                <a:gd name="T83" fmla="*/ 382 h 474"/>
                <a:gd name="T84" fmla="*/ 41 w 494"/>
                <a:gd name="T85" fmla="*/ 356 h 474"/>
                <a:gd name="T86" fmla="*/ 68 w 494"/>
                <a:gd name="T87" fmla="*/ 323 h 474"/>
                <a:gd name="T88" fmla="*/ 93 w 494"/>
                <a:gd name="T89" fmla="*/ 289 h 474"/>
                <a:gd name="T90" fmla="*/ 115 w 494"/>
                <a:gd name="T91" fmla="*/ 261 h 474"/>
                <a:gd name="T92" fmla="*/ 125 w 494"/>
                <a:gd name="T93" fmla="*/ 247 h 474"/>
                <a:gd name="T94" fmla="*/ 123 w 494"/>
                <a:gd name="T95" fmla="*/ 266 h 474"/>
                <a:gd name="T96" fmla="*/ 121 w 494"/>
                <a:gd name="T97" fmla="*/ 297 h 474"/>
                <a:gd name="T98" fmla="*/ 123 w 494"/>
                <a:gd name="T99" fmla="*/ 333 h 474"/>
                <a:gd name="T100" fmla="*/ 129 w 494"/>
                <a:gd name="T101" fmla="*/ 356 h 474"/>
                <a:gd name="T102" fmla="*/ 136 w 494"/>
                <a:gd name="T103" fmla="*/ 380 h 474"/>
                <a:gd name="T104" fmla="*/ 146 w 494"/>
                <a:gd name="T105" fmla="*/ 407 h 474"/>
                <a:gd name="T106" fmla="*/ 159 w 494"/>
                <a:gd name="T107" fmla="*/ 434 h 474"/>
                <a:gd name="T108" fmla="*/ 174 w 494"/>
                <a:gd name="T109" fmla="*/ 462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94" h="474">
                  <a:moveTo>
                    <a:pt x="207" y="460"/>
                  </a:moveTo>
                  <a:lnTo>
                    <a:pt x="205" y="456"/>
                  </a:lnTo>
                  <a:lnTo>
                    <a:pt x="201" y="453"/>
                  </a:lnTo>
                  <a:lnTo>
                    <a:pt x="197" y="449"/>
                  </a:lnTo>
                  <a:lnTo>
                    <a:pt x="195" y="445"/>
                  </a:lnTo>
                  <a:lnTo>
                    <a:pt x="193" y="439"/>
                  </a:lnTo>
                  <a:lnTo>
                    <a:pt x="190" y="436"/>
                  </a:lnTo>
                  <a:lnTo>
                    <a:pt x="186" y="428"/>
                  </a:lnTo>
                  <a:lnTo>
                    <a:pt x="182" y="422"/>
                  </a:lnTo>
                  <a:lnTo>
                    <a:pt x="178" y="415"/>
                  </a:lnTo>
                  <a:lnTo>
                    <a:pt x="174" y="409"/>
                  </a:lnTo>
                  <a:lnTo>
                    <a:pt x="172" y="403"/>
                  </a:lnTo>
                  <a:lnTo>
                    <a:pt x="171" y="399"/>
                  </a:lnTo>
                  <a:lnTo>
                    <a:pt x="169" y="396"/>
                  </a:lnTo>
                  <a:lnTo>
                    <a:pt x="167" y="392"/>
                  </a:lnTo>
                  <a:lnTo>
                    <a:pt x="165" y="386"/>
                  </a:lnTo>
                  <a:lnTo>
                    <a:pt x="163" y="382"/>
                  </a:lnTo>
                  <a:lnTo>
                    <a:pt x="161" y="379"/>
                  </a:lnTo>
                  <a:lnTo>
                    <a:pt x="161" y="375"/>
                  </a:lnTo>
                  <a:lnTo>
                    <a:pt x="157" y="369"/>
                  </a:lnTo>
                  <a:lnTo>
                    <a:pt x="155" y="363"/>
                  </a:lnTo>
                  <a:lnTo>
                    <a:pt x="155" y="358"/>
                  </a:lnTo>
                  <a:lnTo>
                    <a:pt x="153" y="354"/>
                  </a:lnTo>
                  <a:lnTo>
                    <a:pt x="152" y="348"/>
                  </a:lnTo>
                  <a:lnTo>
                    <a:pt x="150" y="342"/>
                  </a:lnTo>
                  <a:lnTo>
                    <a:pt x="150" y="337"/>
                  </a:lnTo>
                  <a:lnTo>
                    <a:pt x="150" y="333"/>
                  </a:lnTo>
                  <a:lnTo>
                    <a:pt x="148" y="327"/>
                  </a:lnTo>
                  <a:lnTo>
                    <a:pt x="146" y="321"/>
                  </a:lnTo>
                  <a:lnTo>
                    <a:pt x="146" y="316"/>
                  </a:lnTo>
                  <a:lnTo>
                    <a:pt x="146" y="310"/>
                  </a:lnTo>
                  <a:lnTo>
                    <a:pt x="144" y="304"/>
                  </a:lnTo>
                  <a:lnTo>
                    <a:pt x="144" y="299"/>
                  </a:lnTo>
                  <a:lnTo>
                    <a:pt x="144" y="295"/>
                  </a:lnTo>
                  <a:lnTo>
                    <a:pt x="144" y="289"/>
                  </a:lnTo>
                  <a:lnTo>
                    <a:pt x="144" y="283"/>
                  </a:lnTo>
                  <a:lnTo>
                    <a:pt x="144" y="278"/>
                  </a:lnTo>
                  <a:lnTo>
                    <a:pt x="144" y="270"/>
                  </a:lnTo>
                  <a:lnTo>
                    <a:pt x="146" y="264"/>
                  </a:lnTo>
                  <a:lnTo>
                    <a:pt x="146" y="259"/>
                  </a:lnTo>
                  <a:lnTo>
                    <a:pt x="148" y="253"/>
                  </a:lnTo>
                  <a:lnTo>
                    <a:pt x="150" y="247"/>
                  </a:lnTo>
                  <a:lnTo>
                    <a:pt x="152" y="242"/>
                  </a:lnTo>
                  <a:lnTo>
                    <a:pt x="153" y="236"/>
                  </a:lnTo>
                  <a:lnTo>
                    <a:pt x="153" y="230"/>
                  </a:lnTo>
                  <a:lnTo>
                    <a:pt x="155" y="223"/>
                  </a:lnTo>
                  <a:lnTo>
                    <a:pt x="159" y="217"/>
                  </a:lnTo>
                  <a:lnTo>
                    <a:pt x="161" y="211"/>
                  </a:lnTo>
                  <a:lnTo>
                    <a:pt x="165" y="206"/>
                  </a:lnTo>
                  <a:lnTo>
                    <a:pt x="169" y="200"/>
                  </a:lnTo>
                  <a:lnTo>
                    <a:pt x="172" y="194"/>
                  </a:lnTo>
                  <a:lnTo>
                    <a:pt x="174" y="188"/>
                  </a:lnTo>
                  <a:lnTo>
                    <a:pt x="178" y="183"/>
                  </a:lnTo>
                  <a:lnTo>
                    <a:pt x="182" y="177"/>
                  </a:lnTo>
                  <a:lnTo>
                    <a:pt x="186" y="171"/>
                  </a:lnTo>
                  <a:lnTo>
                    <a:pt x="190" y="166"/>
                  </a:lnTo>
                  <a:lnTo>
                    <a:pt x="193" y="160"/>
                  </a:lnTo>
                  <a:lnTo>
                    <a:pt x="197" y="156"/>
                  </a:lnTo>
                  <a:lnTo>
                    <a:pt x="201" y="150"/>
                  </a:lnTo>
                  <a:lnTo>
                    <a:pt x="205" y="147"/>
                  </a:lnTo>
                  <a:lnTo>
                    <a:pt x="209" y="141"/>
                  </a:lnTo>
                  <a:lnTo>
                    <a:pt x="212" y="135"/>
                  </a:lnTo>
                  <a:lnTo>
                    <a:pt x="218" y="131"/>
                  </a:lnTo>
                  <a:lnTo>
                    <a:pt x="222" y="126"/>
                  </a:lnTo>
                  <a:lnTo>
                    <a:pt x="226" y="122"/>
                  </a:lnTo>
                  <a:lnTo>
                    <a:pt x="229" y="118"/>
                  </a:lnTo>
                  <a:lnTo>
                    <a:pt x="235" y="114"/>
                  </a:lnTo>
                  <a:lnTo>
                    <a:pt x="239" y="111"/>
                  </a:lnTo>
                  <a:lnTo>
                    <a:pt x="243" y="105"/>
                  </a:lnTo>
                  <a:lnTo>
                    <a:pt x="247" y="101"/>
                  </a:lnTo>
                  <a:lnTo>
                    <a:pt x="250" y="97"/>
                  </a:lnTo>
                  <a:lnTo>
                    <a:pt x="254" y="93"/>
                  </a:lnTo>
                  <a:lnTo>
                    <a:pt x="258" y="92"/>
                  </a:lnTo>
                  <a:lnTo>
                    <a:pt x="262" y="88"/>
                  </a:lnTo>
                  <a:lnTo>
                    <a:pt x="267" y="84"/>
                  </a:lnTo>
                  <a:lnTo>
                    <a:pt x="275" y="78"/>
                  </a:lnTo>
                  <a:lnTo>
                    <a:pt x="283" y="73"/>
                  </a:lnTo>
                  <a:lnTo>
                    <a:pt x="286" y="69"/>
                  </a:lnTo>
                  <a:lnTo>
                    <a:pt x="290" y="67"/>
                  </a:lnTo>
                  <a:lnTo>
                    <a:pt x="294" y="63"/>
                  </a:lnTo>
                  <a:lnTo>
                    <a:pt x="300" y="61"/>
                  </a:lnTo>
                  <a:lnTo>
                    <a:pt x="305" y="55"/>
                  </a:lnTo>
                  <a:lnTo>
                    <a:pt x="313" y="52"/>
                  </a:lnTo>
                  <a:lnTo>
                    <a:pt x="321" y="48"/>
                  </a:lnTo>
                  <a:lnTo>
                    <a:pt x="328" y="44"/>
                  </a:lnTo>
                  <a:lnTo>
                    <a:pt x="336" y="40"/>
                  </a:lnTo>
                  <a:lnTo>
                    <a:pt x="342" y="36"/>
                  </a:lnTo>
                  <a:lnTo>
                    <a:pt x="349" y="33"/>
                  </a:lnTo>
                  <a:lnTo>
                    <a:pt x="357" y="31"/>
                  </a:lnTo>
                  <a:lnTo>
                    <a:pt x="363" y="29"/>
                  </a:lnTo>
                  <a:lnTo>
                    <a:pt x="368" y="25"/>
                  </a:lnTo>
                  <a:lnTo>
                    <a:pt x="374" y="25"/>
                  </a:lnTo>
                  <a:lnTo>
                    <a:pt x="380" y="23"/>
                  </a:lnTo>
                  <a:lnTo>
                    <a:pt x="385" y="21"/>
                  </a:lnTo>
                  <a:lnTo>
                    <a:pt x="389" y="21"/>
                  </a:lnTo>
                  <a:lnTo>
                    <a:pt x="395" y="19"/>
                  </a:lnTo>
                  <a:lnTo>
                    <a:pt x="399" y="19"/>
                  </a:lnTo>
                  <a:lnTo>
                    <a:pt x="404" y="17"/>
                  </a:lnTo>
                  <a:lnTo>
                    <a:pt x="412" y="17"/>
                  </a:lnTo>
                  <a:lnTo>
                    <a:pt x="418" y="17"/>
                  </a:lnTo>
                  <a:lnTo>
                    <a:pt x="423" y="17"/>
                  </a:lnTo>
                  <a:lnTo>
                    <a:pt x="427" y="19"/>
                  </a:lnTo>
                  <a:lnTo>
                    <a:pt x="433" y="21"/>
                  </a:lnTo>
                  <a:lnTo>
                    <a:pt x="437" y="23"/>
                  </a:lnTo>
                  <a:lnTo>
                    <a:pt x="440" y="25"/>
                  </a:lnTo>
                  <a:lnTo>
                    <a:pt x="448" y="29"/>
                  </a:lnTo>
                  <a:lnTo>
                    <a:pt x="452" y="33"/>
                  </a:lnTo>
                  <a:lnTo>
                    <a:pt x="454" y="35"/>
                  </a:lnTo>
                  <a:lnTo>
                    <a:pt x="456" y="36"/>
                  </a:lnTo>
                  <a:lnTo>
                    <a:pt x="494" y="36"/>
                  </a:lnTo>
                  <a:lnTo>
                    <a:pt x="494" y="33"/>
                  </a:lnTo>
                  <a:lnTo>
                    <a:pt x="490" y="29"/>
                  </a:lnTo>
                  <a:lnTo>
                    <a:pt x="488" y="27"/>
                  </a:lnTo>
                  <a:lnTo>
                    <a:pt x="484" y="23"/>
                  </a:lnTo>
                  <a:lnTo>
                    <a:pt x="482" y="21"/>
                  </a:lnTo>
                  <a:lnTo>
                    <a:pt x="478" y="17"/>
                  </a:lnTo>
                  <a:lnTo>
                    <a:pt x="473" y="14"/>
                  </a:lnTo>
                  <a:lnTo>
                    <a:pt x="465" y="10"/>
                  </a:lnTo>
                  <a:lnTo>
                    <a:pt x="461" y="8"/>
                  </a:lnTo>
                  <a:lnTo>
                    <a:pt x="458" y="8"/>
                  </a:lnTo>
                  <a:lnTo>
                    <a:pt x="454" y="6"/>
                  </a:lnTo>
                  <a:lnTo>
                    <a:pt x="450" y="6"/>
                  </a:lnTo>
                  <a:lnTo>
                    <a:pt x="444" y="2"/>
                  </a:lnTo>
                  <a:lnTo>
                    <a:pt x="440" y="2"/>
                  </a:lnTo>
                  <a:lnTo>
                    <a:pt x="435" y="0"/>
                  </a:lnTo>
                  <a:lnTo>
                    <a:pt x="429" y="0"/>
                  </a:lnTo>
                  <a:lnTo>
                    <a:pt x="423" y="0"/>
                  </a:lnTo>
                  <a:lnTo>
                    <a:pt x="418" y="0"/>
                  </a:lnTo>
                  <a:lnTo>
                    <a:pt x="410" y="0"/>
                  </a:lnTo>
                  <a:lnTo>
                    <a:pt x="402" y="0"/>
                  </a:lnTo>
                  <a:lnTo>
                    <a:pt x="399" y="0"/>
                  </a:lnTo>
                  <a:lnTo>
                    <a:pt x="395" y="0"/>
                  </a:lnTo>
                  <a:lnTo>
                    <a:pt x="391" y="0"/>
                  </a:lnTo>
                  <a:lnTo>
                    <a:pt x="387" y="0"/>
                  </a:lnTo>
                  <a:lnTo>
                    <a:pt x="382" y="0"/>
                  </a:lnTo>
                  <a:lnTo>
                    <a:pt x="378" y="2"/>
                  </a:lnTo>
                  <a:lnTo>
                    <a:pt x="374" y="2"/>
                  </a:lnTo>
                  <a:lnTo>
                    <a:pt x="370" y="4"/>
                  </a:lnTo>
                  <a:lnTo>
                    <a:pt x="364" y="6"/>
                  </a:lnTo>
                  <a:lnTo>
                    <a:pt x="361" y="8"/>
                  </a:lnTo>
                  <a:lnTo>
                    <a:pt x="357" y="8"/>
                  </a:lnTo>
                  <a:lnTo>
                    <a:pt x="353" y="10"/>
                  </a:lnTo>
                  <a:lnTo>
                    <a:pt x="347" y="12"/>
                  </a:lnTo>
                  <a:lnTo>
                    <a:pt x="344" y="14"/>
                  </a:lnTo>
                  <a:lnTo>
                    <a:pt x="340" y="16"/>
                  </a:lnTo>
                  <a:lnTo>
                    <a:pt x="336" y="17"/>
                  </a:lnTo>
                  <a:lnTo>
                    <a:pt x="330" y="19"/>
                  </a:lnTo>
                  <a:lnTo>
                    <a:pt x="326" y="21"/>
                  </a:lnTo>
                  <a:lnTo>
                    <a:pt x="321" y="23"/>
                  </a:lnTo>
                  <a:lnTo>
                    <a:pt x="317" y="25"/>
                  </a:lnTo>
                  <a:lnTo>
                    <a:pt x="313" y="29"/>
                  </a:lnTo>
                  <a:lnTo>
                    <a:pt x="307" y="31"/>
                  </a:lnTo>
                  <a:lnTo>
                    <a:pt x="304" y="33"/>
                  </a:lnTo>
                  <a:lnTo>
                    <a:pt x="298" y="36"/>
                  </a:lnTo>
                  <a:lnTo>
                    <a:pt x="294" y="38"/>
                  </a:lnTo>
                  <a:lnTo>
                    <a:pt x="290" y="40"/>
                  </a:lnTo>
                  <a:lnTo>
                    <a:pt x="285" y="44"/>
                  </a:lnTo>
                  <a:lnTo>
                    <a:pt x="281" y="48"/>
                  </a:lnTo>
                  <a:lnTo>
                    <a:pt x="275" y="50"/>
                  </a:lnTo>
                  <a:lnTo>
                    <a:pt x="271" y="54"/>
                  </a:lnTo>
                  <a:lnTo>
                    <a:pt x="267" y="55"/>
                  </a:lnTo>
                  <a:lnTo>
                    <a:pt x="264" y="59"/>
                  </a:lnTo>
                  <a:lnTo>
                    <a:pt x="258" y="63"/>
                  </a:lnTo>
                  <a:lnTo>
                    <a:pt x="254" y="67"/>
                  </a:lnTo>
                  <a:lnTo>
                    <a:pt x="248" y="69"/>
                  </a:lnTo>
                  <a:lnTo>
                    <a:pt x="245" y="73"/>
                  </a:lnTo>
                  <a:lnTo>
                    <a:pt x="241" y="74"/>
                  </a:lnTo>
                  <a:lnTo>
                    <a:pt x="235" y="78"/>
                  </a:lnTo>
                  <a:lnTo>
                    <a:pt x="231" y="82"/>
                  </a:lnTo>
                  <a:lnTo>
                    <a:pt x="228" y="86"/>
                  </a:lnTo>
                  <a:lnTo>
                    <a:pt x="220" y="92"/>
                  </a:lnTo>
                  <a:lnTo>
                    <a:pt x="212" y="99"/>
                  </a:lnTo>
                  <a:lnTo>
                    <a:pt x="205" y="105"/>
                  </a:lnTo>
                  <a:lnTo>
                    <a:pt x="197" y="112"/>
                  </a:lnTo>
                  <a:lnTo>
                    <a:pt x="191" y="118"/>
                  </a:lnTo>
                  <a:lnTo>
                    <a:pt x="184" y="124"/>
                  </a:lnTo>
                  <a:lnTo>
                    <a:pt x="178" y="130"/>
                  </a:lnTo>
                  <a:lnTo>
                    <a:pt x="172" y="135"/>
                  </a:lnTo>
                  <a:lnTo>
                    <a:pt x="169" y="141"/>
                  </a:lnTo>
                  <a:lnTo>
                    <a:pt x="163" y="147"/>
                  </a:lnTo>
                  <a:lnTo>
                    <a:pt x="159" y="152"/>
                  </a:lnTo>
                  <a:lnTo>
                    <a:pt x="155" y="156"/>
                  </a:lnTo>
                  <a:lnTo>
                    <a:pt x="152" y="162"/>
                  </a:lnTo>
                  <a:lnTo>
                    <a:pt x="150" y="166"/>
                  </a:lnTo>
                  <a:lnTo>
                    <a:pt x="146" y="171"/>
                  </a:lnTo>
                  <a:lnTo>
                    <a:pt x="142" y="175"/>
                  </a:lnTo>
                  <a:lnTo>
                    <a:pt x="138" y="179"/>
                  </a:lnTo>
                  <a:lnTo>
                    <a:pt x="134" y="185"/>
                  </a:lnTo>
                  <a:lnTo>
                    <a:pt x="133" y="188"/>
                  </a:lnTo>
                  <a:lnTo>
                    <a:pt x="131" y="194"/>
                  </a:lnTo>
                  <a:lnTo>
                    <a:pt x="127" y="198"/>
                  </a:lnTo>
                  <a:lnTo>
                    <a:pt x="123" y="202"/>
                  </a:lnTo>
                  <a:lnTo>
                    <a:pt x="119" y="206"/>
                  </a:lnTo>
                  <a:lnTo>
                    <a:pt x="117" y="209"/>
                  </a:lnTo>
                  <a:lnTo>
                    <a:pt x="114" y="217"/>
                  </a:lnTo>
                  <a:lnTo>
                    <a:pt x="108" y="226"/>
                  </a:lnTo>
                  <a:lnTo>
                    <a:pt x="104" y="232"/>
                  </a:lnTo>
                  <a:lnTo>
                    <a:pt x="100" y="240"/>
                  </a:lnTo>
                  <a:lnTo>
                    <a:pt x="96" y="244"/>
                  </a:lnTo>
                  <a:lnTo>
                    <a:pt x="95" y="249"/>
                  </a:lnTo>
                  <a:lnTo>
                    <a:pt x="91" y="255"/>
                  </a:lnTo>
                  <a:lnTo>
                    <a:pt x="91" y="259"/>
                  </a:lnTo>
                  <a:lnTo>
                    <a:pt x="0" y="386"/>
                  </a:lnTo>
                  <a:lnTo>
                    <a:pt x="5" y="401"/>
                  </a:lnTo>
                  <a:lnTo>
                    <a:pt x="7" y="401"/>
                  </a:lnTo>
                  <a:lnTo>
                    <a:pt x="9" y="396"/>
                  </a:lnTo>
                  <a:lnTo>
                    <a:pt x="11" y="394"/>
                  </a:lnTo>
                  <a:lnTo>
                    <a:pt x="15" y="390"/>
                  </a:lnTo>
                  <a:lnTo>
                    <a:pt x="17" y="386"/>
                  </a:lnTo>
                  <a:lnTo>
                    <a:pt x="20" y="382"/>
                  </a:lnTo>
                  <a:lnTo>
                    <a:pt x="24" y="377"/>
                  </a:lnTo>
                  <a:lnTo>
                    <a:pt x="28" y="371"/>
                  </a:lnTo>
                  <a:lnTo>
                    <a:pt x="34" y="367"/>
                  </a:lnTo>
                  <a:lnTo>
                    <a:pt x="38" y="361"/>
                  </a:lnTo>
                  <a:lnTo>
                    <a:pt x="41" y="356"/>
                  </a:lnTo>
                  <a:lnTo>
                    <a:pt x="47" y="348"/>
                  </a:lnTo>
                  <a:lnTo>
                    <a:pt x="53" y="342"/>
                  </a:lnTo>
                  <a:lnTo>
                    <a:pt x="58" y="337"/>
                  </a:lnTo>
                  <a:lnTo>
                    <a:pt x="62" y="329"/>
                  </a:lnTo>
                  <a:lnTo>
                    <a:pt x="68" y="323"/>
                  </a:lnTo>
                  <a:lnTo>
                    <a:pt x="74" y="316"/>
                  </a:lnTo>
                  <a:lnTo>
                    <a:pt x="77" y="310"/>
                  </a:lnTo>
                  <a:lnTo>
                    <a:pt x="83" y="302"/>
                  </a:lnTo>
                  <a:lnTo>
                    <a:pt x="89" y="297"/>
                  </a:lnTo>
                  <a:lnTo>
                    <a:pt x="93" y="289"/>
                  </a:lnTo>
                  <a:lnTo>
                    <a:pt x="98" y="283"/>
                  </a:lnTo>
                  <a:lnTo>
                    <a:pt x="102" y="278"/>
                  </a:lnTo>
                  <a:lnTo>
                    <a:pt x="106" y="270"/>
                  </a:lnTo>
                  <a:lnTo>
                    <a:pt x="110" y="264"/>
                  </a:lnTo>
                  <a:lnTo>
                    <a:pt x="115" y="261"/>
                  </a:lnTo>
                  <a:lnTo>
                    <a:pt x="117" y="255"/>
                  </a:lnTo>
                  <a:lnTo>
                    <a:pt x="121" y="251"/>
                  </a:lnTo>
                  <a:lnTo>
                    <a:pt x="123" y="245"/>
                  </a:lnTo>
                  <a:lnTo>
                    <a:pt x="127" y="244"/>
                  </a:lnTo>
                  <a:lnTo>
                    <a:pt x="125" y="247"/>
                  </a:lnTo>
                  <a:lnTo>
                    <a:pt x="125" y="249"/>
                  </a:lnTo>
                  <a:lnTo>
                    <a:pt x="123" y="253"/>
                  </a:lnTo>
                  <a:lnTo>
                    <a:pt x="123" y="257"/>
                  </a:lnTo>
                  <a:lnTo>
                    <a:pt x="123" y="263"/>
                  </a:lnTo>
                  <a:lnTo>
                    <a:pt x="123" y="266"/>
                  </a:lnTo>
                  <a:lnTo>
                    <a:pt x="121" y="272"/>
                  </a:lnTo>
                  <a:lnTo>
                    <a:pt x="121" y="278"/>
                  </a:lnTo>
                  <a:lnTo>
                    <a:pt x="121" y="283"/>
                  </a:lnTo>
                  <a:lnTo>
                    <a:pt x="121" y="289"/>
                  </a:lnTo>
                  <a:lnTo>
                    <a:pt x="121" y="297"/>
                  </a:lnTo>
                  <a:lnTo>
                    <a:pt x="121" y="304"/>
                  </a:lnTo>
                  <a:lnTo>
                    <a:pt x="123" y="312"/>
                  </a:lnTo>
                  <a:lnTo>
                    <a:pt x="123" y="320"/>
                  </a:lnTo>
                  <a:lnTo>
                    <a:pt x="123" y="329"/>
                  </a:lnTo>
                  <a:lnTo>
                    <a:pt x="123" y="333"/>
                  </a:lnTo>
                  <a:lnTo>
                    <a:pt x="125" y="337"/>
                  </a:lnTo>
                  <a:lnTo>
                    <a:pt x="125" y="342"/>
                  </a:lnTo>
                  <a:lnTo>
                    <a:pt x="127" y="346"/>
                  </a:lnTo>
                  <a:lnTo>
                    <a:pt x="127" y="352"/>
                  </a:lnTo>
                  <a:lnTo>
                    <a:pt x="129" y="356"/>
                  </a:lnTo>
                  <a:lnTo>
                    <a:pt x="129" y="359"/>
                  </a:lnTo>
                  <a:lnTo>
                    <a:pt x="131" y="365"/>
                  </a:lnTo>
                  <a:lnTo>
                    <a:pt x="133" y="371"/>
                  </a:lnTo>
                  <a:lnTo>
                    <a:pt x="134" y="375"/>
                  </a:lnTo>
                  <a:lnTo>
                    <a:pt x="136" y="380"/>
                  </a:lnTo>
                  <a:lnTo>
                    <a:pt x="138" y="386"/>
                  </a:lnTo>
                  <a:lnTo>
                    <a:pt x="140" y="390"/>
                  </a:lnTo>
                  <a:lnTo>
                    <a:pt x="142" y="396"/>
                  </a:lnTo>
                  <a:lnTo>
                    <a:pt x="144" y="401"/>
                  </a:lnTo>
                  <a:lnTo>
                    <a:pt x="146" y="407"/>
                  </a:lnTo>
                  <a:lnTo>
                    <a:pt x="148" y="411"/>
                  </a:lnTo>
                  <a:lnTo>
                    <a:pt x="150" y="417"/>
                  </a:lnTo>
                  <a:lnTo>
                    <a:pt x="153" y="422"/>
                  </a:lnTo>
                  <a:lnTo>
                    <a:pt x="155" y="428"/>
                  </a:lnTo>
                  <a:lnTo>
                    <a:pt x="159" y="434"/>
                  </a:lnTo>
                  <a:lnTo>
                    <a:pt x="161" y="439"/>
                  </a:lnTo>
                  <a:lnTo>
                    <a:pt x="165" y="445"/>
                  </a:lnTo>
                  <a:lnTo>
                    <a:pt x="169" y="451"/>
                  </a:lnTo>
                  <a:lnTo>
                    <a:pt x="171" y="456"/>
                  </a:lnTo>
                  <a:lnTo>
                    <a:pt x="174" y="462"/>
                  </a:lnTo>
                  <a:lnTo>
                    <a:pt x="180" y="468"/>
                  </a:lnTo>
                  <a:lnTo>
                    <a:pt x="184" y="474"/>
                  </a:lnTo>
                  <a:lnTo>
                    <a:pt x="207" y="460"/>
                  </a:lnTo>
                  <a:lnTo>
                    <a:pt x="207" y="4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606" name="Freeform 270"/>
            <p:cNvSpPr>
              <a:spLocks/>
            </p:cNvSpPr>
            <p:nvPr/>
          </p:nvSpPr>
          <p:spPr bwMode="auto">
            <a:xfrm>
              <a:off x="3669" y="2272"/>
              <a:ext cx="172" cy="152"/>
            </a:xfrm>
            <a:custGeom>
              <a:avLst/>
              <a:gdLst>
                <a:gd name="T0" fmla="*/ 296 w 344"/>
                <a:gd name="T1" fmla="*/ 19 h 304"/>
                <a:gd name="T2" fmla="*/ 256 w 344"/>
                <a:gd name="T3" fmla="*/ 46 h 304"/>
                <a:gd name="T4" fmla="*/ 209 w 344"/>
                <a:gd name="T5" fmla="*/ 74 h 304"/>
                <a:gd name="T6" fmla="*/ 159 w 344"/>
                <a:gd name="T7" fmla="*/ 91 h 304"/>
                <a:gd name="T8" fmla="*/ 116 w 344"/>
                <a:gd name="T9" fmla="*/ 99 h 304"/>
                <a:gd name="T10" fmla="*/ 79 w 344"/>
                <a:gd name="T11" fmla="*/ 104 h 304"/>
                <a:gd name="T12" fmla="*/ 51 w 344"/>
                <a:gd name="T13" fmla="*/ 110 h 304"/>
                <a:gd name="T14" fmla="*/ 26 w 344"/>
                <a:gd name="T15" fmla="*/ 125 h 304"/>
                <a:gd name="T16" fmla="*/ 40 w 344"/>
                <a:gd name="T17" fmla="*/ 142 h 304"/>
                <a:gd name="T18" fmla="*/ 76 w 344"/>
                <a:gd name="T19" fmla="*/ 161 h 304"/>
                <a:gd name="T20" fmla="*/ 89 w 344"/>
                <a:gd name="T21" fmla="*/ 173 h 304"/>
                <a:gd name="T22" fmla="*/ 45 w 344"/>
                <a:gd name="T23" fmla="*/ 184 h 304"/>
                <a:gd name="T24" fmla="*/ 3 w 344"/>
                <a:gd name="T25" fmla="*/ 194 h 304"/>
                <a:gd name="T26" fmla="*/ 11 w 344"/>
                <a:gd name="T27" fmla="*/ 224 h 304"/>
                <a:gd name="T28" fmla="*/ 41 w 344"/>
                <a:gd name="T29" fmla="*/ 237 h 304"/>
                <a:gd name="T30" fmla="*/ 81 w 344"/>
                <a:gd name="T31" fmla="*/ 245 h 304"/>
                <a:gd name="T32" fmla="*/ 83 w 344"/>
                <a:gd name="T33" fmla="*/ 264 h 304"/>
                <a:gd name="T34" fmla="*/ 104 w 344"/>
                <a:gd name="T35" fmla="*/ 287 h 304"/>
                <a:gd name="T36" fmla="*/ 142 w 344"/>
                <a:gd name="T37" fmla="*/ 296 h 304"/>
                <a:gd name="T38" fmla="*/ 171 w 344"/>
                <a:gd name="T39" fmla="*/ 302 h 304"/>
                <a:gd name="T40" fmla="*/ 211 w 344"/>
                <a:gd name="T41" fmla="*/ 302 h 304"/>
                <a:gd name="T42" fmla="*/ 254 w 344"/>
                <a:gd name="T43" fmla="*/ 296 h 304"/>
                <a:gd name="T44" fmla="*/ 302 w 344"/>
                <a:gd name="T45" fmla="*/ 279 h 304"/>
                <a:gd name="T46" fmla="*/ 334 w 344"/>
                <a:gd name="T47" fmla="*/ 264 h 304"/>
                <a:gd name="T48" fmla="*/ 325 w 344"/>
                <a:gd name="T49" fmla="*/ 251 h 304"/>
                <a:gd name="T50" fmla="*/ 283 w 344"/>
                <a:gd name="T51" fmla="*/ 262 h 304"/>
                <a:gd name="T52" fmla="*/ 245 w 344"/>
                <a:gd name="T53" fmla="*/ 270 h 304"/>
                <a:gd name="T54" fmla="*/ 214 w 344"/>
                <a:gd name="T55" fmla="*/ 274 h 304"/>
                <a:gd name="T56" fmla="*/ 182 w 344"/>
                <a:gd name="T57" fmla="*/ 275 h 304"/>
                <a:gd name="T58" fmla="*/ 152 w 344"/>
                <a:gd name="T59" fmla="*/ 270 h 304"/>
                <a:gd name="T60" fmla="*/ 129 w 344"/>
                <a:gd name="T61" fmla="*/ 245 h 304"/>
                <a:gd name="T62" fmla="*/ 163 w 344"/>
                <a:gd name="T63" fmla="*/ 237 h 304"/>
                <a:gd name="T64" fmla="*/ 201 w 344"/>
                <a:gd name="T65" fmla="*/ 228 h 304"/>
                <a:gd name="T66" fmla="*/ 235 w 344"/>
                <a:gd name="T67" fmla="*/ 218 h 304"/>
                <a:gd name="T68" fmla="*/ 252 w 344"/>
                <a:gd name="T69" fmla="*/ 199 h 304"/>
                <a:gd name="T70" fmla="*/ 230 w 344"/>
                <a:gd name="T71" fmla="*/ 201 h 304"/>
                <a:gd name="T72" fmla="*/ 186 w 344"/>
                <a:gd name="T73" fmla="*/ 213 h 304"/>
                <a:gd name="T74" fmla="*/ 146 w 344"/>
                <a:gd name="T75" fmla="*/ 222 h 304"/>
                <a:gd name="T76" fmla="*/ 116 w 344"/>
                <a:gd name="T77" fmla="*/ 226 h 304"/>
                <a:gd name="T78" fmla="*/ 68 w 344"/>
                <a:gd name="T79" fmla="*/ 224 h 304"/>
                <a:gd name="T80" fmla="*/ 57 w 344"/>
                <a:gd name="T81" fmla="*/ 203 h 304"/>
                <a:gd name="T82" fmla="*/ 85 w 344"/>
                <a:gd name="T83" fmla="*/ 196 h 304"/>
                <a:gd name="T84" fmla="*/ 135 w 344"/>
                <a:gd name="T85" fmla="*/ 182 h 304"/>
                <a:gd name="T86" fmla="*/ 180 w 344"/>
                <a:gd name="T87" fmla="*/ 163 h 304"/>
                <a:gd name="T88" fmla="*/ 216 w 344"/>
                <a:gd name="T89" fmla="*/ 144 h 304"/>
                <a:gd name="T90" fmla="*/ 165 w 344"/>
                <a:gd name="T91" fmla="*/ 144 h 304"/>
                <a:gd name="T92" fmla="*/ 127 w 344"/>
                <a:gd name="T93" fmla="*/ 152 h 304"/>
                <a:gd name="T94" fmla="*/ 97 w 344"/>
                <a:gd name="T95" fmla="*/ 146 h 304"/>
                <a:gd name="T96" fmla="*/ 89 w 344"/>
                <a:gd name="T97" fmla="*/ 133 h 304"/>
                <a:gd name="T98" fmla="*/ 125 w 344"/>
                <a:gd name="T99" fmla="*/ 123 h 304"/>
                <a:gd name="T100" fmla="*/ 169 w 344"/>
                <a:gd name="T101" fmla="*/ 110 h 304"/>
                <a:gd name="T102" fmla="*/ 212 w 344"/>
                <a:gd name="T103" fmla="*/ 97 h 304"/>
                <a:gd name="T104" fmla="*/ 247 w 344"/>
                <a:gd name="T105" fmla="*/ 80 h 304"/>
                <a:gd name="T106" fmla="*/ 275 w 344"/>
                <a:gd name="T107" fmla="*/ 61 h 304"/>
                <a:gd name="T108" fmla="*/ 317 w 344"/>
                <a:gd name="T109" fmla="*/ 27 h 304"/>
                <a:gd name="T110" fmla="*/ 323 w 344"/>
                <a:gd name="T111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4" h="304">
                  <a:moveTo>
                    <a:pt x="323" y="0"/>
                  </a:moveTo>
                  <a:lnTo>
                    <a:pt x="321" y="0"/>
                  </a:lnTo>
                  <a:lnTo>
                    <a:pt x="317" y="2"/>
                  </a:lnTo>
                  <a:lnTo>
                    <a:pt x="313" y="6"/>
                  </a:lnTo>
                  <a:lnTo>
                    <a:pt x="306" y="13"/>
                  </a:lnTo>
                  <a:lnTo>
                    <a:pt x="302" y="15"/>
                  </a:lnTo>
                  <a:lnTo>
                    <a:pt x="296" y="19"/>
                  </a:lnTo>
                  <a:lnTo>
                    <a:pt x="290" y="21"/>
                  </a:lnTo>
                  <a:lnTo>
                    <a:pt x="287" y="25"/>
                  </a:lnTo>
                  <a:lnTo>
                    <a:pt x="281" y="28"/>
                  </a:lnTo>
                  <a:lnTo>
                    <a:pt x="275" y="32"/>
                  </a:lnTo>
                  <a:lnTo>
                    <a:pt x="269" y="38"/>
                  </a:lnTo>
                  <a:lnTo>
                    <a:pt x="264" y="42"/>
                  </a:lnTo>
                  <a:lnTo>
                    <a:pt x="256" y="46"/>
                  </a:lnTo>
                  <a:lnTo>
                    <a:pt x="250" y="49"/>
                  </a:lnTo>
                  <a:lnTo>
                    <a:pt x="243" y="53"/>
                  </a:lnTo>
                  <a:lnTo>
                    <a:pt x="237" y="59"/>
                  </a:lnTo>
                  <a:lnTo>
                    <a:pt x="230" y="63"/>
                  </a:lnTo>
                  <a:lnTo>
                    <a:pt x="224" y="66"/>
                  </a:lnTo>
                  <a:lnTo>
                    <a:pt x="216" y="70"/>
                  </a:lnTo>
                  <a:lnTo>
                    <a:pt x="209" y="74"/>
                  </a:lnTo>
                  <a:lnTo>
                    <a:pt x="201" y="76"/>
                  </a:lnTo>
                  <a:lnTo>
                    <a:pt x="193" y="80"/>
                  </a:lnTo>
                  <a:lnTo>
                    <a:pt x="186" y="82"/>
                  </a:lnTo>
                  <a:lnTo>
                    <a:pt x="180" y="85"/>
                  </a:lnTo>
                  <a:lnTo>
                    <a:pt x="173" y="87"/>
                  </a:lnTo>
                  <a:lnTo>
                    <a:pt x="167" y="89"/>
                  </a:lnTo>
                  <a:lnTo>
                    <a:pt x="159" y="91"/>
                  </a:lnTo>
                  <a:lnTo>
                    <a:pt x="154" y="93"/>
                  </a:lnTo>
                  <a:lnTo>
                    <a:pt x="146" y="95"/>
                  </a:lnTo>
                  <a:lnTo>
                    <a:pt x="140" y="95"/>
                  </a:lnTo>
                  <a:lnTo>
                    <a:pt x="135" y="97"/>
                  </a:lnTo>
                  <a:lnTo>
                    <a:pt x="129" y="97"/>
                  </a:lnTo>
                  <a:lnTo>
                    <a:pt x="121" y="99"/>
                  </a:lnTo>
                  <a:lnTo>
                    <a:pt x="116" y="99"/>
                  </a:lnTo>
                  <a:lnTo>
                    <a:pt x="110" y="99"/>
                  </a:lnTo>
                  <a:lnTo>
                    <a:pt x="106" y="101"/>
                  </a:lnTo>
                  <a:lnTo>
                    <a:pt x="100" y="101"/>
                  </a:lnTo>
                  <a:lnTo>
                    <a:pt x="95" y="103"/>
                  </a:lnTo>
                  <a:lnTo>
                    <a:pt x="89" y="103"/>
                  </a:lnTo>
                  <a:lnTo>
                    <a:pt x="85" y="104"/>
                  </a:lnTo>
                  <a:lnTo>
                    <a:pt x="79" y="104"/>
                  </a:lnTo>
                  <a:lnTo>
                    <a:pt x="76" y="104"/>
                  </a:lnTo>
                  <a:lnTo>
                    <a:pt x="70" y="106"/>
                  </a:lnTo>
                  <a:lnTo>
                    <a:pt x="68" y="106"/>
                  </a:lnTo>
                  <a:lnTo>
                    <a:pt x="62" y="106"/>
                  </a:lnTo>
                  <a:lnTo>
                    <a:pt x="59" y="108"/>
                  </a:lnTo>
                  <a:lnTo>
                    <a:pt x="55" y="108"/>
                  </a:lnTo>
                  <a:lnTo>
                    <a:pt x="51" y="110"/>
                  </a:lnTo>
                  <a:lnTo>
                    <a:pt x="45" y="110"/>
                  </a:lnTo>
                  <a:lnTo>
                    <a:pt x="40" y="112"/>
                  </a:lnTo>
                  <a:lnTo>
                    <a:pt x="34" y="114"/>
                  </a:lnTo>
                  <a:lnTo>
                    <a:pt x="32" y="116"/>
                  </a:lnTo>
                  <a:lnTo>
                    <a:pt x="30" y="118"/>
                  </a:lnTo>
                  <a:lnTo>
                    <a:pt x="28" y="122"/>
                  </a:lnTo>
                  <a:lnTo>
                    <a:pt x="26" y="125"/>
                  </a:lnTo>
                  <a:lnTo>
                    <a:pt x="26" y="129"/>
                  </a:lnTo>
                  <a:lnTo>
                    <a:pt x="26" y="131"/>
                  </a:lnTo>
                  <a:lnTo>
                    <a:pt x="28" y="133"/>
                  </a:lnTo>
                  <a:lnTo>
                    <a:pt x="30" y="137"/>
                  </a:lnTo>
                  <a:lnTo>
                    <a:pt x="34" y="139"/>
                  </a:lnTo>
                  <a:lnTo>
                    <a:pt x="36" y="141"/>
                  </a:lnTo>
                  <a:lnTo>
                    <a:pt x="40" y="142"/>
                  </a:lnTo>
                  <a:lnTo>
                    <a:pt x="41" y="144"/>
                  </a:lnTo>
                  <a:lnTo>
                    <a:pt x="47" y="148"/>
                  </a:lnTo>
                  <a:lnTo>
                    <a:pt x="55" y="152"/>
                  </a:lnTo>
                  <a:lnTo>
                    <a:pt x="62" y="156"/>
                  </a:lnTo>
                  <a:lnTo>
                    <a:pt x="66" y="158"/>
                  </a:lnTo>
                  <a:lnTo>
                    <a:pt x="70" y="160"/>
                  </a:lnTo>
                  <a:lnTo>
                    <a:pt x="76" y="161"/>
                  </a:lnTo>
                  <a:lnTo>
                    <a:pt x="78" y="163"/>
                  </a:lnTo>
                  <a:lnTo>
                    <a:pt x="85" y="167"/>
                  </a:lnTo>
                  <a:lnTo>
                    <a:pt x="89" y="169"/>
                  </a:lnTo>
                  <a:lnTo>
                    <a:pt x="93" y="171"/>
                  </a:lnTo>
                  <a:lnTo>
                    <a:pt x="95" y="171"/>
                  </a:lnTo>
                  <a:lnTo>
                    <a:pt x="93" y="171"/>
                  </a:lnTo>
                  <a:lnTo>
                    <a:pt x="89" y="173"/>
                  </a:lnTo>
                  <a:lnTo>
                    <a:pt x="85" y="175"/>
                  </a:lnTo>
                  <a:lnTo>
                    <a:pt x="81" y="177"/>
                  </a:lnTo>
                  <a:lnTo>
                    <a:pt x="74" y="179"/>
                  </a:lnTo>
                  <a:lnTo>
                    <a:pt x="68" y="182"/>
                  </a:lnTo>
                  <a:lnTo>
                    <a:pt x="60" y="182"/>
                  </a:lnTo>
                  <a:lnTo>
                    <a:pt x="53" y="184"/>
                  </a:lnTo>
                  <a:lnTo>
                    <a:pt x="45" y="184"/>
                  </a:lnTo>
                  <a:lnTo>
                    <a:pt x="38" y="184"/>
                  </a:lnTo>
                  <a:lnTo>
                    <a:pt x="30" y="184"/>
                  </a:lnTo>
                  <a:lnTo>
                    <a:pt x="22" y="184"/>
                  </a:lnTo>
                  <a:lnTo>
                    <a:pt x="17" y="184"/>
                  </a:lnTo>
                  <a:lnTo>
                    <a:pt x="11" y="186"/>
                  </a:lnTo>
                  <a:lnTo>
                    <a:pt x="5" y="188"/>
                  </a:lnTo>
                  <a:lnTo>
                    <a:pt x="3" y="194"/>
                  </a:lnTo>
                  <a:lnTo>
                    <a:pt x="0" y="198"/>
                  </a:lnTo>
                  <a:lnTo>
                    <a:pt x="0" y="203"/>
                  </a:lnTo>
                  <a:lnTo>
                    <a:pt x="0" y="207"/>
                  </a:lnTo>
                  <a:lnTo>
                    <a:pt x="2" y="213"/>
                  </a:lnTo>
                  <a:lnTo>
                    <a:pt x="3" y="217"/>
                  </a:lnTo>
                  <a:lnTo>
                    <a:pt x="9" y="222"/>
                  </a:lnTo>
                  <a:lnTo>
                    <a:pt x="11" y="224"/>
                  </a:lnTo>
                  <a:lnTo>
                    <a:pt x="15" y="226"/>
                  </a:lnTo>
                  <a:lnTo>
                    <a:pt x="19" y="228"/>
                  </a:lnTo>
                  <a:lnTo>
                    <a:pt x="22" y="230"/>
                  </a:lnTo>
                  <a:lnTo>
                    <a:pt x="26" y="232"/>
                  </a:lnTo>
                  <a:lnTo>
                    <a:pt x="30" y="234"/>
                  </a:lnTo>
                  <a:lnTo>
                    <a:pt x="36" y="236"/>
                  </a:lnTo>
                  <a:lnTo>
                    <a:pt x="41" y="237"/>
                  </a:lnTo>
                  <a:lnTo>
                    <a:pt x="47" y="237"/>
                  </a:lnTo>
                  <a:lnTo>
                    <a:pt x="53" y="239"/>
                  </a:lnTo>
                  <a:lnTo>
                    <a:pt x="59" y="241"/>
                  </a:lnTo>
                  <a:lnTo>
                    <a:pt x="66" y="241"/>
                  </a:lnTo>
                  <a:lnTo>
                    <a:pt x="70" y="243"/>
                  </a:lnTo>
                  <a:lnTo>
                    <a:pt x="76" y="243"/>
                  </a:lnTo>
                  <a:lnTo>
                    <a:pt x="81" y="245"/>
                  </a:lnTo>
                  <a:lnTo>
                    <a:pt x="85" y="245"/>
                  </a:lnTo>
                  <a:lnTo>
                    <a:pt x="91" y="245"/>
                  </a:lnTo>
                  <a:lnTo>
                    <a:pt x="95" y="247"/>
                  </a:lnTo>
                  <a:lnTo>
                    <a:pt x="91" y="249"/>
                  </a:lnTo>
                  <a:lnTo>
                    <a:pt x="87" y="256"/>
                  </a:lnTo>
                  <a:lnTo>
                    <a:pt x="85" y="260"/>
                  </a:lnTo>
                  <a:lnTo>
                    <a:pt x="83" y="264"/>
                  </a:lnTo>
                  <a:lnTo>
                    <a:pt x="81" y="268"/>
                  </a:lnTo>
                  <a:lnTo>
                    <a:pt x="85" y="272"/>
                  </a:lnTo>
                  <a:lnTo>
                    <a:pt x="87" y="275"/>
                  </a:lnTo>
                  <a:lnTo>
                    <a:pt x="91" y="279"/>
                  </a:lnTo>
                  <a:lnTo>
                    <a:pt x="93" y="281"/>
                  </a:lnTo>
                  <a:lnTo>
                    <a:pt x="98" y="285"/>
                  </a:lnTo>
                  <a:lnTo>
                    <a:pt x="104" y="287"/>
                  </a:lnTo>
                  <a:lnTo>
                    <a:pt x="112" y="289"/>
                  </a:lnTo>
                  <a:lnTo>
                    <a:pt x="116" y="289"/>
                  </a:lnTo>
                  <a:lnTo>
                    <a:pt x="119" y="291"/>
                  </a:lnTo>
                  <a:lnTo>
                    <a:pt x="123" y="293"/>
                  </a:lnTo>
                  <a:lnTo>
                    <a:pt x="131" y="294"/>
                  </a:lnTo>
                  <a:lnTo>
                    <a:pt x="135" y="294"/>
                  </a:lnTo>
                  <a:lnTo>
                    <a:pt x="142" y="296"/>
                  </a:lnTo>
                  <a:lnTo>
                    <a:pt x="146" y="296"/>
                  </a:lnTo>
                  <a:lnTo>
                    <a:pt x="150" y="298"/>
                  </a:lnTo>
                  <a:lnTo>
                    <a:pt x="154" y="298"/>
                  </a:lnTo>
                  <a:lnTo>
                    <a:pt x="157" y="300"/>
                  </a:lnTo>
                  <a:lnTo>
                    <a:pt x="163" y="300"/>
                  </a:lnTo>
                  <a:lnTo>
                    <a:pt x="167" y="300"/>
                  </a:lnTo>
                  <a:lnTo>
                    <a:pt x="171" y="302"/>
                  </a:lnTo>
                  <a:lnTo>
                    <a:pt x="176" y="302"/>
                  </a:lnTo>
                  <a:lnTo>
                    <a:pt x="182" y="302"/>
                  </a:lnTo>
                  <a:lnTo>
                    <a:pt x="188" y="302"/>
                  </a:lnTo>
                  <a:lnTo>
                    <a:pt x="193" y="302"/>
                  </a:lnTo>
                  <a:lnTo>
                    <a:pt x="199" y="304"/>
                  </a:lnTo>
                  <a:lnTo>
                    <a:pt x="205" y="302"/>
                  </a:lnTo>
                  <a:lnTo>
                    <a:pt x="211" y="302"/>
                  </a:lnTo>
                  <a:lnTo>
                    <a:pt x="216" y="302"/>
                  </a:lnTo>
                  <a:lnTo>
                    <a:pt x="222" y="302"/>
                  </a:lnTo>
                  <a:lnTo>
                    <a:pt x="228" y="300"/>
                  </a:lnTo>
                  <a:lnTo>
                    <a:pt x="233" y="300"/>
                  </a:lnTo>
                  <a:lnTo>
                    <a:pt x="241" y="298"/>
                  </a:lnTo>
                  <a:lnTo>
                    <a:pt x="247" y="298"/>
                  </a:lnTo>
                  <a:lnTo>
                    <a:pt x="254" y="296"/>
                  </a:lnTo>
                  <a:lnTo>
                    <a:pt x="260" y="294"/>
                  </a:lnTo>
                  <a:lnTo>
                    <a:pt x="268" y="293"/>
                  </a:lnTo>
                  <a:lnTo>
                    <a:pt x="273" y="291"/>
                  </a:lnTo>
                  <a:lnTo>
                    <a:pt x="281" y="287"/>
                  </a:lnTo>
                  <a:lnTo>
                    <a:pt x="288" y="285"/>
                  </a:lnTo>
                  <a:lnTo>
                    <a:pt x="294" y="281"/>
                  </a:lnTo>
                  <a:lnTo>
                    <a:pt x="302" y="279"/>
                  </a:lnTo>
                  <a:lnTo>
                    <a:pt x="304" y="277"/>
                  </a:lnTo>
                  <a:lnTo>
                    <a:pt x="309" y="275"/>
                  </a:lnTo>
                  <a:lnTo>
                    <a:pt x="313" y="274"/>
                  </a:lnTo>
                  <a:lnTo>
                    <a:pt x="317" y="272"/>
                  </a:lnTo>
                  <a:lnTo>
                    <a:pt x="321" y="270"/>
                  </a:lnTo>
                  <a:lnTo>
                    <a:pt x="327" y="268"/>
                  </a:lnTo>
                  <a:lnTo>
                    <a:pt x="334" y="264"/>
                  </a:lnTo>
                  <a:lnTo>
                    <a:pt x="340" y="260"/>
                  </a:lnTo>
                  <a:lnTo>
                    <a:pt x="344" y="255"/>
                  </a:lnTo>
                  <a:lnTo>
                    <a:pt x="342" y="251"/>
                  </a:lnTo>
                  <a:lnTo>
                    <a:pt x="340" y="249"/>
                  </a:lnTo>
                  <a:lnTo>
                    <a:pt x="334" y="249"/>
                  </a:lnTo>
                  <a:lnTo>
                    <a:pt x="328" y="249"/>
                  </a:lnTo>
                  <a:lnTo>
                    <a:pt x="325" y="251"/>
                  </a:lnTo>
                  <a:lnTo>
                    <a:pt x="321" y="251"/>
                  </a:lnTo>
                  <a:lnTo>
                    <a:pt x="317" y="253"/>
                  </a:lnTo>
                  <a:lnTo>
                    <a:pt x="309" y="255"/>
                  </a:lnTo>
                  <a:lnTo>
                    <a:pt x="304" y="256"/>
                  </a:lnTo>
                  <a:lnTo>
                    <a:pt x="298" y="258"/>
                  </a:lnTo>
                  <a:lnTo>
                    <a:pt x="290" y="260"/>
                  </a:lnTo>
                  <a:lnTo>
                    <a:pt x="283" y="262"/>
                  </a:lnTo>
                  <a:lnTo>
                    <a:pt x="277" y="264"/>
                  </a:lnTo>
                  <a:lnTo>
                    <a:pt x="269" y="266"/>
                  </a:lnTo>
                  <a:lnTo>
                    <a:pt x="262" y="268"/>
                  </a:lnTo>
                  <a:lnTo>
                    <a:pt x="256" y="268"/>
                  </a:lnTo>
                  <a:lnTo>
                    <a:pt x="254" y="268"/>
                  </a:lnTo>
                  <a:lnTo>
                    <a:pt x="249" y="270"/>
                  </a:lnTo>
                  <a:lnTo>
                    <a:pt x="245" y="270"/>
                  </a:lnTo>
                  <a:lnTo>
                    <a:pt x="241" y="272"/>
                  </a:lnTo>
                  <a:lnTo>
                    <a:pt x="235" y="272"/>
                  </a:lnTo>
                  <a:lnTo>
                    <a:pt x="231" y="272"/>
                  </a:lnTo>
                  <a:lnTo>
                    <a:pt x="228" y="274"/>
                  </a:lnTo>
                  <a:lnTo>
                    <a:pt x="224" y="274"/>
                  </a:lnTo>
                  <a:lnTo>
                    <a:pt x="218" y="274"/>
                  </a:lnTo>
                  <a:lnTo>
                    <a:pt x="214" y="274"/>
                  </a:lnTo>
                  <a:lnTo>
                    <a:pt x="209" y="275"/>
                  </a:lnTo>
                  <a:lnTo>
                    <a:pt x="205" y="275"/>
                  </a:lnTo>
                  <a:lnTo>
                    <a:pt x="201" y="275"/>
                  </a:lnTo>
                  <a:lnTo>
                    <a:pt x="195" y="275"/>
                  </a:lnTo>
                  <a:lnTo>
                    <a:pt x="192" y="275"/>
                  </a:lnTo>
                  <a:lnTo>
                    <a:pt x="188" y="275"/>
                  </a:lnTo>
                  <a:lnTo>
                    <a:pt x="182" y="275"/>
                  </a:lnTo>
                  <a:lnTo>
                    <a:pt x="178" y="274"/>
                  </a:lnTo>
                  <a:lnTo>
                    <a:pt x="174" y="274"/>
                  </a:lnTo>
                  <a:lnTo>
                    <a:pt x="169" y="274"/>
                  </a:lnTo>
                  <a:lnTo>
                    <a:pt x="165" y="272"/>
                  </a:lnTo>
                  <a:lnTo>
                    <a:pt x="161" y="272"/>
                  </a:lnTo>
                  <a:lnTo>
                    <a:pt x="155" y="272"/>
                  </a:lnTo>
                  <a:lnTo>
                    <a:pt x="152" y="270"/>
                  </a:lnTo>
                  <a:lnTo>
                    <a:pt x="146" y="268"/>
                  </a:lnTo>
                  <a:lnTo>
                    <a:pt x="142" y="268"/>
                  </a:lnTo>
                  <a:lnTo>
                    <a:pt x="138" y="266"/>
                  </a:lnTo>
                  <a:lnTo>
                    <a:pt x="129" y="262"/>
                  </a:lnTo>
                  <a:lnTo>
                    <a:pt x="121" y="258"/>
                  </a:lnTo>
                  <a:lnTo>
                    <a:pt x="127" y="247"/>
                  </a:lnTo>
                  <a:lnTo>
                    <a:pt x="129" y="245"/>
                  </a:lnTo>
                  <a:lnTo>
                    <a:pt x="133" y="245"/>
                  </a:lnTo>
                  <a:lnTo>
                    <a:pt x="138" y="243"/>
                  </a:lnTo>
                  <a:lnTo>
                    <a:pt x="146" y="241"/>
                  </a:lnTo>
                  <a:lnTo>
                    <a:pt x="150" y="241"/>
                  </a:lnTo>
                  <a:lnTo>
                    <a:pt x="154" y="239"/>
                  </a:lnTo>
                  <a:lnTo>
                    <a:pt x="159" y="237"/>
                  </a:lnTo>
                  <a:lnTo>
                    <a:pt x="163" y="237"/>
                  </a:lnTo>
                  <a:lnTo>
                    <a:pt x="169" y="236"/>
                  </a:lnTo>
                  <a:lnTo>
                    <a:pt x="174" y="236"/>
                  </a:lnTo>
                  <a:lnTo>
                    <a:pt x="180" y="234"/>
                  </a:lnTo>
                  <a:lnTo>
                    <a:pt x="186" y="234"/>
                  </a:lnTo>
                  <a:lnTo>
                    <a:pt x="192" y="230"/>
                  </a:lnTo>
                  <a:lnTo>
                    <a:pt x="197" y="230"/>
                  </a:lnTo>
                  <a:lnTo>
                    <a:pt x="201" y="228"/>
                  </a:lnTo>
                  <a:lnTo>
                    <a:pt x="209" y="228"/>
                  </a:lnTo>
                  <a:lnTo>
                    <a:pt x="212" y="224"/>
                  </a:lnTo>
                  <a:lnTo>
                    <a:pt x="218" y="222"/>
                  </a:lnTo>
                  <a:lnTo>
                    <a:pt x="224" y="222"/>
                  </a:lnTo>
                  <a:lnTo>
                    <a:pt x="228" y="220"/>
                  </a:lnTo>
                  <a:lnTo>
                    <a:pt x="231" y="218"/>
                  </a:lnTo>
                  <a:lnTo>
                    <a:pt x="235" y="218"/>
                  </a:lnTo>
                  <a:lnTo>
                    <a:pt x="239" y="215"/>
                  </a:lnTo>
                  <a:lnTo>
                    <a:pt x="243" y="215"/>
                  </a:lnTo>
                  <a:lnTo>
                    <a:pt x="249" y="213"/>
                  </a:lnTo>
                  <a:lnTo>
                    <a:pt x="250" y="211"/>
                  </a:lnTo>
                  <a:lnTo>
                    <a:pt x="254" y="205"/>
                  </a:lnTo>
                  <a:lnTo>
                    <a:pt x="254" y="201"/>
                  </a:lnTo>
                  <a:lnTo>
                    <a:pt x="252" y="199"/>
                  </a:lnTo>
                  <a:lnTo>
                    <a:pt x="250" y="198"/>
                  </a:lnTo>
                  <a:lnTo>
                    <a:pt x="247" y="198"/>
                  </a:lnTo>
                  <a:lnTo>
                    <a:pt x="245" y="198"/>
                  </a:lnTo>
                  <a:lnTo>
                    <a:pt x="243" y="198"/>
                  </a:lnTo>
                  <a:lnTo>
                    <a:pt x="239" y="198"/>
                  </a:lnTo>
                  <a:lnTo>
                    <a:pt x="233" y="199"/>
                  </a:lnTo>
                  <a:lnTo>
                    <a:pt x="230" y="201"/>
                  </a:lnTo>
                  <a:lnTo>
                    <a:pt x="224" y="201"/>
                  </a:lnTo>
                  <a:lnTo>
                    <a:pt x="220" y="205"/>
                  </a:lnTo>
                  <a:lnTo>
                    <a:pt x="214" y="205"/>
                  </a:lnTo>
                  <a:lnTo>
                    <a:pt x="209" y="207"/>
                  </a:lnTo>
                  <a:lnTo>
                    <a:pt x="201" y="209"/>
                  </a:lnTo>
                  <a:lnTo>
                    <a:pt x="193" y="213"/>
                  </a:lnTo>
                  <a:lnTo>
                    <a:pt x="186" y="213"/>
                  </a:lnTo>
                  <a:lnTo>
                    <a:pt x="178" y="215"/>
                  </a:lnTo>
                  <a:lnTo>
                    <a:pt x="171" y="217"/>
                  </a:lnTo>
                  <a:lnTo>
                    <a:pt x="163" y="220"/>
                  </a:lnTo>
                  <a:lnTo>
                    <a:pt x="159" y="220"/>
                  </a:lnTo>
                  <a:lnTo>
                    <a:pt x="154" y="220"/>
                  </a:lnTo>
                  <a:lnTo>
                    <a:pt x="150" y="220"/>
                  </a:lnTo>
                  <a:lnTo>
                    <a:pt x="146" y="222"/>
                  </a:lnTo>
                  <a:lnTo>
                    <a:pt x="142" y="222"/>
                  </a:lnTo>
                  <a:lnTo>
                    <a:pt x="138" y="222"/>
                  </a:lnTo>
                  <a:lnTo>
                    <a:pt x="133" y="224"/>
                  </a:lnTo>
                  <a:lnTo>
                    <a:pt x="129" y="224"/>
                  </a:lnTo>
                  <a:lnTo>
                    <a:pt x="125" y="224"/>
                  </a:lnTo>
                  <a:lnTo>
                    <a:pt x="121" y="226"/>
                  </a:lnTo>
                  <a:lnTo>
                    <a:pt x="116" y="226"/>
                  </a:lnTo>
                  <a:lnTo>
                    <a:pt x="112" y="226"/>
                  </a:lnTo>
                  <a:lnTo>
                    <a:pt x="104" y="228"/>
                  </a:lnTo>
                  <a:lnTo>
                    <a:pt x="97" y="228"/>
                  </a:lnTo>
                  <a:lnTo>
                    <a:pt x="89" y="228"/>
                  </a:lnTo>
                  <a:lnTo>
                    <a:pt x="81" y="226"/>
                  </a:lnTo>
                  <a:lnTo>
                    <a:pt x="76" y="226"/>
                  </a:lnTo>
                  <a:lnTo>
                    <a:pt x="68" y="224"/>
                  </a:lnTo>
                  <a:lnTo>
                    <a:pt x="60" y="222"/>
                  </a:lnTo>
                  <a:lnTo>
                    <a:pt x="57" y="220"/>
                  </a:lnTo>
                  <a:lnTo>
                    <a:pt x="51" y="217"/>
                  </a:lnTo>
                  <a:lnTo>
                    <a:pt x="47" y="215"/>
                  </a:lnTo>
                  <a:lnTo>
                    <a:pt x="51" y="205"/>
                  </a:lnTo>
                  <a:lnTo>
                    <a:pt x="51" y="205"/>
                  </a:lnTo>
                  <a:lnTo>
                    <a:pt x="57" y="203"/>
                  </a:lnTo>
                  <a:lnTo>
                    <a:pt x="59" y="201"/>
                  </a:lnTo>
                  <a:lnTo>
                    <a:pt x="62" y="201"/>
                  </a:lnTo>
                  <a:lnTo>
                    <a:pt x="66" y="201"/>
                  </a:lnTo>
                  <a:lnTo>
                    <a:pt x="70" y="199"/>
                  </a:lnTo>
                  <a:lnTo>
                    <a:pt x="76" y="198"/>
                  </a:lnTo>
                  <a:lnTo>
                    <a:pt x="81" y="198"/>
                  </a:lnTo>
                  <a:lnTo>
                    <a:pt x="85" y="196"/>
                  </a:lnTo>
                  <a:lnTo>
                    <a:pt x="93" y="194"/>
                  </a:lnTo>
                  <a:lnTo>
                    <a:pt x="98" y="192"/>
                  </a:lnTo>
                  <a:lnTo>
                    <a:pt x="106" y="190"/>
                  </a:lnTo>
                  <a:lnTo>
                    <a:pt x="112" y="188"/>
                  </a:lnTo>
                  <a:lnTo>
                    <a:pt x="119" y="186"/>
                  </a:lnTo>
                  <a:lnTo>
                    <a:pt x="127" y="184"/>
                  </a:lnTo>
                  <a:lnTo>
                    <a:pt x="135" y="182"/>
                  </a:lnTo>
                  <a:lnTo>
                    <a:pt x="140" y="179"/>
                  </a:lnTo>
                  <a:lnTo>
                    <a:pt x="148" y="177"/>
                  </a:lnTo>
                  <a:lnTo>
                    <a:pt x="154" y="175"/>
                  </a:lnTo>
                  <a:lnTo>
                    <a:pt x="161" y="171"/>
                  </a:lnTo>
                  <a:lnTo>
                    <a:pt x="169" y="169"/>
                  </a:lnTo>
                  <a:lnTo>
                    <a:pt x="174" y="167"/>
                  </a:lnTo>
                  <a:lnTo>
                    <a:pt x="180" y="163"/>
                  </a:lnTo>
                  <a:lnTo>
                    <a:pt x="186" y="161"/>
                  </a:lnTo>
                  <a:lnTo>
                    <a:pt x="192" y="158"/>
                  </a:lnTo>
                  <a:lnTo>
                    <a:pt x="197" y="156"/>
                  </a:lnTo>
                  <a:lnTo>
                    <a:pt x="203" y="152"/>
                  </a:lnTo>
                  <a:lnTo>
                    <a:pt x="207" y="150"/>
                  </a:lnTo>
                  <a:lnTo>
                    <a:pt x="211" y="148"/>
                  </a:lnTo>
                  <a:lnTo>
                    <a:pt x="216" y="144"/>
                  </a:lnTo>
                  <a:lnTo>
                    <a:pt x="192" y="135"/>
                  </a:lnTo>
                  <a:lnTo>
                    <a:pt x="190" y="135"/>
                  </a:lnTo>
                  <a:lnTo>
                    <a:pt x="188" y="137"/>
                  </a:lnTo>
                  <a:lnTo>
                    <a:pt x="184" y="139"/>
                  </a:lnTo>
                  <a:lnTo>
                    <a:pt x="178" y="141"/>
                  </a:lnTo>
                  <a:lnTo>
                    <a:pt x="173" y="142"/>
                  </a:lnTo>
                  <a:lnTo>
                    <a:pt x="165" y="144"/>
                  </a:lnTo>
                  <a:lnTo>
                    <a:pt x="157" y="148"/>
                  </a:lnTo>
                  <a:lnTo>
                    <a:pt x="150" y="150"/>
                  </a:lnTo>
                  <a:lnTo>
                    <a:pt x="146" y="150"/>
                  </a:lnTo>
                  <a:lnTo>
                    <a:pt x="142" y="152"/>
                  </a:lnTo>
                  <a:lnTo>
                    <a:pt x="136" y="152"/>
                  </a:lnTo>
                  <a:lnTo>
                    <a:pt x="133" y="152"/>
                  </a:lnTo>
                  <a:lnTo>
                    <a:pt x="127" y="152"/>
                  </a:lnTo>
                  <a:lnTo>
                    <a:pt x="123" y="152"/>
                  </a:lnTo>
                  <a:lnTo>
                    <a:pt x="119" y="152"/>
                  </a:lnTo>
                  <a:lnTo>
                    <a:pt x="114" y="152"/>
                  </a:lnTo>
                  <a:lnTo>
                    <a:pt x="108" y="150"/>
                  </a:lnTo>
                  <a:lnTo>
                    <a:pt x="104" y="150"/>
                  </a:lnTo>
                  <a:lnTo>
                    <a:pt x="100" y="148"/>
                  </a:lnTo>
                  <a:lnTo>
                    <a:pt x="97" y="146"/>
                  </a:lnTo>
                  <a:lnTo>
                    <a:pt x="91" y="144"/>
                  </a:lnTo>
                  <a:lnTo>
                    <a:pt x="87" y="141"/>
                  </a:lnTo>
                  <a:lnTo>
                    <a:pt x="83" y="139"/>
                  </a:lnTo>
                  <a:lnTo>
                    <a:pt x="79" y="135"/>
                  </a:lnTo>
                  <a:lnTo>
                    <a:pt x="81" y="135"/>
                  </a:lnTo>
                  <a:lnTo>
                    <a:pt x="83" y="133"/>
                  </a:lnTo>
                  <a:lnTo>
                    <a:pt x="89" y="133"/>
                  </a:lnTo>
                  <a:lnTo>
                    <a:pt x="97" y="131"/>
                  </a:lnTo>
                  <a:lnTo>
                    <a:pt x="100" y="129"/>
                  </a:lnTo>
                  <a:lnTo>
                    <a:pt x="104" y="129"/>
                  </a:lnTo>
                  <a:lnTo>
                    <a:pt x="110" y="127"/>
                  </a:lnTo>
                  <a:lnTo>
                    <a:pt x="116" y="125"/>
                  </a:lnTo>
                  <a:lnTo>
                    <a:pt x="119" y="123"/>
                  </a:lnTo>
                  <a:lnTo>
                    <a:pt x="125" y="123"/>
                  </a:lnTo>
                  <a:lnTo>
                    <a:pt x="131" y="122"/>
                  </a:lnTo>
                  <a:lnTo>
                    <a:pt x="138" y="120"/>
                  </a:lnTo>
                  <a:lnTo>
                    <a:pt x="144" y="118"/>
                  </a:lnTo>
                  <a:lnTo>
                    <a:pt x="150" y="116"/>
                  </a:lnTo>
                  <a:lnTo>
                    <a:pt x="155" y="114"/>
                  </a:lnTo>
                  <a:lnTo>
                    <a:pt x="163" y="112"/>
                  </a:lnTo>
                  <a:lnTo>
                    <a:pt x="169" y="110"/>
                  </a:lnTo>
                  <a:lnTo>
                    <a:pt x="174" y="108"/>
                  </a:lnTo>
                  <a:lnTo>
                    <a:pt x="182" y="106"/>
                  </a:lnTo>
                  <a:lnTo>
                    <a:pt x="188" y="104"/>
                  </a:lnTo>
                  <a:lnTo>
                    <a:pt x="193" y="103"/>
                  </a:lnTo>
                  <a:lnTo>
                    <a:pt x="199" y="99"/>
                  </a:lnTo>
                  <a:lnTo>
                    <a:pt x="205" y="97"/>
                  </a:lnTo>
                  <a:lnTo>
                    <a:pt x="212" y="97"/>
                  </a:lnTo>
                  <a:lnTo>
                    <a:pt x="216" y="93"/>
                  </a:lnTo>
                  <a:lnTo>
                    <a:pt x="222" y="91"/>
                  </a:lnTo>
                  <a:lnTo>
                    <a:pt x="228" y="89"/>
                  </a:lnTo>
                  <a:lnTo>
                    <a:pt x="233" y="87"/>
                  </a:lnTo>
                  <a:lnTo>
                    <a:pt x="237" y="84"/>
                  </a:lnTo>
                  <a:lnTo>
                    <a:pt x="241" y="82"/>
                  </a:lnTo>
                  <a:lnTo>
                    <a:pt x="247" y="80"/>
                  </a:lnTo>
                  <a:lnTo>
                    <a:pt x="250" y="78"/>
                  </a:lnTo>
                  <a:lnTo>
                    <a:pt x="254" y="74"/>
                  </a:lnTo>
                  <a:lnTo>
                    <a:pt x="258" y="72"/>
                  </a:lnTo>
                  <a:lnTo>
                    <a:pt x="264" y="68"/>
                  </a:lnTo>
                  <a:lnTo>
                    <a:pt x="268" y="66"/>
                  </a:lnTo>
                  <a:lnTo>
                    <a:pt x="271" y="63"/>
                  </a:lnTo>
                  <a:lnTo>
                    <a:pt x="275" y="61"/>
                  </a:lnTo>
                  <a:lnTo>
                    <a:pt x="279" y="57"/>
                  </a:lnTo>
                  <a:lnTo>
                    <a:pt x="285" y="55"/>
                  </a:lnTo>
                  <a:lnTo>
                    <a:pt x="292" y="47"/>
                  </a:lnTo>
                  <a:lnTo>
                    <a:pt x="300" y="44"/>
                  </a:lnTo>
                  <a:lnTo>
                    <a:pt x="306" y="36"/>
                  </a:lnTo>
                  <a:lnTo>
                    <a:pt x="313" y="32"/>
                  </a:lnTo>
                  <a:lnTo>
                    <a:pt x="317" y="27"/>
                  </a:lnTo>
                  <a:lnTo>
                    <a:pt x="323" y="23"/>
                  </a:lnTo>
                  <a:lnTo>
                    <a:pt x="327" y="19"/>
                  </a:lnTo>
                  <a:lnTo>
                    <a:pt x="330" y="17"/>
                  </a:lnTo>
                  <a:lnTo>
                    <a:pt x="332" y="15"/>
                  </a:lnTo>
                  <a:lnTo>
                    <a:pt x="332" y="15"/>
                  </a:lnTo>
                  <a:lnTo>
                    <a:pt x="323" y="0"/>
                  </a:lnTo>
                  <a:lnTo>
                    <a:pt x="3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607" name="Freeform 271"/>
            <p:cNvSpPr>
              <a:spLocks/>
            </p:cNvSpPr>
            <p:nvPr/>
          </p:nvSpPr>
          <p:spPr bwMode="auto">
            <a:xfrm>
              <a:off x="3768" y="2408"/>
              <a:ext cx="133" cy="82"/>
            </a:xfrm>
            <a:custGeom>
              <a:avLst/>
              <a:gdLst>
                <a:gd name="T0" fmla="*/ 128 w 266"/>
                <a:gd name="T1" fmla="*/ 9 h 163"/>
                <a:gd name="T2" fmla="*/ 114 w 266"/>
                <a:gd name="T3" fmla="*/ 17 h 163"/>
                <a:gd name="T4" fmla="*/ 99 w 266"/>
                <a:gd name="T5" fmla="*/ 28 h 163"/>
                <a:gd name="T6" fmla="*/ 82 w 266"/>
                <a:gd name="T7" fmla="*/ 40 h 163"/>
                <a:gd name="T8" fmla="*/ 65 w 266"/>
                <a:gd name="T9" fmla="*/ 51 h 163"/>
                <a:gd name="T10" fmla="*/ 48 w 266"/>
                <a:gd name="T11" fmla="*/ 61 h 163"/>
                <a:gd name="T12" fmla="*/ 33 w 266"/>
                <a:gd name="T13" fmla="*/ 68 h 163"/>
                <a:gd name="T14" fmla="*/ 19 w 266"/>
                <a:gd name="T15" fmla="*/ 74 h 163"/>
                <a:gd name="T16" fmla="*/ 10 w 266"/>
                <a:gd name="T17" fmla="*/ 76 h 163"/>
                <a:gd name="T18" fmla="*/ 0 w 266"/>
                <a:gd name="T19" fmla="*/ 80 h 163"/>
                <a:gd name="T20" fmla="*/ 6 w 266"/>
                <a:gd name="T21" fmla="*/ 93 h 163"/>
                <a:gd name="T22" fmla="*/ 19 w 266"/>
                <a:gd name="T23" fmla="*/ 108 h 163"/>
                <a:gd name="T24" fmla="*/ 40 w 266"/>
                <a:gd name="T25" fmla="*/ 119 h 163"/>
                <a:gd name="T26" fmla="*/ 52 w 266"/>
                <a:gd name="T27" fmla="*/ 123 h 163"/>
                <a:gd name="T28" fmla="*/ 67 w 266"/>
                <a:gd name="T29" fmla="*/ 125 h 163"/>
                <a:gd name="T30" fmla="*/ 76 w 266"/>
                <a:gd name="T31" fmla="*/ 127 h 163"/>
                <a:gd name="T32" fmla="*/ 80 w 266"/>
                <a:gd name="T33" fmla="*/ 142 h 163"/>
                <a:gd name="T34" fmla="*/ 90 w 266"/>
                <a:gd name="T35" fmla="*/ 154 h 163"/>
                <a:gd name="T36" fmla="*/ 101 w 266"/>
                <a:gd name="T37" fmla="*/ 157 h 163"/>
                <a:gd name="T38" fmla="*/ 116 w 266"/>
                <a:gd name="T39" fmla="*/ 159 h 163"/>
                <a:gd name="T40" fmla="*/ 131 w 266"/>
                <a:gd name="T41" fmla="*/ 161 h 163"/>
                <a:gd name="T42" fmla="*/ 152 w 266"/>
                <a:gd name="T43" fmla="*/ 163 h 163"/>
                <a:gd name="T44" fmla="*/ 171 w 266"/>
                <a:gd name="T45" fmla="*/ 161 h 163"/>
                <a:gd name="T46" fmla="*/ 192 w 266"/>
                <a:gd name="T47" fmla="*/ 159 h 163"/>
                <a:gd name="T48" fmla="*/ 215 w 266"/>
                <a:gd name="T49" fmla="*/ 154 h 163"/>
                <a:gd name="T50" fmla="*/ 236 w 266"/>
                <a:gd name="T51" fmla="*/ 146 h 163"/>
                <a:gd name="T52" fmla="*/ 255 w 266"/>
                <a:gd name="T53" fmla="*/ 135 h 163"/>
                <a:gd name="T54" fmla="*/ 264 w 266"/>
                <a:gd name="T55" fmla="*/ 99 h 163"/>
                <a:gd name="T56" fmla="*/ 255 w 266"/>
                <a:gd name="T57" fmla="*/ 104 h 163"/>
                <a:gd name="T58" fmla="*/ 244 w 266"/>
                <a:gd name="T59" fmla="*/ 112 h 163"/>
                <a:gd name="T60" fmla="*/ 228 w 266"/>
                <a:gd name="T61" fmla="*/ 119 h 163"/>
                <a:gd name="T62" fmla="*/ 215 w 266"/>
                <a:gd name="T63" fmla="*/ 129 h 163"/>
                <a:gd name="T64" fmla="*/ 196 w 266"/>
                <a:gd name="T65" fmla="*/ 135 h 163"/>
                <a:gd name="T66" fmla="*/ 179 w 266"/>
                <a:gd name="T67" fmla="*/ 140 h 163"/>
                <a:gd name="T68" fmla="*/ 160 w 266"/>
                <a:gd name="T69" fmla="*/ 142 h 163"/>
                <a:gd name="T70" fmla="*/ 139 w 266"/>
                <a:gd name="T71" fmla="*/ 144 h 163"/>
                <a:gd name="T72" fmla="*/ 120 w 266"/>
                <a:gd name="T73" fmla="*/ 138 h 163"/>
                <a:gd name="T74" fmla="*/ 105 w 266"/>
                <a:gd name="T75" fmla="*/ 127 h 163"/>
                <a:gd name="T76" fmla="*/ 114 w 266"/>
                <a:gd name="T77" fmla="*/ 123 h 163"/>
                <a:gd name="T78" fmla="*/ 133 w 266"/>
                <a:gd name="T79" fmla="*/ 116 h 163"/>
                <a:gd name="T80" fmla="*/ 156 w 266"/>
                <a:gd name="T81" fmla="*/ 108 h 163"/>
                <a:gd name="T82" fmla="*/ 179 w 266"/>
                <a:gd name="T83" fmla="*/ 97 h 163"/>
                <a:gd name="T84" fmla="*/ 200 w 266"/>
                <a:gd name="T85" fmla="*/ 89 h 163"/>
                <a:gd name="T86" fmla="*/ 175 w 266"/>
                <a:gd name="T87" fmla="*/ 81 h 163"/>
                <a:gd name="T88" fmla="*/ 160 w 266"/>
                <a:gd name="T89" fmla="*/ 87 h 163"/>
                <a:gd name="T90" fmla="*/ 147 w 266"/>
                <a:gd name="T91" fmla="*/ 93 h 163"/>
                <a:gd name="T92" fmla="*/ 131 w 266"/>
                <a:gd name="T93" fmla="*/ 97 h 163"/>
                <a:gd name="T94" fmla="*/ 116 w 266"/>
                <a:gd name="T95" fmla="*/ 100 h 163"/>
                <a:gd name="T96" fmla="*/ 97 w 266"/>
                <a:gd name="T97" fmla="*/ 100 h 163"/>
                <a:gd name="T98" fmla="*/ 80 w 266"/>
                <a:gd name="T99" fmla="*/ 102 h 163"/>
                <a:gd name="T100" fmla="*/ 61 w 266"/>
                <a:gd name="T101" fmla="*/ 100 h 163"/>
                <a:gd name="T102" fmla="*/ 42 w 266"/>
                <a:gd name="T103" fmla="*/ 95 h 163"/>
                <a:gd name="T104" fmla="*/ 33 w 266"/>
                <a:gd name="T105" fmla="*/ 89 h 163"/>
                <a:gd name="T106" fmla="*/ 42 w 266"/>
                <a:gd name="T107" fmla="*/ 85 h 163"/>
                <a:gd name="T108" fmla="*/ 59 w 266"/>
                <a:gd name="T109" fmla="*/ 78 h 163"/>
                <a:gd name="T110" fmla="*/ 82 w 266"/>
                <a:gd name="T111" fmla="*/ 66 h 163"/>
                <a:gd name="T112" fmla="*/ 103 w 266"/>
                <a:gd name="T113" fmla="*/ 55 h 163"/>
                <a:gd name="T114" fmla="*/ 122 w 266"/>
                <a:gd name="T115" fmla="*/ 45 h 163"/>
                <a:gd name="T116" fmla="*/ 135 w 266"/>
                <a:gd name="T117" fmla="*/ 34 h 163"/>
                <a:gd name="T118" fmla="*/ 150 w 266"/>
                <a:gd name="T119" fmla="*/ 22 h 163"/>
                <a:gd name="T120" fmla="*/ 152 w 266"/>
                <a:gd name="T121" fmla="*/ 11 h 163"/>
                <a:gd name="T122" fmla="*/ 145 w 266"/>
                <a:gd name="T12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6" h="163">
                  <a:moveTo>
                    <a:pt x="141" y="0"/>
                  </a:moveTo>
                  <a:lnTo>
                    <a:pt x="135" y="3"/>
                  </a:lnTo>
                  <a:lnTo>
                    <a:pt x="128" y="9"/>
                  </a:lnTo>
                  <a:lnTo>
                    <a:pt x="124" y="11"/>
                  </a:lnTo>
                  <a:lnTo>
                    <a:pt x="120" y="15"/>
                  </a:lnTo>
                  <a:lnTo>
                    <a:pt x="114" y="17"/>
                  </a:lnTo>
                  <a:lnTo>
                    <a:pt x="111" y="21"/>
                  </a:lnTo>
                  <a:lnTo>
                    <a:pt x="105" y="24"/>
                  </a:lnTo>
                  <a:lnTo>
                    <a:pt x="99" y="28"/>
                  </a:lnTo>
                  <a:lnTo>
                    <a:pt x="93" y="32"/>
                  </a:lnTo>
                  <a:lnTo>
                    <a:pt x="90" y="36"/>
                  </a:lnTo>
                  <a:lnTo>
                    <a:pt x="82" y="40"/>
                  </a:lnTo>
                  <a:lnTo>
                    <a:pt x="76" y="43"/>
                  </a:lnTo>
                  <a:lnTo>
                    <a:pt x="71" y="47"/>
                  </a:lnTo>
                  <a:lnTo>
                    <a:pt x="65" y="51"/>
                  </a:lnTo>
                  <a:lnTo>
                    <a:pt x="59" y="53"/>
                  </a:lnTo>
                  <a:lnTo>
                    <a:pt x="53" y="57"/>
                  </a:lnTo>
                  <a:lnTo>
                    <a:pt x="48" y="61"/>
                  </a:lnTo>
                  <a:lnTo>
                    <a:pt x="42" y="64"/>
                  </a:lnTo>
                  <a:lnTo>
                    <a:pt x="38" y="66"/>
                  </a:lnTo>
                  <a:lnTo>
                    <a:pt x="33" y="68"/>
                  </a:lnTo>
                  <a:lnTo>
                    <a:pt x="27" y="70"/>
                  </a:lnTo>
                  <a:lnTo>
                    <a:pt x="23" y="72"/>
                  </a:lnTo>
                  <a:lnTo>
                    <a:pt x="19" y="74"/>
                  </a:lnTo>
                  <a:lnTo>
                    <a:pt x="15" y="74"/>
                  </a:lnTo>
                  <a:lnTo>
                    <a:pt x="12" y="76"/>
                  </a:lnTo>
                  <a:lnTo>
                    <a:pt x="10" y="76"/>
                  </a:lnTo>
                  <a:lnTo>
                    <a:pt x="4" y="76"/>
                  </a:lnTo>
                  <a:lnTo>
                    <a:pt x="2" y="78"/>
                  </a:lnTo>
                  <a:lnTo>
                    <a:pt x="0" y="80"/>
                  </a:lnTo>
                  <a:lnTo>
                    <a:pt x="2" y="85"/>
                  </a:lnTo>
                  <a:lnTo>
                    <a:pt x="2" y="87"/>
                  </a:lnTo>
                  <a:lnTo>
                    <a:pt x="6" y="93"/>
                  </a:lnTo>
                  <a:lnTo>
                    <a:pt x="8" y="97"/>
                  </a:lnTo>
                  <a:lnTo>
                    <a:pt x="14" y="102"/>
                  </a:lnTo>
                  <a:lnTo>
                    <a:pt x="19" y="108"/>
                  </a:lnTo>
                  <a:lnTo>
                    <a:pt x="25" y="112"/>
                  </a:lnTo>
                  <a:lnTo>
                    <a:pt x="33" y="116"/>
                  </a:lnTo>
                  <a:lnTo>
                    <a:pt x="40" y="119"/>
                  </a:lnTo>
                  <a:lnTo>
                    <a:pt x="44" y="119"/>
                  </a:lnTo>
                  <a:lnTo>
                    <a:pt x="48" y="121"/>
                  </a:lnTo>
                  <a:lnTo>
                    <a:pt x="52" y="123"/>
                  </a:lnTo>
                  <a:lnTo>
                    <a:pt x="57" y="125"/>
                  </a:lnTo>
                  <a:lnTo>
                    <a:pt x="61" y="125"/>
                  </a:lnTo>
                  <a:lnTo>
                    <a:pt x="67" y="125"/>
                  </a:lnTo>
                  <a:lnTo>
                    <a:pt x="71" y="125"/>
                  </a:lnTo>
                  <a:lnTo>
                    <a:pt x="76" y="125"/>
                  </a:lnTo>
                  <a:lnTo>
                    <a:pt x="76" y="127"/>
                  </a:lnTo>
                  <a:lnTo>
                    <a:pt x="78" y="135"/>
                  </a:lnTo>
                  <a:lnTo>
                    <a:pt x="78" y="138"/>
                  </a:lnTo>
                  <a:lnTo>
                    <a:pt x="80" y="142"/>
                  </a:lnTo>
                  <a:lnTo>
                    <a:pt x="84" y="146"/>
                  </a:lnTo>
                  <a:lnTo>
                    <a:pt x="88" y="152"/>
                  </a:lnTo>
                  <a:lnTo>
                    <a:pt x="90" y="154"/>
                  </a:lnTo>
                  <a:lnTo>
                    <a:pt x="95" y="156"/>
                  </a:lnTo>
                  <a:lnTo>
                    <a:pt x="97" y="156"/>
                  </a:lnTo>
                  <a:lnTo>
                    <a:pt x="101" y="157"/>
                  </a:lnTo>
                  <a:lnTo>
                    <a:pt x="107" y="157"/>
                  </a:lnTo>
                  <a:lnTo>
                    <a:pt x="111" y="159"/>
                  </a:lnTo>
                  <a:lnTo>
                    <a:pt x="116" y="159"/>
                  </a:lnTo>
                  <a:lnTo>
                    <a:pt x="120" y="161"/>
                  </a:lnTo>
                  <a:lnTo>
                    <a:pt x="126" y="161"/>
                  </a:lnTo>
                  <a:lnTo>
                    <a:pt x="131" y="161"/>
                  </a:lnTo>
                  <a:lnTo>
                    <a:pt x="139" y="161"/>
                  </a:lnTo>
                  <a:lnTo>
                    <a:pt x="145" y="163"/>
                  </a:lnTo>
                  <a:lnTo>
                    <a:pt x="152" y="163"/>
                  </a:lnTo>
                  <a:lnTo>
                    <a:pt x="158" y="163"/>
                  </a:lnTo>
                  <a:lnTo>
                    <a:pt x="164" y="163"/>
                  </a:lnTo>
                  <a:lnTo>
                    <a:pt x="171" y="161"/>
                  </a:lnTo>
                  <a:lnTo>
                    <a:pt x="179" y="161"/>
                  </a:lnTo>
                  <a:lnTo>
                    <a:pt x="187" y="161"/>
                  </a:lnTo>
                  <a:lnTo>
                    <a:pt x="192" y="159"/>
                  </a:lnTo>
                  <a:lnTo>
                    <a:pt x="200" y="157"/>
                  </a:lnTo>
                  <a:lnTo>
                    <a:pt x="207" y="156"/>
                  </a:lnTo>
                  <a:lnTo>
                    <a:pt x="215" y="154"/>
                  </a:lnTo>
                  <a:lnTo>
                    <a:pt x="221" y="152"/>
                  </a:lnTo>
                  <a:lnTo>
                    <a:pt x="228" y="150"/>
                  </a:lnTo>
                  <a:lnTo>
                    <a:pt x="236" y="146"/>
                  </a:lnTo>
                  <a:lnTo>
                    <a:pt x="242" y="142"/>
                  </a:lnTo>
                  <a:lnTo>
                    <a:pt x="247" y="138"/>
                  </a:lnTo>
                  <a:lnTo>
                    <a:pt x="255" y="135"/>
                  </a:lnTo>
                  <a:lnTo>
                    <a:pt x="261" y="131"/>
                  </a:lnTo>
                  <a:lnTo>
                    <a:pt x="266" y="125"/>
                  </a:lnTo>
                  <a:lnTo>
                    <a:pt x="264" y="99"/>
                  </a:lnTo>
                  <a:lnTo>
                    <a:pt x="263" y="99"/>
                  </a:lnTo>
                  <a:lnTo>
                    <a:pt x="261" y="100"/>
                  </a:lnTo>
                  <a:lnTo>
                    <a:pt x="255" y="104"/>
                  </a:lnTo>
                  <a:lnTo>
                    <a:pt x="251" y="108"/>
                  </a:lnTo>
                  <a:lnTo>
                    <a:pt x="245" y="110"/>
                  </a:lnTo>
                  <a:lnTo>
                    <a:pt x="244" y="112"/>
                  </a:lnTo>
                  <a:lnTo>
                    <a:pt x="238" y="116"/>
                  </a:lnTo>
                  <a:lnTo>
                    <a:pt x="234" y="118"/>
                  </a:lnTo>
                  <a:lnTo>
                    <a:pt x="228" y="119"/>
                  </a:lnTo>
                  <a:lnTo>
                    <a:pt x="225" y="123"/>
                  </a:lnTo>
                  <a:lnTo>
                    <a:pt x="219" y="125"/>
                  </a:lnTo>
                  <a:lnTo>
                    <a:pt x="215" y="129"/>
                  </a:lnTo>
                  <a:lnTo>
                    <a:pt x="209" y="131"/>
                  </a:lnTo>
                  <a:lnTo>
                    <a:pt x="202" y="133"/>
                  </a:lnTo>
                  <a:lnTo>
                    <a:pt x="196" y="135"/>
                  </a:lnTo>
                  <a:lnTo>
                    <a:pt x="190" y="137"/>
                  </a:lnTo>
                  <a:lnTo>
                    <a:pt x="185" y="138"/>
                  </a:lnTo>
                  <a:lnTo>
                    <a:pt x="179" y="140"/>
                  </a:lnTo>
                  <a:lnTo>
                    <a:pt x="171" y="142"/>
                  </a:lnTo>
                  <a:lnTo>
                    <a:pt x="166" y="142"/>
                  </a:lnTo>
                  <a:lnTo>
                    <a:pt x="160" y="142"/>
                  </a:lnTo>
                  <a:lnTo>
                    <a:pt x="152" y="144"/>
                  </a:lnTo>
                  <a:lnTo>
                    <a:pt x="145" y="144"/>
                  </a:lnTo>
                  <a:lnTo>
                    <a:pt x="139" y="144"/>
                  </a:lnTo>
                  <a:lnTo>
                    <a:pt x="133" y="142"/>
                  </a:lnTo>
                  <a:lnTo>
                    <a:pt x="128" y="142"/>
                  </a:lnTo>
                  <a:lnTo>
                    <a:pt x="120" y="138"/>
                  </a:lnTo>
                  <a:lnTo>
                    <a:pt x="116" y="138"/>
                  </a:lnTo>
                  <a:lnTo>
                    <a:pt x="105" y="127"/>
                  </a:lnTo>
                  <a:lnTo>
                    <a:pt x="105" y="127"/>
                  </a:lnTo>
                  <a:lnTo>
                    <a:pt x="107" y="127"/>
                  </a:lnTo>
                  <a:lnTo>
                    <a:pt x="109" y="125"/>
                  </a:lnTo>
                  <a:lnTo>
                    <a:pt x="114" y="123"/>
                  </a:lnTo>
                  <a:lnTo>
                    <a:pt x="120" y="121"/>
                  </a:lnTo>
                  <a:lnTo>
                    <a:pt x="126" y="119"/>
                  </a:lnTo>
                  <a:lnTo>
                    <a:pt x="133" y="116"/>
                  </a:lnTo>
                  <a:lnTo>
                    <a:pt x="141" y="114"/>
                  </a:lnTo>
                  <a:lnTo>
                    <a:pt x="149" y="110"/>
                  </a:lnTo>
                  <a:lnTo>
                    <a:pt x="156" y="108"/>
                  </a:lnTo>
                  <a:lnTo>
                    <a:pt x="164" y="104"/>
                  </a:lnTo>
                  <a:lnTo>
                    <a:pt x="171" y="100"/>
                  </a:lnTo>
                  <a:lnTo>
                    <a:pt x="179" y="97"/>
                  </a:lnTo>
                  <a:lnTo>
                    <a:pt x="187" y="95"/>
                  </a:lnTo>
                  <a:lnTo>
                    <a:pt x="192" y="93"/>
                  </a:lnTo>
                  <a:lnTo>
                    <a:pt x="200" y="89"/>
                  </a:lnTo>
                  <a:lnTo>
                    <a:pt x="179" y="80"/>
                  </a:lnTo>
                  <a:lnTo>
                    <a:pt x="177" y="80"/>
                  </a:lnTo>
                  <a:lnTo>
                    <a:pt x="175" y="81"/>
                  </a:lnTo>
                  <a:lnTo>
                    <a:pt x="169" y="83"/>
                  </a:lnTo>
                  <a:lnTo>
                    <a:pt x="164" y="87"/>
                  </a:lnTo>
                  <a:lnTo>
                    <a:pt x="160" y="87"/>
                  </a:lnTo>
                  <a:lnTo>
                    <a:pt x="156" y="89"/>
                  </a:lnTo>
                  <a:lnTo>
                    <a:pt x="150" y="89"/>
                  </a:lnTo>
                  <a:lnTo>
                    <a:pt x="147" y="93"/>
                  </a:lnTo>
                  <a:lnTo>
                    <a:pt x="143" y="93"/>
                  </a:lnTo>
                  <a:lnTo>
                    <a:pt x="137" y="95"/>
                  </a:lnTo>
                  <a:lnTo>
                    <a:pt x="131" y="97"/>
                  </a:lnTo>
                  <a:lnTo>
                    <a:pt x="128" y="99"/>
                  </a:lnTo>
                  <a:lnTo>
                    <a:pt x="122" y="99"/>
                  </a:lnTo>
                  <a:lnTo>
                    <a:pt x="116" y="100"/>
                  </a:lnTo>
                  <a:lnTo>
                    <a:pt x="109" y="100"/>
                  </a:lnTo>
                  <a:lnTo>
                    <a:pt x="105" y="100"/>
                  </a:lnTo>
                  <a:lnTo>
                    <a:pt x="97" y="100"/>
                  </a:lnTo>
                  <a:lnTo>
                    <a:pt x="91" y="102"/>
                  </a:lnTo>
                  <a:lnTo>
                    <a:pt x="86" y="102"/>
                  </a:lnTo>
                  <a:lnTo>
                    <a:pt x="80" y="102"/>
                  </a:lnTo>
                  <a:lnTo>
                    <a:pt x="72" y="102"/>
                  </a:lnTo>
                  <a:lnTo>
                    <a:pt x="67" y="100"/>
                  </a:lnTo>
                  <a:lnTo>
                    <a:pt x="61" y="100"/>
                  </a:lnTo>
                  <a:lnTo>
                    <a:pt x="55" y="99"/>
                  </a:lnTo>
                  <a:lnTo>
                    <a:pt x="48" y="97"/>
                  </a:lnTo>
                  <a:lnTo>
                    <a:pt x="42" y="95"/>
                  </a:lnTo>
                  <a:lnTo>
                    <a:pt x="36" y="93"/>
                  </a:lnTo>
                  <a:lnTo>
                    <a:pt x="33" y="89"/>
                  </a:lnTo>
                  <a:lnTo>
                    <a:pt x="33" y="89"/>
                  </a:lnTo>
                  <a:lnTo>
                    <a:pt x="34" y="89"/>
                  </a:lnTo>
                  <a:lnTo>
                    <a:pt x="38" y="87"/>
                  </a:lnTo>
                  <a:lnTo>
                    <a:pt x="42" y="85"/>
                  </a:lnTo>
                  <a:lnTo>
                    <a:pt x="46" y="81"/>
                  </a:lnTo>
                  <a:lnTo>
                    <a:pt x="53" y="80"/>
                  </a:lnTo>
                  <a:lnTo>
                    <a:pt x="59" y="78"/>
                  </a:lnTo>
                  <a:lnTo>
                    <a:pt x="67" y="74"/>
                  </a:lnTo>
                  <a:lnTo>
                    <a:pt x="74" y="70"/>
                  </a:lnTo>
                  <a:lnTo>
                    <a:pt x="82" y="66"/>
                  </a:lnTo>
                  <a:lnTo>
                    <a:pt x="88" y="62"/>
                  </a:lnTo>
                  <a:lnTo>
                    <a:pt x="97" y="61"/>
                  </a:lnTo>
                  <a:lnTo>
                    <a:pt x="103" y="55"/>
                  </a:lnTo>
                  <a:lnTo>
                    <a:pt x="109" y="51"/>
                  </a:lnTo>
                  <a:lnTo>
                    <a:pt x="116" y="47"/>
                  </a:lnTo>
                  <a:lnTo>
                    <a:pt x="122" y="45"/>
                  </a:lnTo>
                  <a:lnTo>
                    <a:pt x="126" y="41"/>
                  </a:lnTo>
                  <a:lnTo>
                    <a:pt x="131" y="38"/>
                  </a:lnTo>
                  <a:lnTo>
                    <a:pt x="135" y="34"/>
                  </a:lnTo>
                  <a:lnTo>
                    <a:pt x="139" y="32"/>
                  </a:lnTo>
                  <a:lnTo>
                    <a:pt x="145" y="26"/>
                  </a:lnTo>
                  <a:lnTo>
                    <a:pt x="150" y="22"/>
                  </a:lnTo>
                  <a:lnTo>
                    <a:pt x="152" y="19"/>
                  </a:lnTo>
                  <a:lnTo>
                    <a:pt x="152" y="15"/>
                  </a:lnTo>
                  <a:lnTo>
                    <a:pt x="152" y="11"/>
                  </a:lnTo>
                  <a:lnTo>
                    <a:pt x="152" y="7"/>
                  </a:lnTo>
                  <a:lnTo>
                    <a:pt x="149" y="3"/>
                  </a:lnTo>
                  <a:lnTo>
                    <a:pt x="145" y="0"/>
                  </a:lnTo>
                  <a:lnTo>
                    <a:pt x="141" y="0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608" name="Freeform 272"/>
            <p:cNvSpPr>
              <a:spLocks/>
            </p:cNvSpPr>
            <p:nvPr/>
          </p:nvSpPr>
          <p:spPr bwMode="auto">
            <a:xfrm>
              <a:off x="3879" y="2372"/>
              <a:ext cx="152" cy="333"/>
            </a:xfrm>
            <a:custGeom>
              <a:avLst/>
              <a:gdLst>
                <a:gd name="T0" fmla="*/ 85 w 304"/>
                <a:gd name="T1" fmla="*/ 276 h 668"/>
                <a:gd name="T2" fmla="*/ 116 w 304"/>
                <a:gd name="T3" fmla="*/ 289 h 668"/>
                <a:gd name="T4" fmla="*/ 150 w 304"/>
                <a:gd name="T5" fmla="*/ 303 h 668"/>
                <a:gd name="T6" fmla="*/ 119 w 304"/>
                <a:gd name="T7" fmla="*/ 308 h 668"/>
                <a:gd name="T8" fmla="*/ 79 w 304"/>
                <a:gd name="T9" fmla="*/ 295 h 668"/>
                <a:gd name="T10" fmla="*/ 64 w 304"/>
                <a:gd name="T11" fmla="*/ 305 h 668"/>
                <a:gd name="T12" fmla="*/ 57 w 304"/>
                <a:gd name="T13" fmla="*/ 331 h 668"/>
                <a:gd name="T14" fmla="*/ 47 w 304"/>
                <a:gd name="T15" fmla="*/ 362 h 668"/>
                <a:gd name="T16" fmla="*/ 40 w 304"/>
                <a:gd name="T17" fmla="*/ 398 h 668"/>
                <a:gd name="T18" fmla="*/ 34 w 304"/>
                <a:gd name="T19" fmla="*/ 436 h 668"/>
                <a:gd name="T20" fmla="*/ 30 w 304"/>
                <a:gd name="T21" fmla="*/ 476 h 668"/>
                <a:gd name="T22" fmla="*/ 32 w 304"/>
                <a:gd name="T23" fmla="*/ 516 h 668"/>
                <a:gd name="T24" fmla="*/ 41 w 304"/>
                <a:gd name="T25" fmla="*/ 552 h 668"/>
                <a:gd name="T26" fmla="*/ 57 w 304"/>
                <a:gd name="T27" fmla="*/ 582 h 668"/>
                <a:gd name="T28" fmla="*/ 83 w 304"/>
                <a:gd name="T29" fmla="*/ 609 h 668"/>
                <a:gd name="T30" fmla="*/ 112 w 304"/>
                <a:gd name="T31" fmla="*/ 626 h 668"/>
                <a:gd name="T32" fmla="*/ 140 w 304"/>
                <a:gd name="T33" fmla="*/ 631 h 668"/>
                <a:gd name="T34" fmla="*/ 169 w 304"/>
                <a:gd name="T35" fmla="*/ 630 h 668"/>
                <a:gd name="T36" fmla="*/ 193 w 304"/>
                <a:gd name="T37" fmla="*/ 620 h 668"/>
                <a:gd name="T38" fmla="*/ 230 w 304"/>
                <a:gd name="T39" fmla="*/ 601 h 668"/>
                <a:gd name="T40" fmla="*/ 266 w 304"/>
                <a:gd name="T41" fmla="*/ 569 h 668"/>
                <a:gd name="T42" fmla="*/ 289 w 304"/>
                <a:gd name="T43" fmla="*/ 544 h 668"/>
                <a:gd name="T44" fmla="*/ 290 w 304"/>
                <a:gd name="T45" fmla="*/ 590 h 668"/>
                <a:gd name="T46" fmla="*/ 254 w 304"/>
                <a:gd name="T47" fmla="*/ 622 h 668"/>
                <a:gd name="T48" fmla="*/ 220 w 304"/>
                <a:gd name="T49" fmla="*/ 645 h 668"/>
                <a:gd name="T50" fmla="*/ 190 w 304"/>
                <a:gd name="T51" fmla="*/ 658 h 668"/>
                <a:gd name="T52" fmla="*/ 159 w 304"/>
                <a:gd name="T53" fmla="*/ 666 h 668"/>
                <a:gd name="T54" fmla="*/ 127 w 304"/>
                <a:gd name="T55" fmla="*/ 666 h 668"/>
                <a:gd name="T56" fmla="*/ 95 w 304"/>
                <a:gd name="T57" fmla="*/ 656 h 668"/>
                <a:gd name="T58" fmla="*/ 60 w 304"/>
                <a:gd name="T59" fmla="*/ 635 h 668"/>
                <a:gd name="T60" fmla="*/ 32 w 304"/>
                <a:gd name="T61" fmla="*/ 599 h 668"/>
                <a:gd name="T62" fmla="*/ 15 w 304"/>
                <a:gd name="T63" fmla="*/ 559 h 668"/>
                <a:gd name="T64" fmla="*/ 5 w 304"/>
                <a:gd name="T65" fmla="*/ 516 h 668"/>
                <a:gd name="T66" fmla="*/ 5 w 304"/>
                <a:gd name="T67" fmla="*/ 466 h 668"/>
                <a:gd name="T68" fmla="*/ 9 w 304"/>
                <a:gd name="T69" fmla="*/ 420 h 668"/>
                <a:gd name="T70" fmla="*/ 19 w 304"/>
                <a:gd name="T71" fmla="*/ 373 h 668"/>
                <a:gd name="T72" fmla="*/ 30 w 304"/>
                <a:gd name="T73" fmla="*/ 333 h 668"/>
                <a:gd name="T74" fmla="*/ 43 w 304"/>
                <a:gd name="T75" fmla="*/ 297 h 668"/>
                <a:gd name="T76" fmla="*/ 53 w 304"/>
                <a:gd name="T77" fmla="*/ 268 h 668"/>
                <a:gd name="T78" fmla="*/ 66 w 304"/>
                <a:gd name="T79" fmla="*/ 246 h 668"/>
                <a:gd name="T80" fmla="*/ 55 w 304"/>
                <a:gd name="T81" fmla="*/ 225 h 668"/>
                <a:gd name="T82" fmla="*/ 36 w 304"/>
                <a:gd name="T83" fmla="*/ 192 h 668"/>
                <a:gd name="T84" fmla="*/ 17 w 304"/>
                <a:gd name="T85" fmla="*/ 154 h 668"/>
                <a:gd name="T86" fmla="*/ 2 w 304"/>
                <a:gd name="T87" fmla="*/ 116 h 668"/>
                <a:gd name="T88" fmla="*/ 0 w 304"/>
                <a:gd name="T89" fmla="*/ 90 h 668"/>
                <a:gd name="T90" fmla="*/ 11 w 304"/>
                <a:gd name="T91" fmla="*/ 50 h 668"/>
                <a:gd name="T92" fmla="*/ 36 w 304"/>
                <a:gd name="T93" fmla="*/ 23 h 668"/>
                <a:gd name="T94" fmla="*/ 78 w 304"/>
                <a:gd name="T95" fmla="*/ 4 h 668"/>
                <a:gd name="T96" fmla="*/ 108 w 304"/>
                <a:gd name="T97" fmla="*/ 2 h 668"/>
                <a:gd name="T98" fmla="*/ 133 w 304"/>
                <a:gd name="T99" fmla="*/ 23 h 668"/>
                <a:gd name="T100" fmla="*/ 106 w 304"/>
                <a:gd name="T101" fmla="*/ 27 h 668"/>
                <a:gd name="T102" fmla="*/ 78 w 304"/>
                <a:gd name="T103" fmla="*/ 33 h 668"/>
                <a:gd name="T104" fmla="*/ 41 w 304"/>
                <a:gd name="T105" fmla="*/ 48 h 668"/>
                <a:gd name="T106" fmla="*/ 30 w 304"/>
                <a:gd name="T107" fmla="*/ 73 h 668"/>
                <a:gd name="T108" fmla="*/ 30 w 304"/>
                <a:gd name="T109" fmla="*/ 95 h 668"/>
                <a:gd name="T110" fmla="*/ 40 w 304"/>
                <a:gd name="T111" fmla="*/ 128 h 668"/>
                <a:gd name="T112" fmla="*/ 53 w 304"/>
                <a:gd name="T113" fmla="*/ 162 h 668"/>
                <a:gd name="T114" fmla="*/ 64 w 304"/>
                <a:gd name="T115" fmla="*/ 191 h 668"/>
                <a:gd name="T116" fmla="*/ 85 w 304"/>
                <a:gd name="T117" fmla="*/ 223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04" h="668">
                  <a:moveTo>
                    <a:pt x="85" y="223"/>
                  </a:moveTo>
                  <a:lnTo>
                    <a:pt x="72" y="268"/>
                  </a:lnTo>
                  <a:lnTo>
                    <a:pt x="74" y="268"/>
                  </a:lnTo>
                  <a:lnTo>
                    <a:pt x="78" y="272"/>
                  </a:lnTo>
                  <a:lnTo>
                    <a:pt x="79" y="274"/>
                  </a:lnTo>
                  <a:lnTo>
                    <a:pt x="85" y="276"/>
                  </a:lnTo>
                  <a:lnTo>
                    <a:pt x="89" y="278"/>
                  </a:lnTo>
                  <a:lnTo>
                    <a:pt x="95" y="282"/>
                  </a:lnTo>
                  <a:lnTo>
                    <a:pt x="98" y="284"/>
                  </a:lnTo>
                  <a:lnTo>
                    <a:pt x="104" y="286"/>
                  </a:lnTo>
                  <a:lnTo>
                    <a:pt x="108" y="287"/>
                  </a:lnTo>
                  <a:lnTo>
                    <a:pt x="116" y="289"/>
                  </a:lnTo>
                  <a:lnTo>
                    <a:pt x="119" y="291"/>
                  </a:lnTo>
                  <a:lnTo>
                    <a:pt x="125" y="291"/>
                  </a:lnTo>
                  <a:lnTo>
                    <a:pt x="131" y="291"/>
                  </a:lnTo>
                  <a:lnTo>
                    <a:pt x="136" y="291"/>
                  </a:lnTo>
                  <a:lnTo>
                    <a:pt x="152" y="303"/>
                  </a:lnTo>
                  <a:lnTo>
                    <a:pt x="150" y="303"/>
                  </a:lnTo>
                  <a:lnTo>
                    <a:pt x="144" y="305"/>
                  </a:lnTo>
                  <a:lnTo>
                    <a:pt x="138" y="305"/>
                  </a:lnTo>
                  <a:lnTo>
                    <a:pt x="135" y="306"/>
                  </a:lnTo>
                  <a:lnTo>
                    <a:pt x="131" y="306"/>
                  </a:lnTo>
                  <a:lnTo>
                    <a:pt x="125" y="308"/>
                  </a:lnTo>
                  <a:lnTo>
                    <a:pt x="119" y="308"/>
                  </a:lnTo>
                  <a:lnTo>
                    <a:pt x="114" y="308"/>
                  </a:lnTo>
                  <a:lnTo>
                    <a:pt x="106" y="306"/>
                  </a:lnTo>
                  <a:lnTo>
                    <a:pt x="100" y="306"/>
                  </a:lnTo>
                  <a:lnTo>
                    <a:pt x="93" y="303"/>
                  </a:lnTo>
                  <a:lnTo>
                    <a:pt x="85" y="301"/>
                  </a:lnTo>
                  <a:lnTo>
                    <a:pt x="79" y="295"/>
                  </a:lnTo>
                  <a:lnTo>
                    <a:pt x="72" y="291"/>
                  </a:lnTo>
                  <a:lnTo>
                    <a:pt x="72" y="291"/>
                  </a:lnTo>
                  <a:lnTo>
                    <a:pt x="70" y="293"/>
                  </a:lnTo>
                  <a:lnTo>
                    <a:pt x="68" y="295"/>
                  </a:lnTo>
                  <a:lnTo>
                    <a:pt x="68" y="301"/>
                  </a:lnTo>
                  <a:lnTo>
                    <a:pt x="64" y="305"/>
                  </a:lnTo>
                  <a:lnTo>
                    <a:pt x="62" y="312"/>
                  </a:lnTo>
                  <a:lnTo>
                    <a:pt x="60" y="314"/>
                  </a:lnTo>
                  <a:lnTo>
                    <a:pt x="60" y="318"/>
                  </a:lnTo>
                  <a:lnTo>
                    <a:pt x="59" y="324"/>
                  </a:lnTo>
                  <a:lnTo>
                    <a:pt x="59" y="327"/>
                  </a:lnTo>
                  <a:lnTo>
                    <a:pt x="57" y="331"/>
                  </a:lnTo>
                  <a:lnTo>
                    <a:pt x="55" y="335"/>
                  </a:lnTo>
                  <a:lnTo>
                    <a:pt x="53" y="341"/>
                  </a:lnTo>
                  <a:lnTo>
                    <a:pt x="53" y="346"/>
                  </a:lnTo>
                  <a:lnTo>
                    <a:pt x="49" y="350"/>
                  </a:lnTo>
                  <a:lnTo>
                    <a:pt x="49" y="356"/>
                  </a:lnTo>
                  <a:lnTo>
                    <a:pt x="47" y="362"/>
                  </a:lnTo>
                  <a:lnTo>
                    <a:pt x="45" y="367"/>
                  </a:lnTo>
                  <a:lnTo>
                    <a:pt x="45" y="373"/>
                  </a:lnTo>
                  <a:lnTo>
                    <a:pt x="43" y="379"/>
                  </a:lnTo>
                  <a:lnTo>
                    <a:pt x="41" y="384"/>
                  </a:lnTo>
                  <a:lnTo>
                    <a:pt x="41" y="392"/>
                  </a:lnTo>
                  <a:lnTo>
                    <a:pt x="40" y="398"/>
                  </a:lnTo>
                  <a:lnTo>
                    <a:pt x="38" y="403"/>
                  </a:lnTo>
                  <a:lnTo>
                    <a:pt x="38" y="409"/>
                  </a:lnTo>
                  <a:lnTo>
                    <a:pt x="38" y="417"/>
                  </a:lnTo>
                  <a:lnTo>
                    <a:pt x="36" y="422"/>
                  </a:lnTo>
                  <a:lnTo>
                    <a:pt x="34" y="428"/>
                  </a:lnTo>
                  <a:lnTo>
                    <a:pt x="34" y="436"/>
                  </a:lnTo>
                  <a:lnTo>
                    <a:pt x="32" y="441"/>
                  </a:lnTo>
                  <a:lnTo>
                    <a:pt x="32" y="449"/>
                  </a:lnTo>
                  <a:lnTo>
                    <a:pt x="30" y="455"/>
                  </a:lnTo>
                  <a:lnTo>
                    <a:pt x="30" y="462"/>
                  </a:lnTo>
                  <a:lnTo>
                    <a:pt x="30" y="470"/>
                  </a:lnTo>
                  <a:lnTo>
                    <a:pt x="30" y="476"/>
                  </a:lnTo>
                  <a:lnTo>
                    <a:pt x="30" y="481"/>
                  </a:lnTo>
                  <a:lnTo>
                    <a:pt x="30" y="489"/>
                  </a:lnTo>
                  <a:lnTo>
                    <a:pt x="30" y="495"/>
                  </a:lnTo>
                  <a:lnTo>
                    <a:pt x="30" y="500"/>
                  </a:lnTo>
                  <a:lnTo>
                    <a:pt x="32" y="508"/>
                  </a:lnTo>
                  <a:lnTo>
                    <a:pt x="32" y="516"/>
                  </a:lnTo>
                  <a:lnTo>
                    <a:pt x="34" y="521"/>
                  </a:lnTo>
                  <a:lnTo>
                    <a:pt x="34" y="527"/>
                  </a:lnTo>
                  <a:lnTo>
                    <a:pt x="36" y="533"/>
                  </a:lnTo>
                  <a:lnTo>
                    <a:pt x="38" y="538"/>
                  </a:lnTo>
                  <a:lnTo>
                    <a:pt x="40" y="546"/>
                  </a:lnTo>
                  <a:lnTo>
                    <a:pt x="41" y="552"/>
                  </a:lnTo>
                  <a:lnTo>
                    <a:pt x="43" y="557"/>
                  </a:lnTo>
                  <a:lnTo>
                    <a:pt x="45" y="563"/>
                  </a:lnTo>
                  <a:lnTo>
                    <a:pt x="49" y="569"/>
                  </a:lnTo>
                  <a:lnTo>
                    <a:pt x="51" y="573"/>
                  </a:lnTo>
                  <a:lnTo>
                    <a:pt x="55" y="578"/>
                  </a:lnTo>
                  <a:lnTo>
                    <a:pt x="57" y="582"/>
                  </a:lnTo>
                  <a:lnTo>
                    <a:pt x="62" y="588"/>
                  </a:lnTo>
                  <a:lnTo>
                    <a:pt x="66" y="593"/>
                  </a:lnTo>
                  <a:lnTo>
                    <a:pt x="70" y="597"/>
                  </a:lnTo>
                  <a:lnTo>
                    <a:pt x="74" y="601"/>
                  </a:lnTo>
                  <a:lnTo>
                    <a:pt x="79" y="607"/>
                  </a:lnTo>
                  <a:lnTo>
                    <a:pt x="83" y="609"/>
                  </a:lnTo>
                  <a:lnTo>
                    <a:pt x="89" y="612"/>
                  </a:lnTo>
                  <a:lnTo>
                    <a:pt x="93" y="616"/>
                  </a:lnTo>
                  <a:lnTo>
                    <a:pt x="98" y="620"/>
                  </a:lnTo>
                  <a:lnTo>
                    <a:pt x="102" y="622"/>
                  </a:lnTo>
                  <a:lnTo>
                    <a:pt x="108" y="624"/>
                  </a:lnTo>
                  <a:lnTo>
                    <a:pt x="112" y="626"/>
                  </a:lnTo>
                  <a:lnTo>
                    <a:pt x="117" y="628"/>
                  </a:lnTo>
                  <a:lnTo>
                    <a:pt x="121" y="628"/>
                  </a:lnTo>
                  <a:lnTo>
                    <a:pt x="127" y="630"/>
                  </a:lnTo>
                  <a:lnTo>
                    <a:pt x="131" y="630"/>
                  </a:lnTo>
                  <a:lnTo>
                    <a:pt x="136" y="631"/>
                  </a:lnTo>
                  <a:lnTo>
                    <a:pt x="140" y="631"/>
                  </a:lnTo>
                  <a:lnTo>
                    <a:pt x="146" y="631"/>
                  </a:lnTo>
                  <a:lnTo>
                    <a:pt x="150" y="631"/>
                  </a:lnTo>
                  <a:lnTo>
                    <a:pt x="155" y="631"/>
                  </a:lnTo>
                  <a:lnTo>
                    <a:pt x="159" y="631"/>
                  </a:lnTo>
                  <a:lnTo>
                    <a:pt x="165" y="630"/>
                  </a:lnTo>
                  <a:lnTo>
                    <a:pt x="169" y="630"/>
                  </a:lnTo>
                  <a:lnTo>
                    <a:pt x="173" y="628"/>
                  </a:lnTo>
                  <a:lnTo>
                    <a:pt x="176" y="628"/>
                  </a:lnTo>
                  <a:lnTo>
                    <a:pt x="182" y="626"/>
                  </a:lnTo>
                  <a:lnTo>
                    <a:pt x="186" y="624"/>
                  </a:lnTo>
                  <a:lnTo>
                    <a:pt x="192" y="624"/>
                  </a:lnTo>
                  <a:lnTo>
                    <a:pt x="193" y="620"/>
                  </a:lnTo>
                  <a:lnTo>
                    <a:pt x="199" y="618"/>
                  </a:lnTo>
                  <a:lnTo>
                    <a:pt x="203" y="616"/>
                  </a:lnTo>
                  <a:lnTo>
                    <a:pt x="207" y="614"/>
                  </a:lnTo>
                  <a:lnTo>
                    <a:pt x="214" y="611"/>
                  </a:lnTo>
                  <a:lnTo>
                    <a:pt x="224" y="607"/>
                  </a:lnTo>
                  <a:lnTo>
                    <a:pt x="230" y="601"/>
                  </a:lnTo>
                  <a:lnTo>
                    <a:pt x="237" y="595"/>
                  </a:lnTo>
                  <a:lnTo>
                    <a:pt x="243" y="590"/>
                  </a:lnTo>
                  <a:lnTo>
                    <a:pt x="250" y="584"/>
                  </a:lnTo>
                  <a:lnTo>
                    <a:pt x="254" y="578"/>
                  </a:lnTo>
                  <a:lnTo>
                    <a:pt x="262" y="574"/>
                  </a:lnTo>
                  <a:lnTo>
                    <a:pt x="266" y="569"/>
                  </a:lnTo>
                  <a:lnTo>
                    <a:pt x="271" y="563"/>
                  </a:lnTo>
                  <a:lnTo>
                    <a:pt x="275" y="559"/>
                  </a:lnTo>
                  <a:lnTo>
                    <a:pt x="279" y="555"/>
                  </a:lnTo>
                  <a:lnTo>
                    <a:pt x="281" y="552"/>
                  </a:lnTo>
                  <a:lnTo>
                    <a:pt x="285" y="548"/>
                  </a:lnTo>
                  <a:lnTo>
                    <a:pt x="289" y="544"/>
                  </a:lnTo>
                  <a:lnTo>
                    <a:pt x="290" y="542"/>
                  </a:lnTo>
                  <a:lnTo>
                    <a:pt x="304" y="574"/>
                  </a:lnTo>
                  <a:lnTo>
                    <a:pt x="302" y="576"/>
                  </a:lnTo>
                  <a:lnTo>
                    <a:pt x="298" y="582"/>
                  </a:lnTo>
                  <a:lnTo>
                    <a:pt x="294" y="584"/>
                  </a:lnTo>
                  <a:lnTo>
                    <a:pt x="290" y="590"/>
                  </a:lnTo>
                  <a:lnTo>
                    <a:pt x="285" y="593"/>
                  </a:lnTo>
                  <a:lnTo>
                    <a:pt x="281" y="599"/>
                  </a:lnTo>
                  <a:lnTo>
                    <a:pt x="273" y="603"/>
                  </a:lnTo>
                  <a:lnTo>
                    <a:pt x="268" y="609"/>
                  </a:lnTo>
                  <a:lnTo>
                    <a:pt x="260" y="616"/>
                  </a:lnTo>
                  <a:lnTo>
                    <a:pt x="254" y="622"/>
                  </a:lnTo>
                  <a:lnTo>
                    <a:pt x="245" y="628"/>
                  </a:lnTo>
                  <a:lnTo>
                    <a:pt x="237" y="633"/>
                  </a:lnTo>
                  <a:lnTo>
                    <a:pt x="233" y="635"/>
                  </a:lnTo>
                  <a:lnTo>
                    <a:pt x="228" y="639"/>
                  </a:lnTo>
                  <a:lnTo>
                    <a:pt x="224" y="643"/>
                  </a:lnTo>
                  <a:lnTo>
                    <a:pt x="220" y="645"/>
                  </a:lnTo>
                  <a:lnTo>
                    <a:pt x="214" y="647"/>
                  </a:lnTo>
                  <a:lnTo>
                    <a:pt x="211" y="650"/>
                  </a:lnTo>
                  <a:lnTo>
                    <a:pt x="205" y="652"/>
                  </a:lnTo>
                  <a:lnTo>
                    <a:pt x="201" y="654"/>
                  </a:lnTo>
                  <a:lnTo>
                    <a:pt x="195" y="656"/>
                  </a:lnTo>
                  <a:lnTo>
                    <a:pt x="190" y="658"/>
                  </a:lnTo>
                  <a:lnTo>
                    <a:pt x="184" y="660"/>
                  </a:lnTo>
                  <a:lnTo>
                    <a:pt x="180" y="662"/>
                  </a:lnTo>
                  <a:lnTo>
                    <a:pt x="174" y="662"/>
                  </a:lnTo>
                  <a:lnTo>
                    <a:pt x="169" y="664"/>
                  </a:lnTo>
                  <a:lnTo>
                    <a:pt x="165" y="664"/>
                  </a:lnTo>
                  <a:lnTo>
                    <a:pt x="159" y="666"/>
                  </a:lnTo>
                  <a:lnTo>
                    <a:pt x="154" y="666"/>
                  </a:lnTo>
                  <a:lnTo>
                    <a:pt x="148" y="668"/>
                  </a:lnTo>
                  <a:lnTo>
                    <a:pt x="142" y="668"/>
                  </a:lnTo>
                  <a:lnTo>
                    <a:pt x="138" y="668"/>
                  </a:lnTo>
                  <a:lnTo>
                    <a:pt x="133" y="668"/>
                  </a:lnTo>
                  <a:lnTo>
                    <a:pt x="127" y="666"/>
                  </a:lnTo>
                  <a:lnTo>
                    <a:pt x="121" y="664"/>
                  </a:lnTo>
                  <a:lnTo>
                    <a:pt x="116" y="664"/>
                  </a:lnTo>
                  <a:lnTo>
                    <a:pt x="110" y="662"/>
                  </a:lnTo>
                  <a:lnTo>
                    <a:pt x="106" y="660"/>
                  </a:lnTo>
                  <a:lnTo>
                    <a:pt x="98" y="658"/>
                  </a:lnTo>
                  <a:lnTo>
                    <a:pt x="95" y="656"/>
                  </a:lnTo>
                  <a:lnTo>
                    <a:pt x="89" y="654"/>
                  </a:lnTo>
                  <a:lnTo>
                    <a:pt x="83" y="650"/>
                  </a:lnTo>
                  <a:lnTo>
                    <a:pt x="78" y="647"/>
                  </a:lnTo>
                  <a:lnTo>
                    <a:pt x="72" y="643"/>
                  </a:lnTo>
                  <a:lnTo>
                    <a:pt x="66" y="639"/>
                  </a:lnTo>
                  <a:lnTo>
                    <a:pt x="60" y="635"/>
                  </a:lnTo>
                  <a:lnTo>
                    <a:pt x="57" y="630"/>
                  </a:lnTo>
                  <a:lnTo>
                    <a:pt x="51" y="624"/>
                  </a:lnTo>
                  <a:lnTo>
                    <a:pt x="45" y="618"/>
                  </a:lnTo>
                  <a:lnTo>
                    <a:pt x="41" y="612"/>
                  </a:lnTo>
                  <a:lnTo>
                    <a:pt x="36" y="605"/>
                  </a:lnTo>
                  <a:lnTo>
                    <a:pt x="32" y="599"/>
                  </a:lnTo>
                  <a:lnTo>
                    <a:pt x="28" y="593"/>
                  </a:lnTo>
                  <a:lnTo>
                    <a:pt x="24" y="586"/>
                  </a:lnTo>
                  <a:lnTo>
                    <a:pt x="22" y="578"/>
                  </a:lnTo>
                  <a:lnTo>
                    <a:pt x="21" y="573"/>
                  </a:lnTo>
                  <a:lnTo>
                    <a:pt x="17" y="565"/>
                  </a:lnTo>
                  <a:lnTo>
                    <a:pt x="15" y="559"/>
                  </a:lnTo>
                  <a:lnTo>
                    <a:pt x="13" y="552"/>
                  </a:lnTo>
                  <a:lnTo>
                    <a:pt x="11" y="544"/>
                  </a:lnTo>
                  <a:lnTo>
                    <a:pt x="7" y="536"/>
                  </a:lnTo>
                  <a:lnTo>
                    <a:pt x="7" y="529"/>
                  </a:lnTo>
                  <a:lnTo>
                    <a:pt x="5" y="521"/>
                  </a:lnTo>
                  <a:lnTo>
                    <a:pt x="5" y="516"/>
                  </a:lnTo>
                  <a:lnTo>
                    <a:pt x="5" y="506"/>
                  </a:lnTo>
                  <a:lnTo>
                    <a:pt x="5" y="498"/>
                  </a:lnTo>
                  <a:lnTo>
                    <a:pt x="5" y="491"/>
                  </a:lnTo>
                  <a:lnTo>
                    <a:pt x="5" y="483"/>
                  </a:lnTo>
                  <a:lnTo>
                    <a:pt x="5" y="474"/>
                  </a:lnTo>
                  <a:lnTo>
                    <a:pt x="5" y="466"/>
                  </a:lnTo>
                  <a:lnTo>
                    <a:pt x="5" y="458"/>
                  </a:lnTo>
                  <a:lnTo>
                    <a:pt x="5" y="451"/>
                  </a:lnTo>
                  <a:lnTo>
                    <a:pt x="5" y="443"/>
                  </a:lnTo>
                  <a:lnTo>
                    <a:pt x="7" y="436"/>
                  </a:lnTo>
                  <a:lnTo>
                    <a:pt x="7" y="426"/>
                  </a:lnTo>
                  <a:lnTo>
                    <a:pt x="9" y="420"/>
                  </a:lnTo>
                  <a:lnTo>
                    <a:pt x="11" y="411"/>
                  </a:lnTo>
                  <a:lnTo>
                    <a:pt x="13" y="403"/>
                  </a:lnTo>
                  <a:lnTo>
                    <a:pt x="15" y="396"/>
                  </a:lnTo>
                  <a:lnTo>
                    <a:pt x="17" y="390"/>
                  </a:lnTo>
                  <a:lnTo>
                    <a:pt x="17" y="381"/>
                  </a:lnTo>
                  <a:lnTo>
                    <a:pt x="19" y="373"/>
                  </a:lnTo>
                  <a:lnTo>
                    <a:pt x="21" y="367"/>
                  </a:lnTo>
                  <a:lnTo>
                    <a:pt x="22" y="360"/>
                  </a:lnTo>
                  <a:lnTo>
                    <a:pt x="24" y="352"/>
                  </a:lnTo>
                  <a:lnTo>
                    <a:pt x="26" y="346"/>
                  </a:lnTo>
                  <a:lnTo>
                    <a:pt x="28" y="339"/>
                  </a:lnTo>
                  <a:lnTo>
                    <a:pt x="30" y="333"/>
                  </a:lnTo>
                  <a:lnTo>
                    <a:pt x="32" y="325"/>
                  </a:lnTo>
                  <a:lnTo>
                    <a:pt x="34" y="320"/>
                  </a:lnTo>
                  <a:lnTo>
                    <a:pt x="38" y="312"/>
                  </a:lnTo>
                  <a:lnTo>
                    <a:pt x="40" y="308"/>
                  </a:lnTo>
                  <a:lnTo>
                    <a:pt x="41" y="301"/>
                  </a:lnTo>
                  <a:lnTo>
                    <a:pt x="43" y="297"/>
                  </a:lnTo>
                  <a:lnTo>
                    <a:pt x="45" y="291"/>
                  </a:lnTo>
                  <a:lnTo>
                    <a:pt x="47" y="287"/>
                  </a:lnTo>
                  <a:lnTo>
                    <a:pt x="49" y="282"/>
                  </a:lnTo>
                  <a:lnTo>
                    <a:pt x="51" y="278"/>
                  </a:lnTo>
                  <a:lnTo>
                    <a:pt x="53" y="272"/>
                  </a:lnTo>
                  <a:lnTo>
                    <a:pt x="53" y="268"/>
                  </a:lnTo>
                  <a:lnTo>
                    <a:pt x="57" y="261"/>
                  </a:lnTo>
                  <a:lnTo>
                    <a:pt x="60" y="255"/>
                  </a:lnTo>
                  <a:lnTo>
                    <a:pt x="60" y="249"/>
                  </a:lnTo>
                  <a:lnTo>
                    <a:pt x="64" y="248"/>
                  </a:lnTo>
                  <a:lnTo>
                    <a:pt x="64" y="246"/>
                  </a:lnTo>
                  <a:lnTo>
                    <a:pt x="66" y="246"/>
                  </a:lnTo>
                  <a:lnTo>
                    <a:pt x="64" y="244"/>
                  </a:lnTo>
                  <a:lnTo>
                    <a:pt x="62" y="240"/>
                  </a:lnTo>
                  <a:lnTo>
                    <a:pt x="60" y="236"/>
                  </a:lnTo>
                  <a:lnTo>
                    <a:pt x="59" y="232"/>
                  </a:lnTo>
                  <a:lnTo>
                    <a:pt x="57" y="229"/>
                  </a:lnTo>
                  <a:lnTo>
                    <a:pt x="55" y="225"/>
                  </a:lnTo>
                  <a:lnTo>
                    <a:pt x="51" y="219"/>
                  </a:lnTo>
                  <a:lnTo>
                    <a:pt x="49" y="215"/>
                  </a:lnTo>
                  <a:lnTo>
                    <a:pt x="45" y="210"/>
                  </a:lnTo>
                  <a:lnTo>
                    <a:pt x="41" y="204"/>
                  </a:lnTo>
                  <a:lnTo>
                    <a:pt x="38" y="198"/>
                  </a:lnTo>
                  <a:lnTo>
                    <a:pt x="36" y="192"/>
                  </a:lnTo>
                  <a:lnTo>
                    <a:pt x="32" y="187"/>
                  </a:lnTo>
                  <a:lnTo>
                    <a:pt x="30" y="181"/>
                  </a:lnTo>
                  <a:lnTo>
                    <a:pt x="26" y="173"/>
                  </a:lnTo>
                  <a:lnTo>
                    <a:pt x="22" y="168"/>
                  </a:lnTo>
                  <a:lnTo>
                    <a:pt x="21" y="160"/>
                  </a:lnTo>
                  <a:lnTo>
                    <a:pt x="17" y="154"/>
                  </a:lnTo>
                  <a:lnTo>
                    <a:pt x="13" y="147"/>
                  </a:lnTo>
                  <a:lnTo>
                    <a:pt x="11" y="141"/>
                  </a:lnTo>
                  <a:lnTo>
                    <a:pt x="9" y="135"/>
                  </a:lnTo>
                  <a:lnTo>
                    <a:pt x="7" y="130"/>
                  </a:lnTo>
                  <a:lnTo>
                    <a:pt x="5" y="122"/>
                  </a:lnTo>
                  <a:lnTo>
                    <a:pt x="2" y="116"/>
                  </a:lnTo>
                  <a:lnTo>
                    <a:pt x="2" y="111"/>
                  </a:lnTo>
                  <a:lnTo>
                    <a:pt x="2" y="107"/>
                  </a:lnTo>
                  <a:lnTo>
                    <a:pt x="0" y="101"/>
                  </a:lnTo>
                  <a:lnTo>
                    <a:pt x="0" y="95"/>
                  </a:lnTo>
                  <a:lnTo>
                    <a:pt x="0" y="92"/>
                  </a:lnTo>
                  <a:lnTo>
                    <a:pt x="0" y="90"/>
                  </a:lnTo>
                  <a:lnTo>
                    <a:pt x="2" y="82"/>
                  </a:lnTo>
                  <a:lnTo>
                    <a:pt x="2" y="75"/>
                  </a:lnTo>
                  <a:lnTo>
                    <a:pt x="3" y="69"/>
                  </a:lnTo>
                  <a:lnTo>
                    <a:pt x="5" y="63"/>
                  </a:lnTo>
                  <a:lnTo>
                    <a:pt x="7" y="56"/>
                  </a:lnTo>
                  <a:lnTo>
                    <a:pt x="11" y="50"/>
                  </a:lnTo>
                  <a:lnTo>
                    <a:pt x="13" y="46"/>
                  </a:lnTo>
                  <a:lnTo>
                    <a:pt x="19" y="40"/>
                  </a:lnTo>
                  <a:lnTo>
                    <a:pt x="21" y="37"/>
                  </a:lnTo>
                  <a:lnTo>
                    <a:pt x="26" y="31"/>
                  </a:lnTo>
                  <a:lnTo>
                    <a:pt x="30" y="27"/>
                  </a:lnTo>
                  <a:lnTo>
                    <a:pt x="36" y="23"/>
                  </a:lnTo>
                  <a:lnTo>
                    <a:pt x="41" y="19"/>
                  </a:lnTo>
                  <a:lnTo>
                    <a:pt x="49" y="16"/>
                  </a:lnTo>
                  <a:lnTo>
                    <a:pt x="55" y="12"/>
                  </a:lnTo>
                  <a:lnTo>
                    <a:pt x="64" y="10"/>
                  </a:lnTo>
                  <a:lnTo>
                    <a:pt x="70" y="6"/>
                  </a:lnTo>
                  <a:lnTo>
                    <a:pt x="78" y="4"/>
                  </a:lnTo>
                  <a:lnTo>
                    <a:pt x="83" y="2"/>
                  </a:lnTo>
                  <a:lnTo>
                    <a:pt x="89" y="2"/>
                  </a:lnTo>
                  <a:lnTo>
                    <a:pt x="95" y="0"/>
                  </a:lnTo>
                  <a:lnTo>
                    <a:pt x="98" y="0"/>
                  </a:lnTo>
                  <a:lnTo>
                    <a:pt x="104" y="0"/>
                  </a:lnTo>
                  <a:lnTo>
                    <a:pt x="108" y="2"/>
                  </a:lnTo>
                  <a:lnTo>
                    <a:pt x="114" y="2"/>
                  </a:lnTo>
                  <a:lnTo>
                    <a:pt x="119" y="4"/>
                  </a:lnTo>
                  <a:lnTo>
                    <a:pt x="123" y="6"/>
                  </a:lnTo>
                  <a:lnTo>
                    <a:pt x="127" y="10"/>
                  </a:lnTo>
                  <a:lnTo>
                    <a:pt x="131" y="16"/>
                  </a:lnTo>
                  <a:lnTo>
                    <a:pt x="133" y="23"/>
                  </a:lnTo>
                  <a:lnTo>
                    <a:pt x="131" y="27"/>
                  </a:lnTo>
                  <a:lnTo>
                    <a:pt x="127" y="29"/>
                  </a:lnTo>
                  <a:lnTo>
                    <a:pt x="121" y="27"/>
                  </a:lnTo>
                  <a:lnTo>
                    <a:pt x="114" y="27"/>
                  </a:lnTo>
                  <a:lnTo>
                    <a:pt x="110" y="27"/>
                  </a:lnTo>
                  <a:lnTo>
                    <a:pt x="106" y="27"/>
                  </a:lnTo>
                  <a:lnTo>
                    <a:pt x="100" y="27"/>
                  </a:lnTo>
                  <a:lnTo>
                    <a:pt x="98" y="29"/>
                  </a:lnTo>
                  <a:lnTo>
                    <a:pt x="93" y="29"/>
                  </a:lnTo>
                  <a:lnTo>
                    <a:pt x="87" y="31"/>
                  </a:lnTo>
                  <a:lnTo>
                    <a:pt x="83" y="31"/>
                  </a:lnTo>
                  <a:lnTo>
                    <a:pt x="78" y="33"/>
                  </a:lnTo>
                  <a:lnTo>
                    <a:pt x="70" y="37"/>
                  </a:lnTo>
                  <a:lnTo>
                    <a:pt x="64" y="38"/>
                  </a:lnTo>
                  <a:lnTo>
                    <a:pt x="57" y="42"/>
                  </a:lnTo>
                  <a:lnTo>
                    <a:pt x="51" y="44"/>
                  </a:lnTo>
                  <a:lnTo>
                    <a:pt x="47" y="46"/>
                  </a:lnTo>
                  <a:lnTo>
                    <a:pt x="41" y="48"/>
                  </a:lnTo>
                  <a:lnTo>
                    <a:pt x="38" y="50"/>
                  </a:lnTo>
                  <a:lnTo>
                    <a:pt x="34" y="56"/>
                  </a:lnTo>
                  <a:lnTo>
                    <a:pt x="32" y="59"/>
                  </a:lnTo>
                  <a:lnTo>
                    <a:pt x="32" y="63"/>
                  </a:lnTo>
                  <a:lnTo>
                    <a:pt x="30" y="67"/>
                  </a:lnTo>
                  <a:lnTo>
                    <a:pt x="30" y="73"/>
                  </a:lnTo>
                  <a:lnTo>
                    <a:pt x="28" y="76"/>
                  </a:lnTo>
                  <a:lnTo>
                    <a:pt x="28" y="78"/>
                  </a:lnTo>
                  <a:lnTo>
                    <a:pt x="28" y="82"/>
                  </a:lnTo>
                  <a:lnTo>
                    <a:pt x="28" y="88"/>
                  </a:lnTo>
                  <a:lnTo>
                    <a:pt x="28" y="92"/>
                  </a:lnTo>
                  <a:lnTo>
                    <a:pt x="30" y="95"/>
                  </a:lnTo>
                  <a:lnTo>
                    <a:pt x="30" y="101"/>
                  </a:lnTo>
                  <a:lnTo>
                    <a:pt x="32" y="107"/>
                  </a:lnTo>
                  <a:lnTo>
                    <a:pt x="34" y="111"/>
                  </a:lnTo>
                  <a:lnTo>
                    <a:pt x="34" y="116"/>
                  </a:lnTo>
                  <a:lnTo>
                    <a:pt x="38" y="122"/>
                  </a:lnTo>
                  <a:lnTo>
                    <a:pt x="40" y="128"/>
                  </a:lnTo>
                  <a:lnTo>
                    <a:pt x="41" y="134"/>
                  </a:lnTo>
                  <a:lnTo>
                    <a:pt x="43" y="139"/>
                  </a:lnTo>
                  <a:lnTo>
                    <a:pt x="45" y="145"/>
                  </a:lnTo>
                  <a:lnTo>
                    <a:pt x="49" y="153"/>
                  </a:lnTo>
                  <a:lnTo>
                    <a:pt x="49" y="156"/>
                  </a:lnTo>
                  <a:lnTo>
                    <a:pt x="53" y="162"/>
                  </a:lnTo>
                  <a:lnTo>
                    <a:pt x="55" y="168"/>
                  </a:lnTo>
                  <a:lnTo>
                    <a:pt x="57" y="173"/>
                  </a:lnTo>
                  <a:lnTo>
                    <a:pt x="59" y="177"/>
                  </a:lnTo>
                  <a:lnTo>
                    <a:pt x="60" y="181"/>
                  </a:lnTo>
                  <a:lnTo>
                    <a:pt x="62" y="187"/>
                  </a:lnTo>
                  <a:lnTo>
                    <a:pt x="64" y="191"/>
                  </a:lnTo>
                  <a:lnTo>
                    <a:pt x="68" y="198"/>
                  </a:lnTo>
                  <a:lnTo>
                    <a:pt x="70" y="204"/>
                  </a:lnTo>
                  <a:lnTo>
                    <a:pt x="72" y="208"/>
                  </a:lnTo>
                  <a:lnTo>
                    <a:pt x="74" y="208"/>
                  </a:lnTo>
                  <a:lnTo>
                    <a:pt x="85" y="223"/>
                  </a:lnTo>
                  <a:lnTo>
                    <a:pt x="85" y="2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609" name="Freeform 273"/>
            <p:cNvSpPr>
              <a:spLocks/>
            </p:cNvSpPr>
            <p:nvPr/>
          </p:nvSpPr>
          <p:spPr bwMode="auto">
            <a:xfrm>
              <a:off x="3926" y="2393"/>
              <a:ext cx="72" cy="129"/>
            </a:xfrm>
            <a:custGeom>
              <a:avLst/>
              <a:gdLst>
                <a:gd name="T0" fmla="*/ 7 w 142"/>
                <a:gd name="T1" fmla="*/ 38 h 259"/>
                <a:gd name="T2" fmla="*/ 19 w 142"/>
                <a:gd name="T3" fmla="*/ 34 h 259"/>
                <a:gd name="T4" fmla="*/ 30 w 142"/>
                <a:gd name="T5" fmla="*/ 31 h 259"/>
                <a:gd name="T6" fmla="*/ 45 w 142"/>
                <a:gd name="T7" fmla="*/ 31 h 259"/>
                <a:gd name="T8" fmla="*/ 62 w 142"/>
                <a:gd name="T9" fmla="*/ 34 h 259"/>
                <a:gd name="T10" fmla="*/ 79 w 142"/>
                <a:gd name="T11" fmla="*/ 50 h 259"/>
                <a:gd name="T12" fmla="*/ 83 w 142"/>
                <a:gd name="T13" fmla="*/ 71 h 259"/>
                <a:gd name="T14" fmla="*/ 76 w 142"/>
                <a:gd name="T15" fmla="*/ 82 h 259"/>
                <a:gd name="T16" fmla="*/ 55 w 142"/>
                <a:gd name="T17" fmla="*/ 92 h 259"/>
                <a:gd name="T18" fmla="*/ 40 w 142"/>
                <a:gd name="T19" fmla="*/ 103 h 259"/>
                <a:gd name="T20" fmla="*/ 47 w 142"/>
                <a:gd name="T21" fmla="*/ 114 h 259"/>
                <a:gd name="T22" fmla="*/ 64 w 142"/>
                <a:gd name="T23" fmla="*/ 105 h 259"/>
                <a:gd name="T24" fmla="*/ 81 w 142"/>
                <a:gd name="T25" fmla="*/ 99 h 259"/>
                <a:gd name="T26" fmla="*/ 97 w 142"/>
                <a:gd name="T27" fmla="*/ 103 h 259"/>
                <a:gd name="T28" fmla="*/ 110 w 142"/>
                <a:gd name="T29" fmla="*/ 111 h 259"/>
                <a:gd name="T30" fmla="*/ 116 w 142"/>
                <a:gd name="T31" fmla="*/ 122 h 259"/>
                <a:gd name="T32" fmla="*/ 117 w 142"/>
                <a:gd name="T33" fmla="*/ 141 h 259"/>
                <a:gd name="T34" fmla="*/ 112 w 142"/>
                <a:gd name="T35" fmla="*/ 154 h 259"/>
                <a:gd name="T36" fmla="*/ 108 w 142"/>
                <a:gd name="T37" fmla="*/ 162 h 259"/>
                <a:gd name="T38" fmla="*/ 121 w 142"/>
                <a:gd name="T39" fmla="*/ 177 h 259"/>
                <a:gd name="T40" fmla="*/ 123 w 142"/>
                <a:gd name="T41" fmla="*/ 192 h 259"/>
                <a:gd name="T42" fmla="*/ 116 w 142"/>
                <a:gd name="T43" fmla="*/ 207 h 259"/>
                <a:gd name="T44" fmla="*/ 102 w 142"/>
                <a:gd name="T45" fmla="*/ 217 h 259"/>
                <a:gd name="T46" fmla="*/ 91 w 142"/>
                <a:gd name="T47" fmla="*/ 226 h 259"/>
                <a:gd name="T48" fmla="*/ 78 w 142"/>
                <a:gd name="T49" fmla="*/ 234 h 259"/>
                <a:gd name="T50" fmla="*/ 68 w 142"/>
                <a:gd name="T51" fmla="*/ 236 h 259"/>
                <a:gd name="T52" fmla="*/ 57 w 142"/>
                <a:gd name="T53" fmla="*/ 228 h 259"/>
                <a:gd name="T54" fmla="*/ 47 w 142"/>
                <a:gd name="T55" fmla="*/ 223 h 259"/>
                <a:gd name="T56" fmla="*/ 40 w 142"/>
                <a:gd name="T57" fmla="*/ 232 h 259"/>
                <a:gd name="T58" fmla="*/ 36 w 142"/>
                <a:gd name="T59" fmla="*/ 244 h 259"/>
                <a:gd name="T60" fmla="*/ 43 w 142"/>
                <a:gd name="T61" fmla="*/ 255 h 259"/>
                <a:gd name="T62" fmla="*/ 55 w 142"/>
                <a:gd name="T63" fmla="*/ 259 h 259"/>
                <a:gd name="T64" fmla="*/ 68 w 142"/>
                <a:gd name="T65" fmla="*/ 257 h 259"/>
                <a:gd name="T66" fmla="*/ 83 w 142"/>
                <a:gd name="T67" fmla="*/ 253 h 259"/>
                <a:gd name="T68" fmla="*/ 98 w 142"/>
                <a:gd name="T69" fmla="*/ 244 h 259"/>
                <a:gd name="T70" fmla="*/ 116 w 142"/>
                <a:gd name="T71" fmla="*/ 232 h 259"/>
                <a:gd name="T72" fmla="*/ 131 w 142"/>
                <a:gd name="T73" fmla="*/ 219 h 259"/>
                <a:gd name="T74" fmla="*/ 138 w 142"/>
                <a:gd name="T75" fmla="*/ 204 h 259"/>
                <a:gd name="T76" fmla="*/ 140 w 142"/>
                <a:gd name="T77" fmla="*/ 187 h 259"/>
                <a:gd name="T78" fmla="*/ 136 w 142"/>
                <a:gd name="T79" fmla="*/ 173 h 259"/>
                <a:gd name="T80" fmla="*/ 133 w 142"/>
                <a:gd name="T81" fmla="*/ 162 h 259"/>
                <a:gd name="T82" fmla="*/ 135 w 142"/>
                <a:gd name="T83" fmla="*/ 154 h 259"/>
                <a:gd name="T84" fmla="*/ 138 w 142"/>
                <a:gd name="T85" fmla="*/ 143 h 259"/>
                <a:gd name="T86" fmla="*/ 140 w 142"/>
                <a:gd name="T87" fmla="*/ 130 h 259"/>
                <a:gd name="T88" fmla="*/ 140 w 142"/>
                <a:gd name="T89" fmla="*/ 116 h 259"/>
                <a:gd name="T90" fmla="*/ 136 w 142"/>
                <a:gd name="T91" fmla="*/ 105 h 259"/>
                <a:gd name="T92" fmla="*/ 116 w 142"/>
                <a:gd name="T93" fmla="*/ 92 h 259"/>
                <a:gd name="T94" fmla="*/ 102 w 142"/>
                <a:gd name="T95" fmla="*/ 84 h 259"/>
                <a:gd name="T96" fmla="*/ 98 w 142"/>
                <a:gd name="T97" fmla="*/ 76 h 259"/>
                <a:gd name="T98" fmla="*/ 98 w 142"/>
                <a:gd name="T99" fmla="*/ 63 h 259"/>
                <a:gd name="T100" fmla="*/ 98 w 142"/>
                <a:gd name="T101" fmla="*/ 48 h 259"/>
                <a:gd name="T102" fmla="*/ 93 w 142"/>
                <a:gd name="T103" fmla="*/ 31 h 259"/>
                <a:gd name="T104" fmla="*/ 83 w 142"/>
                <a:gd name="T105" fmla="*/ 19 h 259"/>
                <a:gd name="T106" fmla="*/ 62 w 142"/>
                <a:gd name="T107" fmla="*/ 4 h 259"/>
                <a:gd name="T108" fmla="*/ 40 w 142"/>
                <a:gd name="T109" fmla="*/ 2 h 259"/>
                <a:gd name="T110" fmla="*/ 21 w 142"/>
                <a:gd name="T111" fmla="*/ 8 h 259"/>
                <a:gd name="T112" fmla="*/ 11 w 142"/>
                <a:gd name="T113" fmla="*/ 17 h 259"/>
                <a:gd name="T114" fmla="*/ 0 w 142"/>
                <a:gd name="T115" fmla="*/ 34 h 259"/>
                <a:gd name="T116" fmla="*/ 3 w 142"/>
                <a:gd name="T117" fmla="*/ 42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2" h="259">
                  <a:moveTo>
                    <a:pt x="3" y="42"/>
                  </a:moveTo>
                  <a:lnTo>
                    <a:pt x="3" y="40"/>
                  </a:lnTo>
                  <a:lnTo>
                    <a:pt x="7" y="38"/>
                  </a:lnTo>
                  <a:lnTo>
                    <a:pt x="11" y="36"/>
                  </a:lnTo>
                  <a:lnTo>
                    <a:pt x="13" y="34"/>
                  </a:lnTo>
                  <a:lnTo>
                    <a:pt x="19" y="34"/>
                  </a:lnTo>
                  <a:lnTo>
                    <a:pt x="22" y="33"/>
                  </a:lnTo>
                  <a:lnTo>
                    <a:pt x="26" y="31"/>
                  </a:lnTo>
                  <a:lnTo>
                    <a:pt x="30" y="31"/>
                  </a:lnTo>
                  <a:lnTo>
                    <a:pt x="36" y="31"/>
                  </a:lnTo>
                  <a:lnTo>
                    <a:pt x="41" y="31"/>
                  </a:lnTo>
                  <a:lnTo>
                    <a:pt x="45" y="31"/>
                  </a:lnTo>
                  <a:lnTo>
                    <a:pt x="51" y="31"/>
                  </a:lnTo>
                  <a:lnTo>
                    <a:pt x="57" y="31"/>
                  </a:lnTo>
                  <a:lnTo>
                    <a:pt x="62" y="34"/>
                  </a:lnTo>
                  <a:lnTo>
                    <a:pt x="70" y="38"/>
                  </a:lnTo>
                  <a:lnTo>
                    <a:pt x="76" y="44"/>
                  </a:lnTo>
                  <a:lnTo>
                    <a:pt x="79" y="50"/>
                  </a:lnTo>
                  <a:lnTo>
                    <a:pt x="81" y="57"/>
                  </a:lnTo>
                  <a:lnTo>
                    <a:pt x="81" y="63"/>
                  </a:lnTo>
                  <a:lnTo>
                    <a:pt x="83" y="71"/>
                  </a:lnTo>
                  <a:lnTo>
                    <a:pt x="81" y="76"/>
                  </a:lnTo>
                  <a:lnTo>
                    <a:pt x="79" y="80"/>
                  </a:lnTo>
                  <a:lnTo>
                    <a:pt x="76" y="82"/>
                  </a:lnTo>
                  <a:lnTo>
                    <a:pt x="70" y="84"/>
                  </a:lnTo>
                  <a:lnTo>
                    <a:pt x="62" y="88"/>
                  </a:lnTo>
                  <a:lnTo>
                    <a:pt x="55" y="92"/>
                  </a:lnTo>
                  <a:lnTo>
                    <a:pt x="47" y="95"/>
                  </a:lnTo>
                  <a:lnTo>
                    <a:pt x="43" y="99"/>
                  </a:lnTo>
                  <a:lnTo>
                    <a:pt x="40" y="103"/>
                  </a:lnTo>
                  <a:lnTo>
                    <a:pt x="41" y="107"/>
                  </a:lnTo>
                  <a:lnTo>
                    <a:pt x="45" y="112"/>
                  </a:lnTo>
                  <a:lnTo>
                    <a:pt x="47" y="114"/>
                  </a:lnTo>
                  <a:lnTo>
                    <a:pt x="51" y="114"/>
                  </a:lnTo>
                  <a:lnTo>
                    <a:pt x="59" y="111"/>
                  </a:lnTo>
                  <a:lnTo>
                    <a:pt x="64" y="105"/>
                  </a:lnTo>
                  <a:lnTo>
                    <a:pt x="72" y="101"/>
                  </a:lnTo>
                  <a:lnTo>
                    <a:pt x="76" y="99"/>
                  </a:lnTo>
                  <a:lnTo>
                    <a:pt x="81" y="99"/>
                  </a:lnTo>
                  <a:lnTo>
                    <a:pt x="85" y="99"/>
                  </a:lnTo>
                  <a:lnTo>
                    <a:pt x="93" y="101"/>
                  </a:lnTo>
                  <a:lnTo>
                    <a:pt x="97" y="103"/>
                  </a:lnTo>
                  <a:lnTo>
                    <a:pt x="102" y="105"/>
                  </a:lnTo>
                  <a:lnTo>
                    <a:pt x="106" y="105"/>
                  </a:lnTo>
                  <a:lnTo>
                    <a:pt x="110" y="111"/>
                  </a:lnTo>
                  <a:lnTo>
                    <a:pt x="112" y="112"/>
                  </a:lnTo>
                  <a:lnTo>
                    <a:pt x="114" y="118"/>
                  </a:lnTo>
                  <a:lnTo>
                    <a:pt x="116" y="122"/>
                  </a:lnTo>
                  <a:lnTo>
                    <a:pt x="117" y="130"/>
                  </a:lnTo>
                  <a:lnTo>
                    <a:pt x="117" y="135"/>
                  </a:lnTo>
                  <a:lnTo>
                    <a:pt x="117" y="141"/>
                  </a:lnTo>
                  <a:lnTo>
                    <a:pt x="116" y="147"/>
                  </a:lnTo>
                  <a:lnTo>
                    <a:pt x="114" y="150"/>
                  </a:lnTo>
                  <a:lnTo>
                    <a:pt x="112" y="154"/>
                  </a:lnTo>
                  <a:lnTo>
                    <a:pt x="110" y="158"/>
                  </a:lnTo>
                  <a:lnTo>
                    <a:pt x="108" y="160"/>
                  </a:lnTo>
                  <a:lnTo>
                    <a:pt x="108" y="162"/>
                  </a:lnTo>
                  <a:lnTo>
                    <a:pt x="119" y="173"/>
                  </a:lnTo>
                  <a:lnTo>
                    <a:pt x="119" y="173"/>
                  </a:lnTo>
                  <a:lnTo>
                    <a:pt x="121" y="177"/>
                  </a:lnTo>
                  <a:lnTo>
                    <a:pt x="121" y="181"/>
                  </a:lnTo>
                  <a:lnTo>
                    <a:pt x="123" y="187"/>
                  </a:lnTo>
                  <a:lnTo>
                    <a:pt x="123" y="192"/>
                  </a:lnTo>
                  <a:lnTo>
                    <a:pt x="121" y="200"/>
                  </a:lnTo>
                  <a:lnTo>
                    <a:pt x="117" y="204"/>
                  </a:lnTo>
                  <a:lnTo>
                    <a:pt x="116" y="207"/>
                  </a:lnTo>
                  <a:lnTo>
                    <a:pt x="112" y="211"/>
                  </a:lnTo>
                  <a:lnTo>
                    <a:pt x="108" y="215"/>
                  </a:lnTo>
                  <a:lnTo>
                    <a:pt x="102" y="217"/>
                  </a:lnTo>
                  <a:lnTo>
                    <a:pt x="98" y="221"/>
                  </a:lnTo>
                  <a:lnTo>
                    <a:pt x="93" y="223"/>
                  </a:lnTo>
                  <a:lnTo>
                    <a:pt x="91" y="226"/>
                  </a:lnTo>
                  <a:lnTo>
                    <a:pt x="85" y="228"/>
                  </a:lnTo>
                  <a:lnTo>
                    <a:pt x="81" y="232"/>
                  </a:lnTo>
                  <a:lnTo>
                    <a:pt x="78" y="234"/>
                  </a:lnTo>
                  <a:lnTo>
                    <a:pt x="74" y="236"/>
                  </a:lnTo>
                  <a:lnTo>
                    <a:pt x="72" y="236"/>
                  </a:lnTo>
                  <a:lnTo>
                    <a:pt x="68" y="236"/>
                  </a:lnTo>
                  <a:lnTo>
                    <a:pt x="62" y="234"/>
                  </a:lnTo>
                  <a:lnTo>
                    <a:pt x="59" y="232"/>
                  </a:lnTo>
                  <a:lnTo>
                    <a:pt x="57" y="228"/>
                  </a:lnTo>
                  <a:lnTo>
                    <a:pt x="55" y="226"/>
                  </a:lnTo>
                  <a:lnTo>
                    <a:pt x="51" y="223"/>
                  </a:lnTo>
                  <a:lnTo>
                    <a:pt x="47" y="223"/>
                  </a:lnTo>
                  <a:lnTo>
                    <a:pt x="45" y="225"/>
                  </a:lnTo>
                  <a:lnTo>
                    <a:pt x="41" y="228"/>
                  </a:lnTo>
                  <a:lnTo>
                    <a:pt x="40" y="232"/>
                  </a:lnTo>
                  <a:lnTo>
                    <a:pt x="38" y="236"/>
                  </a:lnTo>
                  <a:lnTo>
                    <a:pt x="36" y="242"/>
                  </a:lnTo>
                  <a:lnTo>
                    <a:pt x="36" y="244"/>
                  </a:lnTo>
                  <a:lnTo>
                    <a:pt x="38" y="247"/>
                  </a:lnTo>
                  <a:lnTo>
                    <a:pt x="40" y="251"/>
                  </a:lnTo>
                  <a:lnTo>
                    <a:pt x="43" y="255"/>
                  </a:lnTo>
                  <a:lnTo>
                    <a:pt x="51" y="259"/>
                  </a:lnTo>
                  <a:lnTo>
                    <a:pt x="53" y="259"/>
                  </a:lnTo>
                  <a:lnTo>
                    <a:pt x="55" y="259"/>
                  </a:lnTo>
                  <a:lnTo>
                    <a:pt x="59" y="259"/>
                  </a:lnTo>
                  <a:lnTo>
                    <a:pt x="64" y="259"/>
                  </a:lnTo>
                  <a:lnTo>
                    <a:pt x="68" y="257"/>
                  </a:lnTo>
                  <a:lnTo>
                    <a:pt x="72" y="257"/>
                  </a:lnTo>
                  <a:lnTo>
                    <a:pt x="78" y="255"/>
                  </a:lnTo>
                  <a:lnTo>
                    <a:pt x="83" y="253"/>
                  </a:lnTo>
                  <a:lnTo>
                    <a:pt x="87" y="249"/>
                  </a:lnTo>
                  <a:lnTo>
                    <a:pt x="93" y="247"/>
                  </a:lnTo>
                  <a:lnTo>
                    <a:pt x="98" y="244"/>
                  </a:lnTo>
                  <a:lnTo>
                    <a:pt x="104" y="242"/>
                  </a:lnTo>
                  <a:lnTo>
                    <a:pt x="110" y="236"/>
                  </a:lnTo>
                  <a:lnTo>
                    <a:pt x="116" y="232"/>
                  </a:lnTo>
                  <a:lnTo>
                    <a:pt x="121" y="228"/>
                  </a:lnTo>
                  <a:lnTo>
                    <a:pt x="127" y="225"/>
                  </a:lnTo>
                  <a:lnTo>
                    <a:pt x="131" y="219"/>
                  </a:lnTo>
                  <a:lnTo>
                    <a:pt x="135" y="213"/>
                  </a:lnTo>
                  <a:lnTo>
                    <a:pt x="136" y="207"/>
                  </a:lnTo>
                  <a:lnTo>
                    <a:pt x="138" y="204"/>
                  </a:lnTo>
                  <a:lnTo>
                    <a:pt x="140" y="196"/>
                  </a:lnTo>
                  <a:lnTo>
                    <a:pt x="140" y="192"/>
                  </a:lnTo>
                  <a:lnTo>
                    <a:pt x="140" y="187"/>
                  </a:lnTo>
                  <a:lnTo>
                    <a:pt x="140" y="183"/>
                  </a:lnTo>
                  <a:lnTo>
                    <a:pt x="138" y="177"/>
                  </a:lnTo>
                  <a:lnTo>
                    <a:pt x="136" y="173"/>
                  </a:lnTo>
                  <a:lnTo>
                    <a:pt x="135" y="169"/>
                  </a:lnTo>
                  <a:lnTo>
                    <a:pt x="135" y="168"/>
                  </a:lnTo>
                  <a:lnTo>
                    <a:pt x="133" y="162"/>
                  </a:lnTo>
                  <a:lnTo>
                    <a:pt x="131" y="162"/>
                  </a:lnTo>
                  <a:lnTo>
                    <a:pt x="131" y="158"/>
                  </a:lnTo>
                  <a:lnTo>
                    <a:pt x="135" y="154"/>
                  </a:lnTo>
                  <a:lnTo>
                    <a:pt x="135" y="150"/>
                  </a:lnTo>
                  <a:lnTo>
                    <a:pt x="136" y="147"/>
                  </a:lnTo>
                  <a:lnTo>
                    <a:pt x="138" y="143"/>
                  </a:lnTo>
                  <a:lnTo>
                    <a:pt x="140" y="139"/>
                  </a:lnTo>
                  <a:lnTo>
                    <a:pt x="140" y="133"/>
                  </a:lnTo>
                  <a:lnTo>
                    <a:pt x="140" y="130"/>
                  </a:lnTo>
                  <a:lnTo>
                    <a:pt x="140" y="126"/>
                  </a:lnTo>
                  <a:lnTo>
                    <a:pt x="142" y="120"/>
                  </a:lnTo>
                  <a:lnTo>
                    <a:pt x="140" y="116"/>
                  </a:lnTo>
                  <a:lnTo>
                    <a:pt x="140" y="111"/>
                  </a:lnTo>
                  <a:lnTo>
                    <a:pt x="136" y="107"/>
                  </a:lnTo>
                  <a:lnTo>
                    <a:pt x="136" y="105"/>
                  </a:lnTo>
                  <a:lnTo>
                    <a:pt x="129" y="99"/>
                  </a:lnTo>
                  <a:lnTo>
                    <a:pt x="121" y="95"/>
                  </a:lnTo>
                  <a:lnTo>
                    <a:pt x="116" y="92"/>
                  </a:lnTo>
                  <a:lnTo>
                    <a:pt x="112" y="88"/>
                  </a:lnTo>
                  <a:lnTo>
                    <a:pt x="106" y="86"/>
                  </a:lnTo>
                  <a:lnTo>
                    <a:pt x="102" y="84"/>
                  </a:lnTo>
                  <a:lnTo>
                    <a:pt x="98" y="84"/>
                  </a:lnTo>
                  <a:lnTo>
                    <a:pt x="98" y="80"/>
                  </a:lnTo>
                  <a:lnTo>
                    <a:pt x="98" y="76"/>
                  </a:lnTo>
                  <a:lnTo>
                    <a:pt x="98" y="71"/>
                  </a:lnTo>
                  <a:lnTo>
                    <a:pt x="98" y="67"/>
                  </a:lnTo>
                  <a:lnTo>
                    <a:pt x="98" y="63"/>
                  </a:lnTo>
                  <a:lnTo>
                    <a:pt x="100" y="57"/>
                  </a:lnTo>
                  <a:lnTo>
                    <a:pt x="98" y="52"/>
                  </a:lnTo>
                  <a:lnTo>
                    <a:pt x="98" y="48"/>
                  </a:lnTo>
                  <a:lnTo>
                    <a:pt x="97" y="42"/>
                  </a:lnTo>
                  <a:lnTo>
                    <a:pt x="97" y="36"/>
                  </a:lnTo>
                  <a:lnTo>
                    <a:pt x="93" y="31"/>
                  </a:lnTo>
                  <a:lnTo>
                    <a:pt x="91" y="27"/>
                  </a:lnTo>
                  <a:lnTo>
                    <a:pt x="87" y="23"/>
                  </a:lnTo>
                  <a:lnTo>
                    <a:pt x="83" y="19"/>
                  </a:lnTo>
                  <a:lnTo>
                    <a:pt x="76" y="12"/>
                  </a:lnTo>
                  <a:lnTo>
                    <a:pt x="68" y="8"/>
                  </a:lnTo>
                  <a:lnTo>
                    <a:pt x="62" y="4"/>
                  </a:lnTo>
                  <a:lnTo>
                    <a:pt x="55" y="2"/>
                  </a:lnTo>
                  <a:lnTo>
                    <a:pt x="47" y="0"/>
                  </a:lnTo>
                  <a:lnTo>
                    <a:pt x="40" y="2"/>
                  </a:lnTo>
                  <a:lnTo>
                    <a:pt x="32" y="4"/>
                  </a:lnTo>
                  <a:lnTo>
                    <a:pt x="26" y="8"/>
                  </a:lnTo>
                  <a:lnTo>
                    <a:pt x="21" y="8"/>
                  </a:lnTo>
                  <a:lnTo>
                    <a:pt x="19" y="12"/>
                  </a:lnTo>
                  <a:lnTo>
                    <a:pt x="13" y="14"/>
                  </a:lnTo>
                  <a:lnTo>
                    <a:pt x="11" y="17"/>
                  </a:lnTo>
                  <a:lnTo>
                    <a:pt x="5" y="23"/>
                  </a:lnTo>
                  <a:lnTo>
                    <a:pt x="3" y="29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0" y="40"/>
                  </a:lnTo>
                  <a:lnTo>
                    <a:pt x="3" y="42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610" name="Freeform 274"/>
            <p:cNvSpPr>
              <a:spLocks/>
            </p:cNvSpPr>
            <p:nvPr/>
          </p:nvSpPr>
          <p:spPr bwMode="auto">
            <a:xfrm>
              <a:off x="3945" y="2382"/>
              <a:ext cx="67" cy="84"/>
            </a:xfrm>
            <a:custGeom>
              <a:avLst/>
              <a:gdLst>
                <a:gd name="T0" fmla="*/ 24 w 133"/>
                <a:gd name="T1" fmla="*/ 29 h 168"/>
                <a:gd name="T2" fmla="*/ 34 w 133"/>
                <a:gd name="T3" fmla="*/ 25 h 168"/>
                <a:gd name="T4" fmla="*/ 47 w 133"/>
                <a:gd name="T5" fmla="*/ 19 h 168"/>
                <a:gd name="T6" fmla="*/ 62 w 133"/>
                <a:gd name="T7" fmla="*/ 21 h 168"/>
                <a:gd name="T8" fmla="*/ 72 w 133"/>
                <a:gd name="T9" fmla="*/ 29 h 168"/>
                <a:gd name="T10" fmla="*/ 79 w 133"/>
                <a:gd name="T11" fmla="*/ 40 h 168"/>
                <a:gd name="T12" fmla="*/ 85 w 133"/>
                <a:gd name="T13" fmla="*/ 54 h 168"/>
                <a:gd name="T14" fmla="*/ 91 w 133"/>
                <a:gd name="T15" fmla="*/ 65 h 168"/>
                <a:gd name="T16" fmla="*/ 95 w 133"/>
                <a:gd name="T17" fmla="*/ 74 h 168"/>
                <a:gd name="T18" fmla="*/ 98 w 133"/>
                <a:gd name="T19" fmla="*/ 86 h 168"/>
                <a:gd name="T20" fmla="*/ 104 w 133"/>
                <a:gd name="T21" fmla="*/ 101 h 168"/>
                <a:gd name="T22" fmla="*/ 108 w 133"/>
                <a:gd name="T23" fmla="*/ 114 h 168"/>
                <a:gd name="T24" fmla="*/ 110 w 133"/>
                <a:gd name="T25" fmla="*/ 124 h 168"/>
                <a:gd name="T26" fmla="*/ 106 w 133"/>
                <a:gd name="T27" fmla="*/ 132 h 168"/>
                <a:gd name="T28" fmla="*/ 95 w 133"/>
                <a:gd name="T29" fmla="*/ 139 h 168"/>
                <a:gd name="T30" fmla="*/ 98 w 133"/>
                <a:gd name="T31" fmla="*/ 168 h 168"/>
                <a:gd name="T32" fmla="*/ 102 w 133"/>
                <a:gd name="T33" fmla="*/ 162 h 168"/>
                <a:gd name="T34" fmla="*/ 116 w 133"/>
                <a:gd name="T35" fmla="*/ 149 h 168"/>
                <a:gd name="T36" fmla="*/ 121 w 133"/>
                <a:gd name="T37" fmla="*/ 139 h 168"/>
                <a:gd name="T38" fmla="*/ 129 w 133"/>
                <a:gd name="T39" fmla="*/ 132 h 168"/>
                <a:gd name="T40" fmla="*/ 133 w 133"/>
                <a:gd name="T41" fmla="*/ 122 h 168"/>
                <a:gd name="T42" fmla="*/ 133 w 133"/>
                <a:gd name="T43" fmla="*/ 114 h 168"/>
                <a:gd name="T44" fmla="*/ 133 w 133"/>
                <a:gd name="T45" fmla="*/ 103 h 168"/>
                <a:gd name="T46" fmla="*/ 129 w 133"/>
                <a:gd name="T47" fmla="*/ 93 h 168"/>
                <a:gd name="T48" fmla="*/ 127 w 133"/>
                <a:gd name="T49" fmla="*/ 80 h 168"/>
                <a:gd name="T50" fmla="*/ 123 w 133"/>
                <a:gd name="T51" fmla="*/ 71 h 168"/>
                <a:gd name="T52" fmla="*/ 119 w 133"/>
                <a:gd name="T53" fmla="*/ 59 h 168"/>
                <a:gd name="T54" fmla="*/ 116 w 133"/>
                <a:gd name="T55" fmla="*/ 52 h 168"/>
                <a:gd name="T56" fmla="*/ 114 w 133"/>
                <a:gd name="T57" fmla="*/ 44 h 168"/>
                <a:gd name="T58" fmla="*/ 117 w 133"/>
                <a:gd name="T59" fmla="*/ 40 h 168"/>
                <a:gd name="T60" fmla="*/ 123 w 133"/>
                <a:gd name="T61" fmla="*/ 29 h 168"/>
                <a:gd name="T62" fmla="*/ 129 w 133"/>
                <a:gd name="T63" fmla="*/ 19 h 168"/>
                <a:gd name="T64" fmla="*/ 131 w 133"/>
                <a:gd name="T65" fmla="*/ 10 h 168"/>
                <a:gd name="T66" fmla="*/ 125 w 133"/>
                <a:gd name="T67" fmla="*/ 2 h 168"/>
                <a:gd name="T68" fmla="*/ 114 w 133"/>
                <a:gd name="T69" fmla="*/ 8 h 168"/>
                <a:gd name="T70" fmla="*/ 102 w 133"/>
                <a:gd name="T71" fmla="*/ 17 h 168"/>
                <a:gd name="T72" fmla="*/ 98 w 133"/>
                <a:gd name="T73" fmla="*/ 27 h 168"/>
                <a:gd name="T74" fmla="*/ 91 w 133"/>
                <a:gd name="T75" fmla="*/ 21 h 168"/>
                <a:gd name="T76" fmla="*/ 83 w 133"/>
                <a:gd name="T77" fmla="*/ 17 h 168"/>
                <a:gd name="T78" fmla="*/ 76 w 133"/>
                <a:gd name="T79" fmla="*/ 14 h 168"/>
                <a:gd name="T80" fmla="*/ 64 w 133"/>
                <a:gd name="T81" fmla="*/ 8 h 168"/>
                <a:gd name="T82" fmla="*/ 55 w 133"/>
                <a:gd name="T83" fmla="*/ 4 h 168"/>
                <a:gd name="T84" fmla="*/ 45 w 133"/>
                <a:gd name="T85" fmla="*/ 2 h 168"/>
                <a:gd name="T86" fmla="*/ 38 w 133"/>
                <a:gd name="T87" fmla="*/ 0 h 168"/>
                <a:gd name="T88" fmla="*/ 24 w 133"/>
                <a:gd name="T89" fmla="*/ 6 h 168"/>
                <a:gd name="T90" fmla="*/ 13 w 133"/>
                <a:gd name="T91" fmla="*/ 17 h 168"/>
                <a:gd name="T92" fmla="*/ 3 w 133"/>
                <a:gd name="T93" fmla="*/ 27 h 168"/>
                <a:gd name="T94" fmla="*/ 0 w 133"/>
                <a:gd name="T95" fmla="*/ 33 h 168"/>
                <a:gd name="T96" fmla="*/ 24 w 133"/>
                <a:gd name="T97" fmla="*/ 31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3" h="168">
                  <a:moveTo>
                    <a:pt x="24" y="31"/>
                  </a:moveTo>
                  <a:lnTo>
                    <a:pt x="24" y="29"/>
                  </a:lnTo>
                  <a:lnTo>
                    <a:pt x="28" y="27"/>
                  </a:lnTo>
                  <a:lnTo>
                    <a:pt x="34" y="25"/>
                  </a:lnTo>
                  <a:lnTo>
                    <a:pt x="41" y="21"/>
                  </a:lnTo>
                  <a:lnTo>
                    <a:pt x="47" y="19"/>
                  </a:lnTo>
                  <a:lnTo>
                    <a:pt x="55" y="19"/>
                  </a:lnTo>
                  <a:lnTo>
                    <a:pt x="62" y="21"/>
                  </a:lnTo>
                  <a:lnTo>
                    <a:pt x="70" y="27"/>
                  </a:lnTo>
                  <a:lnTo>
                    <a:pt x="72" y="29"/>
                  </a:lnTo>
                  <a:lnTo>
                    <a:pt x="76" y="35"/>
                  </a:lnTo>
                  <a:lnTo>
                    <a:pt x="79" y="40"/>
                  </a:lnTo>
                  <a:lnTo>
                    <a:pt x="83" y="48"/>
                  </a:lnTo>
                  <a:lnTo>
                    <a:pt x="85" y="54"/>
                  </a:lnTo>
                  <a:lnTo>
                    <a:pt x="89" y="61"/>
                  </a:lnTo>
                  <a:lnTo>
                    <a:pt x="91" y="65"/>
                  </a:lnTo>
                  <a:lnTo>
                    <a:pt x="93" y="71"/>
                  </a:lnTo>
                  <a:lnTo>
                    <a:pt x="95" y="74"/>
                  </a:lnTo>
                  <a:lnTo>
                    <a:pt x="97" y="78"/>
                  </a:lnTo>
                  <a:lnTo>
                    <a:pt x="98" y="86"/>
                  </a:lnTo>
                  <a:lnTo>
                    <a:pt x="102" y="93"/>
                  </a:lnTo>
                  <a:lnTo>
                    <a:pt x="104" y="101"/>
                  </a:lnTo>
                  <a:lnTo>
                    <a:pt x="106" y="109"/>
                  </a:lnTo>
                  <a:lnTo>
                    <a:pt x="108" y="114"/>
                  </a:lnTo>
                  <a:lnTo>
                    <a:pt x="110" y="120"/>
                  </a:lnTo>
                  <a:lnTo>
                    <a:pt x="110" y="124"/>
                  </a:lnTo>
                  <a:lnTo>
                    <a:pt x="110" y="126"/>
                  </a:lnTo>
                  <a:lnTo>
                    <a:pt x="106" y="132"/>
                  </a:lnTo>
                  <a:lnTo>
                    <a:pt x="98" y="135"/>
                  </a:lnTo>
                  <a:lnTo>
                    <a:pt x="95" y="139"/>
                  </a:lnTo>
                  <a:lnTo>
                    <a:pt x="91" y="139"/>
                  </a:lnTo>
                  <a:lnTo>
                    <a:pt x="98" y="168"/>
                  </a:lnTo>
                  <a:lnTo>
                    <a:pt x="98" y="166"/>
                  </a:lnTo>
                  <a:lnTo>
                    <a:pt x="102" y="162"/>
                  </a:lnTo>
                  <a:lnTo>
                    <a:pt x="110" y="156"/>
                  </a:lnTo>
                  <a:lnTo>
                    <a:pt x="116" y="149"/>
                  </a:lnTo>
                  <a:lnTo>
                    <a:pt x="119" y="145"/>
                  </a:lnTo>
                  <a:lnTo>
                    <a:pt x="121" y="139"/>
                  </a:lnTo>
                  <a:lnTo>
                    <a:pt x="125" y="135"/>
                  </a:lnTo>
                  <a:lnTo>
                    <a:pt x="129" y="132"/>
                  </a:lnTo>
                  <a:lnTo>
                    <a:pt x="129" y="126"/>
                  </a:lnTo>
                  <a:lnTo>
                    <a:pt x="133" y="122"/>
                  </a:lnTo>
                  <a:lnTo>
                    <a:pt x="133" y="118"/>
                  </a:lnTo>
                  <a:lnTo>
                    <a:pt x="133" y="114"/>
                  </a:lnTo>
                  <a:lnTo>
                    <a:pt x="133" y="109"/>
                  </a:lnTo>
                  <a:lnTo>
                    <a:pt x="133" y="103"/>
                  </a:lnTo>
                  <a:lnTo>
                    <a:pt x="131" y="97"/>
                  </a:lnTo>
                  <a:lnTo>
                    <a:pt x="129" y="93"/>
                  </a:lnTo>
                  <a:lnTo>
                    <a:pt x="129" y="86"/>
                  </a:lnTo>
                  <a:lnTo>
                    <a:pt x="127" y="80"/>
                  </a:lnTo>
                  <a:lnTo>
                    <a:pt x="125" y="74"/>
                  </a:lnTo>
                  <a:lnTo>
                    <a:pt x="123" y="71"/>
                  </a:lnTo>
                  <a:lnTo>
                    <a:pt x="121" y="63"/>
                  </a:lnTo>
                  <a:lnTo>
                    <a:pt x="119" y="59"/>
                  </a:lnTo>
                  <a:lnTo>
                    <a:pt x="117" y="55"/>
                  </a:lnTo>
                  <a:lnTo>
                    <a:pt x="116" y="52"/>
                  </a:lnTo>
                  <a:lnTo>
                    <a:pt x="114" y="46"/>
                  </a:lnTo>
                  <a:lnTo>
                    <a:pt x="114" y="44"/>
                  </a:lnTo>
                  <a:lnTo>
                    <a:pt x="114" y="42"/>
                  </a:lnTo>
                  <a:lnTo>
                    <a:pt x="117" y="40"/>
                  </a:lnTo>
                  <a:lnTo>
                    <a:pt x="119" y="35"/>
                  </a:lnTo>
                  <a:lnTo>
                    <a:pt x="123" y="29"/>
                  </a:lnTo>
                  <a:lnTo>
                    <a:pt x="127" y="23"/>
                  </a:lnTo>
                  <a:lnTo>
                    <a:pt x="129" y="19"/>
                  </a:lnTo>
                  <a:lnTo>
                    <a:pt x="131" y="14"/>
                  </a:lnTo>
                  <a:lnTo>
                    <a:pt x="131" y="10"/>
                  </a:lnTo>
                  <a:lnTo>
                    <a:pt x="127" y="6"/>
                  </a:lnTo>
                  <a:lnTo>
                    <a:pt x="125" y="2"/>
                  </a:lnTo>
                  <a:lnTo>
                    <a:pt x="119" y="2"/>
                  </a:lnTo>
                  <a:lnTo>
                    <a:pt x="114" y="8"/>
                  </a:lnTo>
                  <a:lnTo>
                    <a:pt x="106" y="12"/>
                  </a:lnTo>
                  <a:lnTo>
                    <a:pt x="102" y="17"/>
                  </a:lnTo>
                  <a:lnTo>
                    <a:pt x="100" y="23"/>
                  </a:lnTo>
                  <a:lnTo>
                    <a:pt x="98" y="27"/>
                  </a:lnTo>
                  <a:lnTo>
                    <a:pt x="97" y="25"/>
                  </a:lnTo>
                  <a:lnTo>
                    <a:pt x="91" y="21"/>
                  </a:lnTo>
                  <a:lnTo>
                    <a:pt x="87" y="19"/>
                  </a:lnTo>
                  <a:lnTo>
                    <a:pt x="83" y="17"/>
                  </a:lnTo>
                  <a:lnTo>
                    <a:pt x="79" y="16"/>
                  </a:lnTo>
                  <a:lnTo>
                    <a:pt x="76" y="14"/>
                  </a:lnTo>
                  <a:lnTo>
                    <a:pt x="70" y="10"/>
                  </a:lnTo>
                  <a:lnTo>
                    <a:pt x="64" y="8"/>
                  </a:lnTo>
                  <a:lnTo>
                    <a:pt x="59" y="6"/>
                  </a:lnTo>
                  <a:lnTo>
                    <a:pt x="55" y="4"/>
                  </a:lnTo>
                  <a:lnTo>
                    <a:pt x="51" y="2"/>
                  </a:lnTo>
                  <a:lnTo>
                    <a:pt x="45" y="2"/>
                  </a:lnTo>
                  <a:lnTo>
                    <a:pt x="41" y="0"/>
                  </a:lnTo>
                  <a:lnTo>
                    <a:pt x="38" y="0"/>
                  </a:lnTo>
                  <a:lnTo>
                    <a:pt x="30" y="2"/>
                  </a:lnTo>
                  <a:lnTo>
                    <a:pt x="24" y="6"/>
                  </a:lnTo>
                  <a:lnTo>
                    <a:pt x="17" y="10"/>
                  </a:lnTo>
                  <a:lnTo>
                    <a:pt x="13" y="17"/>
                  </a:lnTo>
                  <a:lnTo>
                    <a:pt x="7" y="21"/>
                  </a:lnTo>
                  <a:lnTo>
                    <a:pt x="3" y="27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24" y="31"/>
                  </a:lnTo>
                  <a:lnTo>
                    <a:pt x="24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611" name="Freeform 275"/>
            <p:cNvSpPr>
              <a:spLocks/>
            </p:cNvSpPr>
            <p:nvPr/>
          </p:nvSpPr>
          <p:spPr bwMode="auto">
            <a:xfrm>
              <a:off x="3705" y="2027"/>
              <a:ext cx="192" cy="364"/>
            </a:xfrm>
            <a:custGeom>
              <a:avLst/>
              <a:gdLst>
                <a:gd name="T0" fmla="*/ 17 w 384"/>
                <a:gd name="T1" fmla="*/ 1 h 727"/>
                <a:gd name="T2" fmla="*/ 9 w 384"/>
                <a:gd name="T3" fmla="*/ 0 h 727"/>
                <a:gd name="T4" fmla="*/ 0 w 384"/>
                <a:gd name="T5" fmla="*/ 5 h 727"/>
                <a:gd name="T6" fmla="*/ 0 w 384"/>
                <a:gd name="T7" fmla="*/ 9 h 727"/>
                <a:gd name="T8" fmla="*/ 4 w 384"/>
                <a:gd name="T9" fmla="*/ 15 h 727"/>
                <a:gd name="T10" fmla="*/ 7 w 384"/>
                <a:gd name="T11" fmla="*/ 24 h 727"/>
                <a:gd name="T12" fmla="*/ 15 w 384"/>
                <a:gd name="T13" fmla="*/ 40 h 727"/>
                <a:gd name="T14" fmla="*/ 23 w 384"/>
                <a:gd name="T15" fmla="*/ 55 h 727"/>
                <a:gd name="T16" fmla="*/ 32 w 384"/>
                <a:gd name="T17" fmla="*/ 76 h 727"/>
                <a:gd name="T18" fmla="*/ 44 w 384"/>
                <a:gd name="T19" fmla="*/ 98 h 727"/>
                <a:gd name="T20" fmla="*/ 57 w 384"/>
                <a:gd name="T21" fmla="*/ 123 h 727"/>
                <a:gd name="T22" fmla="*/ 70 w 384"/>
                <a:gd name="T23" fmla="*/ 148 h 727"/>
                <a:gd name="T24" fmla="*/ 83 w 384"/>
                <a:gd name="T25" fmla="*/ 178 h 727"/>
                <a:gd name="T26" fmla="*/ 99 w 384"/>
                <a:gd name="T27" fmla="*/ 207 h 727"/>
                <a:gd name="T28" fmla="*/ 116 w 384"/>
                <a:gd name="T29" fmla="*/ 239 h 727"/>
                <a:gd name="T30" fmla="*/ 131 w 384"/>
                <a:gd name="T31" fmla="*/ 269 h 727"/>
                <a:gd name="T32" fmla="*/ 148 w 384"/>
                <a:gd name="T33" fmla="*/ 304 h 727"/>
                <a:gd name="T34" fmla="*/ 165 w 384"/>
                <a:gd name="T35" fmla="*/ 336 h 727"/>
                <a:gd name="T36" fmla="*/ 184 w 384"/>
                <a:gd name="T37" fmla="*/ 370 h 727"/>
                <a:gd name="T38" fmla="*/ 199 w 384"/>
                <a:gd name="T39" fmla="*/ 404 h 727"/>
                <a:gd name="T40" fmla="*/ 218 w 384"/>
                <a:gd name="T41" fmla="*/ 437 h 727"/>
                <a:gd name="T42" fmla="*/ 234 w 384"/>
                <a:gd name="T43" fmla="*/ 469 h 727"/>
                <a:gd name="T44" fmla="*/ 253 w 384"/>
                <a:gd name="T45" fmla="*/ 501 h 727"/>
                <a:gd name="T46" fmla="*/ 268 w 384"/>
                <a:gd name="T47" fmla="*/ 532 h 727"/>
                <a:gd name="T48" fmla="*/ 283 w 384"/>
                <a:gd name="T49" fmla="*/ 562 h 727"/>
                <a:gd name="T50" fmla="*/ 296 w 384"/>
                <a:gd name="T51" fmla="*/ 589 h 727"/>
                <a:gd name="T52" fmla="*/ 312 w 384"/>
                <a:gd name="T53" fmla="*/ 615 h 727"/>
                <a:gd name="T54" fmla="*/ 323 w 384"/>
                <a:gd name="T55" fmla="*/ 640 h 727"/>
                <a:gd name="T56" fmla="*/ 334 w 384"/>
                <a:gd name="T57" fmla="*/ 661 h 727"/>
                <a:gd name="T58" fmla="*/ 344 w 384"/>
                <a:gd name="T59" fmla="*/ 680 h 727"/>
                <a:gd name="T60" fmla="*/ 353 w 384"/>
                <a:gd name="T61" fmla="*/ 697 h 727"/>
                <a:gd name="T62" fmla="*/ 361 w 384"/>
                <a:gd name="T63" fmla="*/ 710 h 727"/>
                <a:gd name="T64" fmla="*/ 365 w 384"/>
                <a:gd name="T65" fmla="*/ 720 h 727"/>
                <a:gd name="T66" fmla="*/ 370 w 384"/>
                <a:gd name="T67" fmla="*/ 727 h 727"/>
                <a:gd name="T68" fmla="*/ 384 w 384"/>
                <a:gd name="T69" fmla="*/ 718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84" h="727">
                  <a:moveTo>
                    <a:pt x="384" y="718"/>
                  </a:moveTo>
                  <a:lnTo>
                    <a:pt x="17" y="1"/>
                  </a:lnTo>
                  <a:lnTo>
                    <a:pt x="15" y="0"/>
                  </a:lnTo>
                  <a:lnTo>
                    <a:pt x="9" y="0"/>
                  </a:lnTo>
                  <a:lnTo>
                    <a:pt x="4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9"/>
                  </a:lnTo>
                  <a:lnTo>
                    <a:pt x="2" y="11"/>
                  </a:lnTo>
                  <a:lnTo>
                    <a:pt x="4" y="15"/>
                  </a:lnTo>
                  <a:lnTo>
                    <a:pt x="6" y="19"/>
                  </a:lnTo>
                  <a:lnTo>
                    <a:pt x="7" y="24"/>
                  </a:lnTo>
                  <a:lnTo>
                    <a:pt x="9" y="32"/>
                  </a:lnTo>
                  <a:lnTo>
                    <a:pt x="15" y="40"/>
                  </a:lnTo>
                  <a:lnTo>
                    <a:pt x="17" y="47"/>
                  </a:lnTo>
                  <a:lnTo>
                    <a:pt x="23" y="55"/>
                  </a:lnTo>
                  <a:lnTo>
                    <a:pt x="26" y="64"/>
                  </a:lnTo>
                  <a:lnTo>
                    <a:pt x="32" y="76"/>
                  </a:lnTo>
                  <a:lnTo>
                    <a:pt x="38" y="85"/>
                  </a:lnTo>
                  <a:lnTo>
                    <a:pt x="44" y="98"/>
                  </a:lnTo>
                  <a:lnTo>
                    <a:pt x="49" y="110"/>
                  </a:lnTo>
                  <a:lnTo>
                    <a:pt x="57" y="123"/>
                  </a:lnTo>
                  <a:lnTo>
                    <a:pt x="63" y="135"/>
                  </a:lnTo>
                  <a:lnTo>
                    <a:pt x="70" y="148"/>
                  </a:lnTo>
                  <a:lnTo>
                    <a:pt x="76" y="163"/>
                  </a:lnTo>
                  <a:lnTo>
                    <a:pt x="83" y="178"/>
                  </a:lnTo>
                  <a:lnTo>
                    <a:pt x="91" y="192"/>
                  </a:lnTo>
                  <a:lnTo>
                    <a:pt x="99" y="207"/>
                  </a:lnTo>
                  <a:lnTo>
                    <a:pt x="106" y="222"/>
                  </a:lnTo>
                  <a:lnTo>
                    <a:pt x="116" y="239"/>
                  </a:lnTo>
                  <a:lnTo>
                    <a:pt x="123" y="254"/>
                  </a:lnTo>
                  <a:lnTo>
                    <a:pt x="131" y="269"/>
                  </a:lnTo>
                  <a:lnTo>
                    <a:pt x="140" y="287"/>
                  </a:lnTo>
                  <a:lnTo>
                    <a:pt x="148" y="304"/>
                  </a:lnTo>
                  <a:lnTo>
                    <a:pt x="158" y="319"/>
                  </a:lnTo>
                  <a:lnTo>
                    <a:pt x="165" y="336"/>
                  </a:lnTo>
                  <a:lnTo>
                    <a:pt x="175" y="353"/>
                  </a:lnTo>
                  <a:lnTo>
                    <a:pt x="184" y="370"/>
                  </a:lnTo>
                  <a:lnTo>
                    <a:pt x="192" y="387"/>
                  </a:lnTo>
                  <a:lnTo>
                    <a:pt x="199" y="404"/>
                  </a:lnTo>
                  <a:lnTo>
                    <a:pt x="209" y="420"/>
                  </a:lnTo>
                  <a:lnTo>
                    <a:pt x="218" y="437"/>
                  </a:lnTo>
                  <a:lnTo>
                    <a:pt x="226" y="454"/>
                  </a:lnTo>
                  <a:lnTo>
                    <a:pt x="234" y="469"/>
                  </a:lnTo>
                  <a:lnTo>
                    <a:pt x="243" y="484"/>
                  </a:lnTo>
                  <a:lnTo>
                    <a:pt x="253" y="501"/>
                  </a:lnTo>
                  <a:lnTo>
                    <a:pt x="260" y="517"/>
                  </a:lnTo>
                  <a:lnTo>
                    <a:pt x="268" y="532"/>
                  </a:lnTo>
                  <a:lnTo>
                    <a:pt x="275" y="547"/>
                  </a:lnTo>
                  <a:lnTo>
                    <a:pt x="283" y="562"/>
                  </a:lnTo>
                  <a:lnTo>
                    <a:pt x="289" y="575"/>
                  </a:lnTo>
                  <a:lnTo>
                    <a:pt x="296" y="589"/>
                  </a:lnTo>
                  <a:lnTo>
                    <a:pt x="304" y="602"/>
                  </a:lnTo>
                  <a:lnTo>
                    <a:pt x="312" y="615"/>
                  </a:lnTo>
                  <a:lnTo>
                    <a:pt x="317" y="627"/>
                  </a:lnTo>
                  <a:lnTo>
                    <a:pt x="323" y="640"/>
                  </a:lnTo>
                  <a:lnTo>
                    <a:pt x="329" y="650"/>
                  </a:lnTo>
                  <a:lnTo>
                    <a:pt x="334" y="661"/>
                  </a:lnTo>
                  <a:lnTo>
                    <a:pt x="340" y="670"/>
                  </a:lnTo>
                  <a:lnTo>
                    <a:pt x="344" y="680"/>
                  </a:lnTo>
                  <a:lnTo>
                    <a:pt x="350" y="689"/>
                  </a:lnTo>
                  <a:lnTo>
                    <a:pt x="353" y="697"/>
                  </a:lnTo>
                  <a:lnTo>
                    <a:pt x="355" y="703"/>
                  </a:lnTo>
                  <a:lnTo>
                    <a:pt x="361" y="710"/>
                  </a:lnTo>
                  <a:lnTo>
                    <a:pt x="363" y="714"/>
                  </a:lnTo>
                  <a:lnTo>
                    <a:pt x="365" y="720"/>
                  </a:lnTo>
                  <a:lnTo>
                    <a:pt x="369" y="726"/>
                  </a:lnTo>
                  <a:lnTo>
                    <a:pt x="370" y="727"/>
                  </a:lnTo>
                  <a:lnTo>
                    <a:pt x="384" y="718"/>
                  </a:lnTo>
                  <a:lnTo>
                    <a:pt x="384" y="7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612" name="Freeform 276"/>
            <p:cNvSpPr>
              <a:spLocks/>
            </p:cNvSpPr>
            <p:nvPr/>
          </p:nvSpPr>
          <p:spPr bwMode="auto">
            <a:xfrm>
              <a:off x="3717" y="2000"/>
              <a:ext cx="200" cy="382"/>
            </a:xfrm>
            <a:custGeom>
              <a:avLst/>
              <a:gdLst>
                <a:gd name="T0" fmla="*/ 17 w 399"/>
                <a:gd name="T1" fmla="*/ 2 h 764"/>
                <a:gd name="T2" fmla="*/ 9 w 399"/>
                <a:gd name="T3" fmla="*/ 0 h 764"/>
                <a:gd name="T4" fmla="*/ 0 w 399"/>
                <a:gd name="T5" fmla="*/ 8 h 764"/>
                <a:gd name="T6" fmla="*/ 3 w 399"/>
                <a:gd name="T7" fmla="*/ 16 h 764"/>
                <a:gd name="T8" fmla="*/ 7 w 399"/>
                <a:gd name="T9" fmla="*/ 27 h 764"/>
                <a:gd name="T10" fmla="*/ 15 w 399"/>
                <a:gd name="T11" fmla="*/ 42 h 764"/>
                <a:gd name="T12" fmla="*/ 22 w 399"/>
                <a:gd name="T13" fmla="*/ 59 h 764"/>
                <a:gd name="T14" fmla="*/ 34 w 399"/>
                <a:gd name="T15" fmla="*/ 80 h 764"/>
                <a:gd name="T16" fmla="*/ 45 w 399"/>
                <a:gd name="T17" fmla="*/ 103 h 764"/>
                <a:gd name="T18" fmla="*/ 58 w 399"/>
                <a:gd name="T19" fmla="*/ 130 h 764"/>
                <a:gd name="T20" fmla="*/ 72 w 399"/>
                <a:gd name="T21" fmla="*/ 156 h 764"/>
                <a:gd name="T22" fmla="*/ 87 w 399"/>
                <a:gd name="T23" fmla="*/ 187 h 764"/>
                <a:gd name="T24" fmla="*/ 104 w 399"/>
                <a:gd name="T25" fmla="*/ 217 h 764"/>
                <a:gd name="T26" fmla="*/ 121 w 399"/>
                <a:gd name="T27" fmla="*/ 249 h 764"/>
                <a:gd name="T28" fmla="*/ 138 w 399"/>
                <a:gd name="T29" fmla="*/ 284 h 764"/>
                <a:gd name="T30" fmla="*/ 155 w 399"/>
                <a:gd name="T31" fmla="*/ 318 h 764"/>
                <a:gd name="T32" fmla="*/ 174 w 399"/>
                <a:gd name="T33" fmla="*/ 354 h 764"/>
                <a:gd name="T34" fmla="*/ 191 w 399"/>
                <a:gd name="T35" fmla="*/ 388 h 764"/>
                <a:gd name="T36" fmla="*/ 209 w 399"/>
                <a:gd name="T37" fmla="*/ 424 h 764"/>
                <a:gd name="T38" fmla="*/ 228 w 399"/>
                <a:gd name="T39" fmla="*/ 458 h 764"/>
                <a:gd name="T40" fmla="*/ 245 w 399"/>
                <a:gd name="T41" fmla="*/ 493 h 764"/>
                <a:gd name="T42" fmla="*/ 262 w 399"/>
                <a:gd name="T43" fmla="*/ 527 h 764"/>
                <a:gd name="T44" fmla="*/ 279 w 399"/>
                <a:gd name="T45" fmla="*/ 559 h 764"/>
                <a:gd name="T46" fmla="*/ 294 w 399"/>
                <a:gd name="T47" fmla="*/ 590 h 764"/>
                <a:gd name="T48" fmla="*/ 309 w 399"/>
                <a:gd name="T49" fmla="*/ 620 h 764"/>
                <a:gd name="T50" fmla="*/ 325 w 399"/>
                <a:gd name="T51" fmla="*/ 648 h 764"/>
                <a:gd name="T52" fmla="*/ 338 w 399"/>
                <a:gd name="T53" fmla="*/ 673 h 764"/>
                <a:gd name="T54" fmla="*/ 349 w 399"/>
                <a:gd name="T55" fmla="*/ 696 h 764"/>
                <a:gd name="T56" fmla="*/ 359 w 399"/>
                <a:gd name="T57" fmla="*/ 715 h 764"/>
                <a:gd name="T58" fmla="*/ 368 w 399"/>
                <a:gd name="T59" fmla="*/ 732 h 764"/>
                <a:gd name="T60" fmla="*/ 376 w 399"/>
                <a:gd name="T61" fmla="*/ 745 h 764"/>
                <a:gd name="T62" fmla="*/ 380 w 399"/>
                <a:gd name="T63" fmla="*/ 757 h 764"/>
                <a:gd name="T64" fmla="*/ 383 w 399"/>
                <a:gd name="T65" fmla="*/ 762 h 764"/>
                <a:gd name="T66" fmla="*/ 385 w 399"/>
                <a:gd name="T67" fmla="*/ 764 h 764"/>
                <a:gd name="T68" fmla="*/ 399 w 399"/>
                <a:gd name="T69" fmla="*/ 753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9" h="764">
                  <a:moveTo>
                    <a:pt x="399" y="753"/>
                  </a:moveTo>
                  <a:lnTo>
                    <a:pt x="17" y="2"/>
                  </a:lnTo>
                  <a:lnTo>
                    <a:pt x="15" y="0"/>
                  </a:lnTo>
                  <a:lnTo>
                    <a:pt x="9" y="0"/>
                  </a:lnTo>
                  <a:lnTo>
                    <a:pt x="1" y="0"/>
                  </a:lnTo>
                  <a:lnTo>
                    <a:pt x="0" y="8"/>
                  </a:lnTo>
                  <a:lnTo>
                    <a:pt x="0" y="10"/>
                  </a:lnTo>
                  <a:lnTo>
                    <a:pt x="3" y="16"/>
                  </a:lnTo>
                  <a:lnTo>
                    <a:pt x="3" y="21"/>
                  </a:lnTo>
                  <a:lnTo>
                    <a:pt x="7" y="27"/>
                  </a:lnTo>
                  <a:lnTo>
                    <a:pt x="11" y="33"/>
                  </a:lnTo>
                  <a:lnTo>
                    <a:pt x="15" y="42"/>
                  </a:lnTo>
                  <a:lnTo>
                    <a:pt x="19" y="50"/>
                  </a:lnTo>
                  <a:lnTo>
                    <a:pt x="22" y="59"/>
                  </a:lnTo>
                  <a:lnTo>
                    <a:pt x="28" y="69"/>
                  </a:lnTo>
                  <a:lnTo>
                    <a:pt x="34" y="80"/>
                  </a:lnTo>
                  <a:lnTo>
                    <a:pt x="39" y="90"/>
                  </a:lnTo>
                  <a:lnTo>
                    <a:pt x="45" y="103"/>
                  </a:lnTo>
                  <a:lnTo>
                    <a:pt x="53" y="116"/>
                  </a:lnTo>
                  <a:lnTo>
                    <a:pt x="58" y="130"/>
                  </a:lnTo>
                  <a:lnTo>
                    <a:pt x="66" y="141"/>
                  </a:lnTo>
                  <a:lnTo>
                    <a:pt x="72" y="156"/>
                  </a:lnTo>
                  <a:lnTo>
                    <a:pt x="79" y="170"/>
                  </a:lnTo>
                  <a:lnTo>
                    <a:pt x="87" y="187"/>
                  </a:lnTo>
                  <a:lnTo>
                    <a:pt x="95" y="202"/>
                  </a:lnTo>
                  <a:lnTo>
                    <a:pt x="104" y="217"/>
                  </a:lnTo>
                  <a:lnTo>
                    <a:pt x="112" y="232"/>
                  </a:lnTo>
                  <a:lnTo>
                    <a:pt x="121" y="249"/>
                  </a:lnTo>
                  <a:lnTo>
                    <a:pt x="129" y="266"/>
                  </a:lnTo>
                  <a:lnTo>
                    <a:pt x="138" y="284"/>
                  </a:lnTo>
                  <a:lnTo>
                    <a:pt x="146" y="301"/>
                  </a:lnTo>
                  <a:lnTo>
                    <a:pt x="155" y="318"/>
                  </a:lnTo>
                  <a:lnTo>
                    <a:pt x="165" y="335"/>
                  </a:lnTo>
                  <a:lnTo>
                    <a:pt x="174" y="354"/>
                  </a:lnTo>
                  <a:lnTo>
                    <a:pt x="182" y="371"/>
                  </a:lnTo>
                  <a:lnTo>
                    <a:pt x="191" y="388"/>
                  </a:lnTo>
                  <a:lnTo>
                    <a:pt x="201" y="407"/>
                  </a:lnTo>
                  <a:lnTo>
                    <a:pt x="209" y="424"/>
                  </a:lnTo>
                  <a:lnTo>
                    <a:pt x="218" y="441"/>
                  </a:lnTo>
                  <a:lnTo>
                    <a:pt x="228" y="458"/>
                  </a:lnTo>
                  <a:lnTo>
                    <a:pt x="235" y="475"/>
                  </a:lnTo>
                  <a:lnTo>
                    <a:pt x="245" y="493"/>
                  </a:lnTo>
                  <a:lnTo>
                    <a:pt x="252" y="510"/>
                  </a:lnTo>
                  <a:lnTo>
                    <a:pt x="262" y="527"/>
                  </a:lnTo>
                  <a:lnTo>
                    <a:pt x="269" y="542"/>
                  </a:lnTo>
                  <a:lnTo>
                    <a:pt x="279" y="559"/>
                  </a:lnTo>
                  <a:lnTo>
                    <a:pt x="287" y="574"/>
                  </a:lnTo>
                  <a:lnTo>
                    <a:pt x="294" y="590"/>
                  </a:lnTo>
                  <a:lnTo>
                    <a:pt x="302" y="605"/>
                  </a:lnTo>
                  <a:lnTo>
                    <a:pt x="309" y="620"/>
                  </a:lnTo>
                  <a:lnTo>
                    <a:pt x="317" y="633"/>
                  </a:lnTo>
                  <a:lnTo>
                    <a:pt x="325" y="648"/>
                  </a:lnTo>
                  <a:lnTo>
                    <a:pt x="330" y="660"/>
                  </a:lnTo>
                  <a:lnTo>
                    <a:pt x="338" y="673"/>
                  </a:lnTo>
                  <a:lnTo>
                    <a:pt x="344" y="685"/>
                  </a:lnTo>
                  <a:lnTo>
                    <a:pt x="349" y="696"/>
                  </a:lnTo>
                  <a:lnTo>
                    <a:pt x="353" y="705"/>
                  </a:lnTo>
                  <a:lnTo>
                    <a:pt x="359" y="715"/>
                  </a:lnTo>
                  <a:lnTo>
                    <a:pt x="364" y="723"/>
                  </a:lnTo>
                  <a:lnTo>
                    <a:pt x="368" y="732"/>
                  </a:lnTo>
                  <a:lnTo>
                    <a:pt x="372" y="738"/>
                  </a:lnTo>
                  <a:lnTo>
                    <a:pt x="376" y="745"/>
                  </a:lnTo>
                  <a:lnTo>
                    <a:pt x="378" y="751"/>
                  </a:lnTo>
                  <a:lnTo>
                    <a:pt x="380" y="757"/>
                  </a:lnTo>
                  <a:lnTo>
                    <a:pt x="382" y="759"/>
                  </a:lnTo>
                  <a:lnTo>
                    <a:pt x="383" y="762"/>
                  </a:lnTo>
                  <a:lnTo>
                    <a:pt x="383" y="764"/>
                  </a:lnTo>
                  <a:lnTo>
                    <a:pt x="385" y="764"/>
                  </a:lnTo>
                  <a:lnTo>
                    <a:pt x="399" y="753"/>
                  </a:lnTo>
                  <a:lnTo>
                    <a:pt x="399" y="7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613" name="Freeform 277"/>
            <p:cNvSpPr>
              <a:spLocks/>
            </p:cNvSpPr>
            <p:nvPr/>
          </p:nvSpPr>
          <p:spPr bwMode="auto">
            <a:xfrm>
              <a:off x="4241" y="2249"/>
              <a:ext cx="32" cy="14"/>
            </a:xfrm>
            <a:custGeom>
              <a:avLst/>
              <a:gdLst>
                <a:gd name="T0" fmla="*/ 0 w 64"/>
                <a:gd name="T1" fmla="*/ 0 h 29"/>
                <a:gd name="T2" fmla="*/ 62 w 64"/>
                <a:gd name="T3" fmla="*/ 4 h 29"/>
                <a:gd name="T4" fmla="*/ 64 w 64"/>
                <a:gd name="T5" fmla="*/ 29 h 29"/>
                <a:gd name="T6" fmla="*/ 2 w 64"/>
                <a:gd name="T7" fmla="*/ 27 h 29"/>
                <a:gd name="T8" fmla="*/ 0 w 64"/>
                <a:gd name="T9" fmla="*/ 0 h 29"/>
                <a:gd name="T10" fmla="*/ 0 w 64"/>
                <a:gd name="T1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29">
                  <a:moveTo>
                    <a:pt x="0" y="0"/>
                  </a:moveTo>
                  <a:lnTo>
                    <a:pt x="62" y="4"/>
                  </a:lnTo>
                  <a:lnTo>
                    <a:pt x="64" y="29"/>
                  </a:lnTo>
                  <a:lnTo>
                    <a:pt x="2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614" name="Freeform 278"/>
            <p:cNvSpPr>
              <a:spLocks/>
            </p:cNvSpPr>
            <p:nvPr/>
          </p:nvSpPr>
          <p:spPr bwMode="auto">
            <a:xfrm>
              <a:off x="4267" y="2170"/>
              <a:ext cx="196" cy="252"/>
            </a:xfrm>
            <a:custGeom>
              <a:avLst/>
              <a:gdLst>
                <a:gd name="T0" fmla="*/ 47 w 391"/>
                <a:gd name="T1" fmla="*/ 131 h 503"/>
                <a:gd name="T2" fmla="*/ 27 w 391"/>
                <a:gd name="T3" fmla="*/ 100 h 503"/>
                <a:gd name="T4" fmla="*/ 32 w 391"/>
                <a:gd name="T5" fmla="*/ 62 h 503"/>
                <a:gd name="T6" fmla="*/ 46 w 391"/>
                <a:gd name="T7" fmla="*/ 39 h 503"/>
                <a:gd name="T8" fmla="*/ 72 w 391"/>
                <a:gd name="T9" fmla="*/ 30 h 503"/>
                <a:gd name="T10" fmla="*/ 106 w 391"/>
                <a:gd name="T11" fmla="*/ 30 h 503"/>
                <a:gd name="T12" fmla="*/ 142 w 391"/>
                <a:gd name="T13" fmla="*/ 45 h 503"/>
                <a:gd name="T14" fmla="*/ 179 w 391"/>
                <a:gd name="T15" fmla="*/ 77 h 503"/>
                <a:gd name="T16" fmla="*/ 205 w 391"/>
                <a:gd name="T17" fmla="*/ 114 h 503"/>
                <a:gd name="T18" fmla="*/ 213 w 391"/>
                <a:gd name="T19" fmla="*/ 150 h 503"/>
                <a:gd name="T20" fmla="*/ 211 w 391"/>
                <a:gd name="T21" fmla="*/ 182 h 503"/>
                <a:gd name="T22" fmla="*/ 207 w 391"/>
                <a:gd name="T23" fmla="*/ 211 h 503"/>
                <a:gd name="T24" fmla="*/ 196 w 391"/>
                <a:gd name="T25" fmla="*/ 252 h 503"/>
                <a:gd name="T26" fmla="*/ 180 w 391"/>
                <a:gd name="T27" fmla="*/ 275 h 503"/>
                <a:gd name="T28" fmla="*/ 146 w 391"/>
                <a:gd name="T29" fmla="*/ 281 h 503"/>
                <a:gd name="T30" fmla="*/ 161 w 391"/>
                <a:gd name="T31" fmla="*/ 302 h 503"/>
                <a:gd name="T32" fmla="*/ 190 w 391"/>
                <a:gd name="T33" fmla="*/ 296 h 503"/>
                <a:gd name="T34" fmla="*/ 218 w 391"/>
                <a:gd name="T35" fmla="*/ 271 h 503"/>
                <a:gd name="T36" fmla="*/ 232 w 391"/>
                <a:gd name="T37" fmla="*/ 245 h 503"/>
                <a:gd name="T38" fmla="*/ 239 w 391"/>
                <a:gd name="T39" fmla="*/ 216 h 503"/>
                <a:gd name="T40" fmla="*/ 243 w 391"/>
                <a:gd name="T41" fmla="*/ 190 h 503"/>
                <a:gd name="T42" fmla="*/ 257 w 391"/>
                <a:gd name="T43" fmla="*/ 171 h 503"/>
                <a:gd name="T44" fmla="*/ 289 w 391"/>
                <a:gd name="T45" fmla="*/ 186 h 503"/>
                <a:gd name="T46" fmla="*/ 317 w 391"/>
                <a:gd name="T47" fmla="*/ 207 h 503"/>
                <a:gd name="T48" fmla="*/ 344 w 391"/>
                <a:gd name="T49" fmla="*/ 243 h 503"/>
                <a:gd name="T50" fmla="*/ 357 w 391"/>
                <a:gd name="T51" fmla="*/ 279 h 503"/>
                <a:gd name="T52" fmla="*/ 361 w 391"/>
                <a:gd name="T53" fmla="*/ 307 h 503"/>
                <a:gd name="T54" fmla="*/ 363 w 391"/>
                <a:gd name="T55" fmla="*/ 336 h 503"/>
                <a:gd name="T56" fmla="*/ 359 w 391"/>
                <a:gd name="T57" fmla="*/ 363 h 503"/>
                <a:gd name="T58" fmla="*/ 353 w 391"/>
                <a:gd name="T59" fmla="*/ 389 h 503"/>
                <a:gd name="T60" fmla="*/ 334 w 391"/>
                <a:gd name="T61" fmla="*/ 433 h 503"/>
                <a:gd name="T62" fmla="*/ 317 w 391"/>
                <a:gd name="T63" fmla="*/ 463 h 503"/>
                <a:gd name="T64" fmla="*/ 317 w 391"/>
                <a:gd name="T65" fmla="*/ 501 h 503"/>
                <a:gd name="T66" fmla="*/ 336 w 391"/>
                <a:gd name="T67" fmla="*/ 477 h 503"/>
                <a:gd name="T68" fmla="*/ 361 w 391"/>
                <a:gd name="T69" fmla="*/ 439 h 503"/>
                <a:gd name="T70" fmla="*/ 374 w 391"/>
                <a:gd name="T71" fmla="*/ 408 h 503"/>
                <a:gd name="T72" fmla="*/ 384 w 391"/>
                <a:gd name="T73" fmla="*/ 380 h 503"/>
                <a:gd name="T74" fmla="*/ 390 w 391"/>
                <a:gd name="T75" fmla="*/ 349 h 503"/>
                <a:gd name="T76" fmla="*/ 390 w 391"/>
                <a:gd name="T77" fmla="*/ 317 h 503"/>
                <a:gd name="T78" fmla="*/ 386 w 391"/>
                <a:gd name="T79" fmla="*/ 285 h 503"/>
                <a:gd name="T80" fmla="*/ 371 w 391"/>
                <a:gd name="T81" fmla="*/ 252 h 503"/>
                <a:gd name="T82" fmla="*/ 355 w 391"/>
                <a:gd name="T83" fmla="*/ 224 h 503"/>
                <a:gd name="T84" fmla="*/ 331 w 391"/>
                <a:gd name="T85" fmla="*/ 192 h 503"/>
                <a:gd name="T86" fmla="*/ 296 w 391"/>
                <a:gd name="T87" fmla="*/ 161 h 503"/>
                <a:gd name="T88" fmla="*/ 264 w 391"/>
                <a:gd name="T89" fmla="*/ 144 h 503"/>
                <a:gd name="T90" fmla="*/ 243 w 391"/>
                <a:gd name="T91" fmla="*/ 134 h 503"/>
                <a:gd name="T92" fmla="*/ 232 w 391"/>
                <a:gd name="T93" fmla="*/ 100 h 503"/>
                <a:gd name="T94" fmla="*/ 217 w 391"/>
                <a:gd name="T95" fmla="*/ 74 h 503"/>
                <a:gd name="T96" fmla="*/ 196 w 391"/>
                <a:gd name="T97" fmla="*/ 47 h 503"/>
                <a:gd name="T98" fmla="*/ 165 w 391"/>
                <a:gd name="T99" fmla="*/ 26 h 503"/>
                <a:gd name="T100" fmla="*/ 135 w 391"/>
                <a:gd name="T101" fmla="*/ 11 h 503"/>
                <a:gd name="T102" fmla="*/ 103 w 391"/>
                <a:gd name="T103" fmla="*/ 0 h 503"/>
                <a:gd name="T104" fmla="*/ 61 w 391"/>
                <a:gd name="T105" fmla="*/ 3 h 503"/>
                <a:gd name="T106" fmla="*/ 28 w 391"/>
                <a:gd name="T107" fmla="*/ 22 h 503"/>
                <a:gd name="T108" fmla="*/ 6 w 391"/>
                <a:gd name="T109" fmla="*/ 53 h 503"/>
                <a:gd name="T110" fmla="*/ 0 w 391"/>
                <a:gd name="T111" fmla="*/ 85 h 503"/>
                <a:gd name="T112" fmla="*/ 6 w 391"/>
                <a:gd name="T113" fmla="*/ 115 h 503"/>
                <a:gd name="T114" fmla="*/ 17 w 391"/>
                <a:gd name="T115" fmla="*/ 142 h 503"/>
                <a:gd name="T116" fmla="*/ 47 w 391"/>
                <a:gd name="T117" fmla="*/ 163 h 503"/>
                <a:gd name="T118" fmla="*/ 72 w 391"/>
                <a:gd name="T119" fmla="*/ 165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1" h="503">
                  <a:moveTo>
                    <a:pt x="68" y="148"/>
                  </a:moveTo>
                  <a:lnTo>
                    <a:pt x="65" y="146"/>
                  </a:lnTo>
                  <a:lnTo>
                    <a:pt x="59" y="142"/>
                  </a:lnTo>
                  <a:lnTo>
                    <a:pt x="55" y="138"/>
                  </a:lnTo>
                  <a:lnTo>
                    <a:pt x="51" y="134"/>
                  </a:lnTo>
                  <a:lnTo>
                    <a:pt x="47" y="131"/>
                  </a:lnTo>
                  <a:lnTo>
                    <a:pt x="44" y="127"/>
                  </a:lnTo>
                  <a:lnTo>
                    <a:pt x="38" y="123"/>
                  </a:lnTo>
                  <a:lnTo>
                    <a:pt x="34" y="117"/>
                  </a:lnTo>
                  <a:lnTo>
                    <a:pt x="30" y="112"/>
                  </a:lnTo>
                  <a:lnTo>
                    <a:pt x="28" y="106"/>
                  </a:lnTo>
                  <a:lnTo>
                    <a:pt x="27" y="100"/>
                  </a:lnTo>
                  <a:lnTo>
                    <a:pt x="25" y="93"/>
                  </a:lnTo>
                  <a:lnTo>
                    <a:pt x="25" y="87"/>
                  </a:lnTo>
                  <a:lnTo>
                    <a:pt x="28" y="81"/>
                  </a:lnTo>
                  <a:lnTo>
                    <a:pt x="28" y="74"/>
                  </a:lnTo>
                  <a:lnTo>
                    <a:pt x="30" y="70"/>
                  </a:lnTo>
                  <a:lnTo>
                    <a:pt x="32" y="62"/>
                  </a:lnTo>
                  <a:lnTo>
                    <a:pt x="34" y="58"/>
                  </a:lnTo>
                  <a:lnTo>
                    <a:pt x="36" y="55"/>
                  </a:lnTo>
                  <a:lnTo>
                    <a:pt x="38" y="49"/>
                  </a:lnTo>
                  <a:lnTo>
                    <a:pt x="40" y="45"/>
                  </a:lnTo>
                  <a:lnTo>
                    <a:pt x="44" y="43"/>
                  </a:lnTo>
                  <a:lnTo>
                    <a:pt x="46" y="39"/>
                  </a:lnTo>
                  <a:lnTo>
                    <a:pt x="47" y="38"/>
                  </a:lnTo>
                  <a:lnTo>
                    <a:pt x="51" y="34"/>
                  </a:lnTo>
                  <a:lnTo>
                    <a:pt x="57" y="32"/>
                  </a:lnTo>
                  <a:lnTo>
                    <a:pt x="61" y="30"/>
                  </a:lnTo>
                  <a:lnTo>
                    <a:pt x="68" y="30"/>
                  </a:lnTo>
                  <a:lnTo>
                    <a:pt x="72" y="30"/>
                  </a:lnTo>
                  <a:lnTo>
                    <a:pt x="76" y="30"/>
                  </a:lnTo>
                  <a:lnTo>
                    <a:pt x="80" y="30"/>
                  </a:lnTo>
                  <a:lnTo>
                    <a:pt x="84" y="30"/>
                  </a:lnTo>
                  <a:lnTo>
                    <a:pt x="91" y="30"/>
                  </a:lnTo>
                  <a:lnTo>
                    <a:pt x="99" y="30"/>
                  </a:lnTo>
                  <a:lnTo>
                    <a:pt x="106" y="30"/>
                  </a:lnTo>
                  <a:lnTo>
                    <a:pt x="112" y="32"/>
                  </a:lnTo>
                  <a:lnTo>
                    <a:pt x="118" y="32"/>
                  </a:lnTo>
                  <a:lnTo>
                    <a:pt x="125" y="36"/>
                  </a:lnTo>
                  <a:lnTo>
                    <a:pt x="131" y="38"/>
                  </a:lnTo>
                  <a:lnTo>
                    <a:pt x="137" y="41"/>
                  </a:lnTo>
                  <a:lnTo>
                    <a:pt x="142" y="45"/>
                  </a:lnTo>
                  <a:lnTo>
                    <a:pt x="148" y="49"/>
                  </a:lnTo>
                  <a:lnTo>
                    <a:pt x="154" y="55"/>
                  </a:lnTo>
                  <a:lnTo>
                    <a:pt x="160" y="58"/>
                  </a:lnTo>
                  <a:lnTo>
                    <a:pt x="165" y="64"/>
                  </a:lnTo>
                  <a:lnTo>
                    <a:pt x="173" y="70"/>
                  </a:lnTo>
                  <a:lnTo>
                    <a:pt x="179" y="77"/>
                  </a:lnTo>
                  <a:lnTo>
                    <a:pt x="184" y="83"/>
                  </a:lnTo>
                  <a:lnTo>
                    <a:pt x="190" y="89"/>
                  </a:lnTo>
                  <a:lnTo>
                    <a:pt x="196" y="96"/>
                  </a:lnTo>
                  <a:lnTo>
                    <a:pt x="199" y="102"/>
                  </a:lnTo>
                  <a:lnTo>
                    <a:pt x="203" y="108"/>
                  </a:lnTo>
                  <a:lnTo>
                    <a:pt x="205" y="114"/>
                  </a:lnTo>
                  <a:lnTo>
                    <a:pt x="207" y="119"/>
                  </a:lnTo>
                  <a:lnTo>
                    <a:pt x="209" y="125"/>
                  </a:lnTo>
                  <a:lnTo>
                    <a:pt x="211" y="131"/>
                  </a:lnTo>
                  <a:lnTo>
                    <a:pt x="211" y="136"/>
                  </a:lnTo>
                  <a:lnTo>
                    <a:pt x="213" y="142"/>
                  </a:lnTo>
                  <a:lnTo>
                    <a:pt x="213" y="150"/>
                  </a:lnTo>
                  <a:lnTo>
                    <a:pt x="213" y="155"/>
                  </a:lnTo>
                  <a:lnTo>
                    <a:pt x="211" y="161"/>
                  </a:lnTo>
                  <a:lnTo>
                    <a:pt x="211" y="169"/>
                  </a:lnTo>
                  <a:lnTo>
                    <a:pt x="211" y="173"/>
                  </a:lnTo>
                  <a:lnTo>
                    <a:pt x="211" y="178"/>
                  </a:lnTo>
                  <a:lnTo>
                    <a:pt x="211" y="182"/>
                  </a:lnTo>
                  <a:lnTo>
                    <a:pt x="211" y="186"/>
                  </a:lnTo>
                  <a:lnTo>
                    <a:pt x="211" y="190"/>
                  </a:lnTo>
                  <a:lnTo>
                    <a:pt x="209" y="195"/>
                  </a:lnTo>
                  <a:lnTo>
                    <a:pt x="209" y="199"/>
                  </a:lnTo>
                  <a:lnTo>
                    <a:pt x="207" y="203"/>
                  </a:lnTo>
                  <a:lnTo>
                    <a:pt x="207" y="211"/>
                  </a:lnTo>
                  <a:lnTo>
                    <a:pt x="205" y="220"/>
                  </a:lnTo>
                  <a:lnTo>
                    <a:pt x="203" y="226"/>
                  </a:lnTo>
                  <a:lnTo>
                    <a:pt x="201" y="233"/>
                  </a:lnTo>
                  <a:lnTo>
                    <a:pt x="199" y="239"/>
                  </a:lnTo>
                  <a:lnTo>
                    <a:pt x="199" y="247"/>
                  </a:lnTo>
                  <a:lnTo>
                    <a:pt x="196" y="252"/>
                  </a:lnTo>
                  <a:lnTo>
                    <a:pt x="196" y="258"/>
                  </a:lnTo>
                  <a:lnTo>
                    <a:pt x="192" y="262"/>
                  </a:lnTo>
                  <a:lnTo>
                    <a:pt x="192" y="266"/>
                  </a:lnTo>
                  <a:lnTo>
                    <a:pt x="188" y="271"/>
                  </a:lnTo>
                  <a:lnTo>
                    <a:pt x="184" y="275"/>
                  </a:lnTo>
                  <a:lnTo>
                    <a:pt x="180" y="275"/>
                  </a:lnTo>
                  <a:lnTo>
                    <a:pt x="175" y="275"/>
                  </a:lnTo>
                  <a:lnTo>
                    <a:pt x="169" y="275"/>
                  </a:lnTo>
                  <a:lnTo>
                    <a:pt x="161" y="275"/>
                  </a:lnTo>
                  <a:lnTo>
                    <a:pt x="154" y="275"/>
                  </a:lnTo>
                  <a:lnTo>
                    <a:pt x="150" y="277"/>
                  </a:lnTo>
                  <a:lnTo>
                    <a:pt x="146" y="281"/>
                  </a:lnTo>
                  <a:lnTo>
                    <a:pt x="144" y="287"/>
                  </a:lnTo>
                  <a:lnTo>
                    <a:pt x="146" y="292"/>
                  </a:lnTo>
                  <a:lnTo>
                    <a:pt x="148" y="298"/>
                  </a:lnTo>
                  <a:lnTo>
                    <a:pt x="152" y="300"/>
                  </a:lnTo>
                  <a:lnTo>
                    <a:pt x="160" y="302"/>
                  </a:lnTo>
                  <a:lnTo>
                    <a:pt x="161" y="302"/>
                  </a:lnTo>
                  <a:lnTo>
                    <a:pt x="165" y="302"/>
                  </a:lnTo>
                  <a:lnTo>
                    <a:pt x="169" y="302"/>
                  </a:lnTo>
                  <a:lnTo>
                    <a:pt x="173" y="302"/>
                  </a:lnTo>
                  <a:lnTo>
                    <a:pt x="179" y="300"/>
                  </a:lnTo>
                  <a:lnTo>
                    <a:pt x="184" y="298"/>
                  </a:lnTo>
                  <a:lnTo>
                    <a:pt x="190" y="296"/>
                  </a:lnTo>
                  <a:lnTo>
                    <a:pt x="196" y="294"/>
                  </a:lnTo>
                  <a:lnTo>
                    <a:pt x="201" y="290"/>
                  </a:lnTo>
                  <a:lnTo>
                    <a:pt x="207" y="287"/>
                  </a:lnTo>
                  <a:lnTo>
                    <a:pt x="213" y="281"/>
                  </a:lnTo>
                  <a:lnTo>
                    <a:pt x="218" y="275"/>
                  </a:lnTo>
                  <a:lnTo>
                    <a:pt x="218" y="271"/>
                  </a:lnTo>
                  <a:lnTo>
                    <a:pt x="222" y="268"/>
                  </a:lnTo>
                  <a:lnTo>
                    <a:pt x="224" y="262"/>
                  </a:lnTo>
                  <a:lnTo>
                    <a:pt x="226" y="258"/>
                  </a:lnTo>
                  <a:lnTo>
                    <a:pt x="228" y="254"/>
                  </a:lnTo>
                  <a:lnTo>
                    <a:pt x="230" y="250"/>
                  </a:lnTo>
                  <a:lnTo>
                    <a:pt x="232" y="245"/>
                  </a:lnTo>
                  <a:lnTo>
                    <a:pt x="234" y="241"/>
                  </a:lnTo>
                  <a:lnTo>
                    <a:pt x="236" y="235"/>
                  </a:lnTo>
                  <a:lnTo>
                    <a:pt x="237" y="231"/>
                  </a:lnTo>
                  <a:lnTo>
                    <a:pt x="237" y="226"/>
                  </a:lnTo>
                  <a:lnTo>
                    <a:pt x="239" y="222"/>
                  </a:lnTo>
                  <a:lnTo>
                    <a:pt x="239" y="216"/>
                  </a:lnTo>
                  <a:lnTo>
                    <a:pt x="241" y="212"/>
                  </a:lnTo>
                  <a:lnTo>
                    <a:pt x="241" y="207"/>
                  </a:lnTo>
                  <a:lnTo>
                    <a:pt x="243" y="203"/>
                  </a:lnTo>
                  <a:lnTo>
                    <a:pt x="243" y="197"/>
                  </a:lnTo>
                  <a:lnTo>
                    <a:pt x="243" y="193"/>
                  </a:lnTo>
                  <a:lnTo>
                    <a:pt x="243" y="190"/>
                  </a:lnTo>
                  <a:lnTo>
                    <a:pt x="243" y="184"/>
                  </a:lnTo>
                  <a:lnTo>
                    <a:pt x="243" y="176"/>
                  </a:lnTo>
                  <a:lnTo>
                    <a:pt x="243" y="169"/>
                  </a:lnTo>
                  <a:lnTo>
                    <a:pt x="245" y="169"/>
                  </a:lnTo>
                  <a:lnTo>
                    <a:pt x="251" y="169"/>
                  </a:lnTo>
                  <a:lnTo>
                    <a:pt x="257" y="171"/>
                  </a:lnTo>
                  <a:lnTo>
                    <a:pt x="262" y="173"/>
                  </a:lnTo>
                  <a:lnTo>
                    <a:pt x="270" y="176"/>
                  </a:lnTo>
                  <a:lnTo>
                    <a:pt x="276" y="178"/>
                  </a:lnTo>
                  <a:lnTo>
                    <a:pt x="279" y="180"/>
                  </a:lnTo>
                  <a:lnTo>
                    <a:pt x="285" y="182"/>
                  </a:lnTo>
                  <a:lnTo>
                    <a:pt x="289" y="186"/>
                  </a:lnTo>
                  <a:lnTo>
                    <a:pt x="295" y="188"/>
                  </a:lnTo>
                  <a:lnTo>
                    <a:pt x="298" y="190"/>
                  </a:lnTo>
                  <a:lnTo>
                    <a:pt x="304" y="193"/>
                  </a:lnTo>
                  <a:lnTo>
                    <a:pt x="308" y="197"/>
                  </a:lnTo>
                  <a:lnTo>
                    <a:pt x="314" y="201"/>
                  </a:lnTo>
                  <a:lnTo>
                    <a:pt x="317" y="207"/>
                  </a:lnTo>
                  <a:lnTo>
                    <a:pt x="323" y="212"/>
                  </a:lnTo>
                  <a:lnTo>
                    <a:pt x="327" y="218"/>
                  </a:lnTo>
                  <a:lnTo>
                    <a:pt x="331" y="224"/>
                  </a:lnTo>
                  <a:lnTo>
                    <a:pt x="336" y="230"/>
                  </a:lnTo>
                  <a:lnTo>
                    <a:pt x="340" y="235"/>
                  </a:lnTo>
                  <a:lnTo>
                    <a:pt x="344" y="243"/>
                  </a:lnTo>
                  <a:lnTo>
                    <a:pt x="348" y="250"/>
                  </a:lnTo>
                  <a:lnTo>
                    <a:pt x="352" y="260"/>
                  </a:lnTo>
                  <a:lnTo>
                    <a:pt x="353" y="264"/>
                  </a:lnTo>
                  <a:lnTo>
                    <a:pt x="353" y="269"/>
                  </a:lnTo>
                  <a:lnTo>
                    <a:pt x="355" y="273"/>
                  </a:lnTo>
                  <a:lnTo>
                    <a:pt x="357" y="279"/>
                  </a:lnTo>
                  <a:lnTo>
                    <a:pt x="359" y="283"/>
                  </a:lnTo>
                  <a:lnTo>
                    <a:pt x="359" y="287"/>
                  </a:lnTo>
                  <a:lnTo>
                    <a:pt x="359" y="292"/>
                  </a:lnTo>
                  <a:lnTo>
                    <a:pt x="361" y="298"/>
                  </a:lnTo>
                  <a:lnTo>
                    <a:pt x="361" y="302"/>
                  </a:lnTo>
                  <a:lnTo>
                    <a:pt x="361" y="307"/>
                  </a:lnTo>
                  <a:lnTo>
                    <a:pt x="363" y="311"/>
                  </a:lnTo>
                  <a:lnTo>
                    <a:pt x="363" y="317"/>
                  </a:lnTo>
                  <a:lnTo>
                    <a:pt x="363" y="321"/>
                  </a:lnTo>
                  <a:lnTo>
                    <a:pt x="363" y="325"/>
                  </a:lnTo>
                  <a:lnTo>
                    <a:pt x="363" y="330"/>
                  </a:lnTo>
                  <a:lnTo>
                    <a:pt x="363" y="336"/>
                  </a:lnTo>
                  <a:lnTo>
                    <a:pt x="361" y="340"/>
                  </a:lnTo>
                  <a:lnTo>
                    <a:pt x="361" y="344"/>
                  </a:lnTo>
                  <a:lnTo>
                    <a:pt x="361" y="349"/>
                  </a:lnTo>
                  <a:lnTo>
                    <a:pt x="361" y="355"/>
                  </a:lnTo>
                  <a:lnTo>
                    <a:pt x="359" y="359"/>
                  </a:lnTo>
                  <a:lnTo>
                    <a:pt x="359" y="363"/>
                  </a:lnTo>
                  <a:lnTo>
                    <a:pt x="357" y="366"/>
                  </a:lnTo>
                  <a:lnTo>
                    <a:pt x="357" y="370"/>
                  </a:lnTo>
                  <a:lnTo>
                    <a:pt x="355" y="374"/>
                  </a:lnTo>
                  <a:lnTo>
                    <a:pt x="355" y="380"/>
                  </a:lnTo>
                  <a:lnTo>
                    <a:pt x="353" y="383"/>
                  </a:lnTo>
                  <a:lnTo>
                    <a:pt x="353" y="389"/>
                  </a:lnTo>
                  <a:lnTo>
                    <a:pt x="350" y="397"/>
                  </a:lnTo>
                  <a:lnTo>
                    <a:pt x="348" y="404"/>
                  </a:lnTo>
                  <a:lnTo>
                    <a:pt x="344" y="412"/>
                  </a:lnTo>
                  <a:lnTo>
                    <a:pt x="342" y="420"/>
                  </a:lnTo>
                  <a:lnTo>
                    <a:pt x="338" y="425"/>
                  </a:lnTo>
                  <a:lnTo>
                    <a:pt x="334" y="433"/>
                  </a:lnTo>
                  <a:lnTo>
                    <a:pt x="331" y="439"/>
                  </a:lnTo>
                  <a:lnTo>
                    <a:pt x="329" y="444"/>
                  </a:lnTo>
                  <a:lnTo>
                    <a:pt x="325" y="450"/>
                  </a:lnTo>
                  <a:lnTo>
                    <a:pt x="323" y="456"/>
                  </a:lnTo>
                  <a:lnTo>
                    <a:pt x="319" y="459"/>
                  </a:lnTo>
                  <a:lnTo>
                    <a:pt x="317" y="463"/>
                  </a:lnTo>
                  <a:lnTo>
                    <a:pt x="312" y="471"/>
                  </a:lnTo>
                  <a:lnTo>
                    <a:pt x="310" y="477"/>
                  </a:lnTo>
                  <a:lnTo>
                    <a:pt x="306" y="480"/>
                  </a:lnTo>
                  <a:lnTo>
                    <a:pt x="306" y="482"/>
                  </a:lnTo>
                  <a:lnTo>
                    <a:pt x="315" y="503"/>
                  </a:lnTo>
                  <a:lnTo>
                    <a:pt x="317" y="501"/>
                  </a:lnTo>
                  <a:lnTo>
                    <a:pt x="321" y="497"/>
                  </a:lnTo>
                  <a:lnTo>
                    <a:pt x="323" y="494"/>
                  </a:lnTo>
                  <a:lnTo>
                    <a:pt x="325" y="492"/>
                  </a:lnTo>
                  <a:lnTo>
                    <a:pt x="329" y="486"/>
                  </a:lnTo>
                  <a:lnTo>
                    <a:pt x="333" y="482"/>
                  </a:lnTo>
                  <a:lnTo>
                    <a:pt x="336" y="477"/>
                  </a:lnTo>
                  <a:lnTo>
                    <a:pt x="340" y="471"/>
                  </a:lnTo>
                  <a:lnTo>
                    <a:pt x="344" y="465"/>
                  </a:lnTo>
                  <a:lnTo>
                    <a:pt x="348" y="459"/>
                  </a:lnTo>
                  <a:lnTo>
                    <a:pt x="353" y="452"/>
                  </a:lnTo>
                  <a:lnTo>
                    <a:pt x="357" y="444"/>
                  </a:lnTo>
                  <a:lnTo>
                    <a:pt x="361" y="439"/>
                  </a:lnTo>
                  <a:lnTo>
                    <a:pt x="367" y="431"/>
                  </a:lnTo>
                  <a:lnTo>
                    <a:pt x="367" y="425"/>
                  </a:lnTo>
                  <a:lnTo>
                    <a:pt x="371" y="421"/>
                  </a:lnTo>
                  <a:lnTo>
                    <a:pt x="371" y="416"/>
                  </a:lnTo>
                  <a:lnTo>
                    <a:pt x="374" y="412"/>
                  </a:lnTo>
                  <a:lnTo>
                    <a:pt x="374" y="408"/>
                  </a:lnTo>
                  <a:lnTo>
                    <a:pt x="376" y="402"/>
                  </a:lnTo>
                  <a:lnTo>
                    <a:pt x="378" y="399"/>
                  </a:lnTo>
                  <a:lnTo>
                    <a:pt x="380" y="395"/>
                  </a:lnTo>
                  <a:lnTo>
                    <a:pt x="382" y="389"/>
                  </a:lnTo>
                  <a:lnTo>
                    <a:pt x="382" y="385"/>
                  </a:lnTo>
                  <a:lnTo>
                    <a:pt x="384" y="380"/>
                  </a:lnTo>
                  <a:lnTo>
                    <a:pt x="386" y="374"/>
                  </a:lnTo>
                  <a:lnTo>
                    <a:pt x="386" y="370"/>
                  </a:lnTo>
                  <a:lnTo>
                    <a:pt x="388" y="364"/>
                  </a:lnTo>
                  <a:lnTo>
                    <a:pt x="390" y="359"/>
                  </a:lnTo>
                  <a:lnTo>
                    <a:pt x="390" y="355"/>
                  </a:lnTo>
                  <a:lnTo>
                    <a:pt x="390" y="349"/>
                  </a:lnTo>
                  <a:lnTo>
                    <a:pt x="390" y="344"/>
                  </a:lnTo>
                  <a:lnTo>
                    <a:pt x="390" y="338"/>
                  </a:lnTo>
                  <a:lnTo>
                    <a:pt x="391" y="334"/>
                  </a:lnTo>
                  <a:lnTo>
                    <a:pt x="391" y="328"/>
                  </a:lnTo>
                  <a:lnTo>
                    <a:pt x="391" y="323"/>
                  </a:lnTo>
                  <a:lnTo>
                    <a:pt x="390" y="317"/>
                  </a:lnTo>
                  <a:lnTo>
                    <a:pt x="390" y="313"/>
                  </a:lnTo>
                  <a:lnTo>
                    <a:pt x="390" y="307"/>
                  </a:lnTo>
                  <a:lnTo>
                    <a:pt x="388" y="302"/>
                  </a:lnTo>
                  <a:lnTo>
                    <a:pt x="388" y="294"/>
                  </a:lnTo>
                  <a:lnTo>
                    <a:pt x="386" y="290"/>
                  </a:lnTo>
                  <a:lnTo>
                    <a:pt x="386" y="285"/>
                  </a:lnTo>
                  <a:lnTo>
                    <a:pt x="384" y="279"/>
                  </a:lnTo>
                  <a:lnTo>
                    <a:pt x="382" y="273"/>
                  </a:lnTo>
                  <a:lnTo>
                    <a:pt x="380" y="269"/>
                  </a:lnTo>
                  <a:lnTo>
                    <a:pt x="376" y="262"/>
                  </a:lnTo>
                  <a:lnTo>
                    <a:pt x="374" y="258"/>
                  </a:lnTo>
                  <a:lnTo>
                    <a:pt x="371" y="252"/>
                  </a:lnTo>
                  <a:lnTo>
                    <a:pt x="369" y="247"/>
                  </a:lnTo>
                  <a:lnTo>
                    <a:pt x="367" y="243"/>
                  </a:lnTo>
                  <a:lnTo>
                    <a:pt x="363" y="237"/>
                  </a:lnTo>
                  <a:lnTo>
                    <a:pt x="361" y="233"/>
                  </a:lnTo>
                  <a:lnTo>
                    <a:pt x="359" y="228"/>
                  </a:lnTo>
                  <a:lnTo>
                    <a:pt x="355" y="224"/>
                  </a:lnTo>
                  <a:lnTo>
                    <a:pt x="353" y="220"/>
                  </a:lnTo>
                  <a:lnTo>
                    <a:pt x="350" y="216"/>
                  </a:lnTo>
                  <a:lnTo>
                    <a:pt x="348" y="212"/>
                  </a:lnTo>
                  <a:lnTo>
                    <a:pt x="342" y="205"/>
                  </a:lnTo>
                  <a:lnTo>
                    <a:pt x="338" y="197"/>
                  </a:lnTo>
                  <a:lnTo>
                    <a:pt x="331" y="192"/>
                  </a:lnTo>
                  <a:lnTo>
                    <a:pt x="325" y="186"/>
                  </a:lnTo>
                  <a:lnTo>
                    <a:pt x="319" y="180"/>
                  </a:lnTo>
                  <a:lnTo>
                    <a:pt x="314" y="176"/>
                  </a:lnTo>
                  <a:lnTo>
                    <a:pt x="308" y="171"/>
                  </a:lnTo>
                  <a:lnTo>
                    <a:pt x="302" y="167"/>
                  </a:lnTo>
                  <a:lnTo>
                    <a:pt x="296" y="161"/>
                  </a:lnTo>
                  <a:lnTo>
                    <a:pt x="293" y="159"/>
                  </a:lnTo>
                  <a:lnTo>
                    <a:pt x="287" y="155"/>
                  </a:lnTo>
                  <a:lnTo>
                    <a:pt x="281" y="154"/>
                  </a:lnTo>
                  <a:lnTo>
                    <a:pt x="277" y="150"/>
                  </a:lnTo>
                  <a:lnTo>
                    <a:pt x="274" y="148"/>
                  </a:lnTo>
                  <a:lnTo>
                    <a:pt x="264" y="144"/>
                  </a:lnTo>
                  <a:lnTo>
                    <a:pt x="258" y="142"/>
                  </a:lnTo>
                  <a:lnTo>
                    <a:pt x="253" y="140"/>
                  </a:lnTo>
                  <a:lnTo>
                    <a:pt x="247" y="138"/>
                  </a:lnTo>
                  <a:lnTo>
                    <a:pt x="245" y="138"/>
                  </a:lnTo>
                  <a:lnTo>
                    <a:pt x="243" y="138"/>
                  </a:lnTo>
                  <a:lnTo>
                    <a:pt x="243" y="134"/>
                  </a:lnTo>
                  <a:lnTo>
                    <a:pt x="241" y="131"/>
                  </a:lnTo>
                  <a:lnTo>
                    <a:pt x="241" y="127"/>
                  </a:lnTo>
                  <a:lnTo>
                    <a:pt x="239" y="121"/>
                  </a:lnTo>
                  <a:lnTo>
                    <a:pt x="237" y="115"/>
                  </a:lnTo>
                  <a:lnTo>
                    <a:pt x="234" y="108"/>
                  </a:lnTo>
                  <a:lnTo>
                    <a:pt x="232" y="100"/>
                  </a:lnTo>
                  <a:lnTo>
                    <a:pt x="230" y="96"/>
                  </a:lnTo>
                  <a:lnTo>
                    <a:pt x="226" y="91"/>
                  </a:lnTo>
                  <a:lnTo>
                    <a:pt x="224" y="87"/>
                  </a:lnTo>
                  <a:lnTo>
                    <a:pt x="222" y="83"/>
                  </a:lnTo>
                  <a:lnTo>
                    <a:pt x="218" y="77"/>
                  </a:lnTo>
                  <a:lnTo>
                    <a:pt x="217" y="74"/>
                  </a:lnTo>
                  <a:lnTo>
                    <a:pt x="215" y="70"/>
                  </a:lnTo>
                  <a:lnTo>
                    <a:pt x="211" y="66"/>
                  </a:lnTo>
                  <a:lnTo>
                    <a:pt x="207" y="60"/>
                  </a:lnTo>
                  <a:lnTo>
                    <a:pt x="203" y="57"/>
                  </a:lnTo>
                  <a:lnTo>
                    <a:pt x="199" y="53"/>
                  </a:lnTo>
                  <a:lnTo>
                    <a:pt x="196" y="47"/>
                  </a:lnTo>
                  <a:lnTo>
                    <a:pt x="192" y="43"/>
                  </a:lnTo>
                  <a:lnTo>
                    <a:pt x="186" y="39"/>
                  </a:lnTo>
                  <a:lnTo>
                    <a:pt x="180" y="38"/>
                  </a:lnTo>
                  <a:lnTo>
                    <a:pt x="177" y="34"/>
                  </a:lnTo>
                  <a:lnTo>
                    <a:pt x="171" y="30"/>
                  </a:lnTo>
                  <a:lnTo>
                    <a:pt x="165" y="26"/>
                  </a:lnTo>
                  <a:lnTo>
                    <a:pt x="160" y="22"/>
                  </a:lnTo>
                  <a:lnTo>
                    <a:pt x="154" y="20"/>
                  </a:lnTo>
                  <a:lnTo>
                    <a:pt x="150" y="17"/>
                  </a:lnTo>
                  <a:lnTo>
                    <a:pt x="144" y="15"/>
                  </a:lnTo>
                  <a:lnTo>
                    <a:pt x="141" y="13"/>
                  </a:lnTo>
                  <a:lnTo>
                    <a:pt x="135" y="11"/>
                  </a:lnTo>
                  <a:lnTo>
                    <a:pt x="131" y="9"/>
                  </a:lnTo>
                  <a:lnTo>
                    <a:pt x="125" y="7"/>
                  </a:lnTo>
                  <a:lnTo>
                    <a:pt x="122" y="5"/>
                  </a:lnTo>
                  <a:lnTo>
                    <a:pt x="118" y="3"/>
                  </a:lnTo>
                  <a:lnTo>
                    <a:pt x="108" y="1"/>
                  </a:lnTo>
                  <a:lnTo>
                    <a:pt x="103" y="0"/>
                  </a:lnTo>
                  <a:lnTo>
                    <a:pt x="93" y="0"/>
                  </a:lnTo>
                  <a:lnTo>
                    <a:pt x="87" y="0"/>
                  </a:lnTo>
                  <a:lnTo>
                    <a:pt x="80" y="0"/>
                  </a:lnTo>
                  <a:lnTo>
                    <a:pt x="74" y="0"/>
                  </a:lnTo>
                  <a:lnTo>
                    <a:pt x="66" y="1"/>
                  </a:lnTo>
                  <a:lnTo>
                    <a:pt x="61" y="3"/>
                  </a:lnTo>
                  <a:lnTo>
                    <a:pt x="55" y="5"/>
                  </a:lnTo>
                  <a:lnTo>
                    <a:pt x="49" y="7"/>
                  </a:lnTo>
                  <a:lnTo>
                    <a:pt x="44" y="11"/>
                  </a:lnTo>
                  <a:lnTo>
                    <a:pt x="38" y="15"/>
                  </a:lnTo>
                  <a:lnTo>
                    <a:pt x="34" y="19"/>
                  </a:lnTo>
                  <a:lnTo>
                    <a:pt x="28" y="22"/>
                  </a:lnTo>
                  <a:lnTo>
                    <a:pt x="25" y="26"/>
                  </a:lnTo>
                  <a:lnTo>
                    <a:pt x="21" y="32"/>
                  </a:lnTo>
                  <a:lnTo>
                    <a:pt x="17" y="38"/>
                  </a:lnTo>
                  <a:lnTo>
                    <a:pt x="13" y="43"/>
                  </a:lnTo>
                  <a:lnTo>
                    <a:pt x="9" y="47"/>
                  </a:lnTo>
                  <a:lnTo>
                    <a:pt x="6" y="53"/>
                  </a:lnTo>
                  <a:lnTo>
                    <a:pt x="4" y="58"/>
                  </a:lnTo>
                  <a:lnTo>
                    <a:pt x="2" y="64"/>
                  </a:lnTo>
                  <a:lnTo>
                    <a:pt x="0" y="70"/>
                  </a:lnTo>
                  <a:lnTo>
                    <a:pt x="0" y="74"/>
                  </a:lnTo>
                  <a:lnTo>
                    <a:pt x="0" y="79"/>
                  </a:lnTo>
                  <a:lnTo>
                    <a:pt x="0" y="85"/>
                  </a:lnTo>
                  <a:lnTo>
                    <a:pt x="0" y="89"/>
                  </a:lnTo>
                  <a:lnTo>
                    <a:pt x="2" y="95"/>
                  </a:lnTo>
                  <a:lnTo>
                    <a:pt x="2" y="100"/>
                  </a:lnTo>
                  <a:lnTo>
                    <a:pt x="2" y="106"/>
                  </a:lnTo>
                  <a:lnTo>
                    <a:pt x="4" y="110"/>
                  </a:lnTo>
                  <a:lnTo>
                    <a:pt x="6" y="115"/>
                  </a:lnTo>
                  <a:lnTo>
                    <a:pt x="6" y="119"/>
                  </a:lnTo>
                  <a:lnTo>
                    <a:pt x="8" y="125"/>
                  </a:lnTo>
                  <a:lnTo>
                    <a:pt x="9" y="129"/>
                  </a:lnTo>
                  <a:lnTo>
                    <a:pt x="11" y="134"/>
                  </a:lnTo>
                  <a:lnTo>
                    <a:pt x="13" y="138"/>
                  </a:lnTo>
                  <a:lnTo>
                    <a:pt x="17" y="142"/>
                  </a:lnTo>
                  <a:lnTo>
                    <a:pt x="19" y="146"/>
                  </a:lnTo>
                  <a:lnTo>
                    <a:pt x="23" y="148"/>
                  </a:lnTo>
                  <a:lnTo>
                    <a:pt x="28" y="152"/>
                  </a:lnTo>
                  <a:lnTo>
                    <a:pt x="32" y="155"/>
                  </a:lnTo>
                  <a:lnTo>
                    <a:pt x="40" y="159"/>
                  </a:lnTo>
                  <a:lnTo>
                    <a:pt x="47" y="163"/>
                  </a:lnTo>
                  <a:lnTo>
                    <a:pt x="51" y="165"/>
                  </a:lnTo>
                  <a:lnTo>
                    <a:pt x="57" y="169"/>
                  </a:lnTo>
                  <a:lnTo>
                    <a:pt x="61" y="169"/>
                  </a:lnTo>
                  <a:lnTo>
                    <a:pt x="65" y="169"/>
                  </a:lnTo>
                  <a:lnTo>
                    <a:pt x="66" y="167"/>
                  </a:lnTo>
                  <a:lnTo>
                    <a:pt x="72" y="165"/>
                  </a:lnTo>
                  <a:lnTo>
                    <a:pt x="74" y="159"/>
                  </a:lnTo>
                  <a:lnTo>
                    <a:pt x="74" y="154"/>
                  </a:lnTo>
                  <a:lnTo>
                    <a:pt x="68" y="150"/>
                  </a:lnTo>
                  <a:lnTo>
                    <a:pt x="68" y="148"/>
                  </a:lnTo>
                  <a:lnTo>
                    <a:pt x="68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615" name="Freeform 279"/>
            <p:cNvSpPr>
              <a:spLocks/>
            </p:cNvSpPr>
            <p:nvPr/>
          </p:nvSpPr>
          <p:spPr bwMode="auto">
            <a:xfrm>
              <a:off x="4265" y="2233"/>
              <a:ext cx="79" cy="83"/>
            </a:xfrm>
            <a:custGeom>
              <a:avLst/>
              <a:gdLst>
                <a:gd name="T0" fmla="*/ 40 w 160"/>
                <a:gd name="T1" fmla="*/ 27 h 165"/>
                <a:gd name="T2" fmla="*/ 36 w 160"/>
                <a:gd name="T3" fmla="*/ 32 h 165"/>
                <a:gd name="T4" fmla="*/ 33 w 160"/>
                <a:gd name="T5" fmla="*/ 44 h 165"/>
                <a:gd name="T6" fmla="*/ 33 w 160"/>
                <a:gd name="T7" fmla="*/ 53 h 165"/>
                <a:gd name="T8" fmla="*/ 34 w 160"/>
                <a:gd name="T9" fmla="*/ 63 h 165"/>
                <a:gd name="T10" fmla="*/ 38 w 160"/>
                <a:gd name="T11" fmla="*/ 72 h 165"/>
                <a:gd name="T12" fmla="*/ 42 w 160"/>
                <a:gd name="T13" fmla="*/ 78 h 165"/>
                <a:gd name="T14" fmla="*/ 48 w 160"/>
                <a:gd name="T15" fmla="*/ 87 h 165"/>
                <a:gd name="T16" fmla="*/ 57 w 160"/>
                <a:gd name="T17" fmla="*/ 95 h 165"/>
                <a:gd name="T18" fmla="*/ 67 w 160"/>
                <a:gd name="T19" fmla="*/ 99 h 165"/>
                <a:gd name="T20" fmla="*/ 74 w 160"/>
                <a:gd name="T21" fmla="*/ 99 h 165"/>
                <a:gd name="T22" fmla="*/ 82 w 160"/>
                <a:gd name="T23" fmla="*/ 99 h 165"/>
                <a:gd name="T24" fmla="*/ 90 w 160"/>
                <a:gd name="T25" fmla="*/ 99 h 165"/>
                <a:gd name="T26" fmla="*/ 91 w 160"/>
                <a:gd name="T27" fmla="*/ 101 h 165"/>
                <a:gd name="T28" fmla="*/ 91 w 160"/>
                <a:gd name="T29" fmla="*/ 106 h 165"/>
                <a:gd name="T30" fmla="*/ 93 w 160"/>
                <a:gd name="T31" fmla="*/ 118 h 165"/>
                <a:gd name="T32" fmla="*/ 99 w 160"/>
                <a:gd name="T33" fmla="*/ 127 h 165"/>
                <a:gd name="T34" fmla="*/ 109 w 160"/>
                <a:gd name="T35" fmla="*/ 131 h 165"/>
                <a:gd name="T36" fmla="*/ 118 w 160"/>
                <a:gd name="T37" fmla="*/ 133 h 165"/>
                <a:gd name="T38" fmla="*/ 128 w 160"/>
                <a:gd name="T39" fmla="*/ 133 h 165"/>
                <a:gd name="T40" fmla="*/ 139 w 160"/>
                <a:gd name="T41" fmla="*/ 135 h 165"/>
                <a:gd name="T42" fmla="*/ 150 w 160"/>
                <a:gd name="T43" fmla="*/ 141 h 165"/>
                <a:gd name="T44" fmla="*/ 156 w 160"/>
                <a:gd name="T45" fmla="*/ 150 h 165"/>
                <a:gd name="T46" fmla="*/ 158 w 160"/>
                <a:gd name="T47" fmla="*/ 156 h 165"/>
                <a:gd name="T48" fmla="*/ 160 w 160"/>
                <a:gd name="T49" fmla="*/ 160 h 165"/>
                <a:gd name="T50" fmla="*/ 158 w 160"/>
                <a:gd name="T51" fmla="*/ 162 h 165"/>
                <a:gd name="T52" fmla="*/ 152 w 160"/>
                <a:gd name="T53" fmla="*/ 162 h 165"/>
                <a:gd name="T54" fmla="*/ 143 w 160"/>
                <a:gd name="T55" fmla="*/ 163 h 165"/>
                <a:gd name="T56" fmla="*/ 133 w 160"/>
                <a:gd name="T57" fmla="*/ 163 h 165"/>
                <a:gd name="T58" fmla="*/ 122 w 160"/>
                <a:gd name="T59" fmla="*/ 163 h 165"/>
                <a:gd name="T60" fmla="*/ 112 w 160"/>
                <a:gd name="T61" fmla="*/ 163 h 165"/>
                <a:gd name="T62" fmla="*/ 103 w 160"/>
                <a:gd name="T63" fmla="*/ 162 h 165"/>
                <a:gd name="T64" fmla="*/ 97 w 160"/>
                <a:gd name="T65" fmla="*/ 160 h 165"/>
                <a:gd name="T66" fmla="*/ 91 w 160"/>
                <a:gd name="T67" fmla="*/ 156 h 165"/>
                <a:gd name="T68" fmla="*/ 86 w 160"/>
                <a:gd name="T69" fmla="*/ 146 h 165"/>
                <a:gd name="T70" fmla="*/ 82 w 160"/>
                <a:gd name="T71" fmla="*/ 137 h 165"/>
                <a:gd name="T72" fmla="*/ 82 w 160"/>
                <a:gd name="T73" fmla="*/ 129 h 165"/>
                <a:gd name="T74" fmla="*/ 78 w 160"/>
                <a:gd name="T75" fmla="*/ 129 h 165"/>
                <a:gd name="T76" fmla="*/ 71 w 160"/>
                <a:gd name="T77" fmla="*/ 127 h 165"/>
                <a:gd name="T78" fmla="*/ 57 w 160"/>
                <a:gd name="T79" fmla="*/ 122 h 165"/>
                <a:gd name="T80" fmla="*/ 46 w 160"/>
                <a:gd name="T81" fmla="*/ 116 h 165"/>
                <a:gd name="T82" fmla="*/ 31 w 160"/>
                <a:gd name="T83" fmla="*/ 106 h 165"/>
                <a:gd name="T84" fmla="*/ 17 w 160"/>
                <a:gd name="T85" fmla="*/ 95 h 165"/>
                <a:gd name="T86" fmla="*/ 12 w 160"/>
                <a:gd name="T87" fmla="*/ 87 h 165"/>
                <a:gd name="T88" fmla="*/ 8 w 160"/>
                <a:gd name="T89" fmla="*/ 78 h 165"/>
                <a:gd name="T90" fmla="*/ 4 w 160"/>
                <a:gd name="T91" fmla="*/ 68 h 165"/>
                <a:gd name="T92" fmla="*/ 2 w 160"/>
                <a:gd name="T93" fmla="*/ 59 h 165"/>
                <a:gd name="T94" fmla="*/ 0 w 160"/>
                <a:gd name="T95" fmla="*/ 46 h 165"/>
                <a:gd name="T96" fmla="*/ 0 w 160"/>
                <a:gd name="T97" fmla="*/ 36 h 165"/>
                <a:gd name="T98" fmla="*/ 0 w 160"/>
                <a:gd name="T99" fmla="*/ 29 h 165"/>
                <a:gd name="T100" fmla="*/ 2 w 160"/>
                <a:gd name="T101" fmla="*/ 21 h 165"/>
                <a:gd name="T102" fmla="*/ 6 w 160"/>
                <a:gd name="T103" fmla="*/ 11 h 165"/>
                <a:gd name="T104" fmla="*/ 12 w 160"/>
                <a:gd name="T105" fmla="*/ 6 h 165"/>
                <a:gd name="T106" fmla="*/ 23 w 160"/>
                <a:gd name="T107" fmla="*/ 0 h 165"/>
                <a:gd name="T108" fmla="*/ 27 w 160"/>
                <a:gd name="T109" fmla="*/ 0 h 165"/>
                <a:gd name="T110" fmla="*/ 42 w 160"/>
                <a:gd name="T111" fmla="*/ 27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60" h="165">
                  <a:moveTo>
                    <a:pt x="42" y="27"/>
                  </a:moveTo>
                  <a:lnTo>
                    <a:pt x="40" y="27"/>
                  </a:lnTo>
                  <a:lnTo>
                    <a:pt x="38" y="29"/>
                  </a:lnTo>
                  <a:lnTo>
                    <a:pt x="36" y="32"/>
                  </a:lnTo>
                  <a:lnTo>
                    <a:pt x="34" y="36"/>
                  </a:lnTo>
                  <a:lnTo>
                    <a:pt x="33" y="44"/>
                  </a:lnTo>
                  <a:lnTo>
                    <a:pt x="33" y="49"/>
                  </a:lnTo>
                  <a:lnTo>
                    <a:pt x="33" y="53"/>
                  </a:lnTo>
                  <a:lnTo>
                    <a:pt x="33" y="59"/>
                  </a:lnTo>
                  <a:lnTo>
                    <a:pt x="34" y="63"/>
                  </a:lnTo>
                  <a:lnTo>
                    <a:pt x="36" y="68"/>
                  </a:lnTo>
                  <a:lnTo>
                    <a:pt x="38" y="72"/>
                  </a:lnTo>
                  <a:lnTo>
                    <a:pt x="38" y="76"/>
                  </a:lnTo>
                  <a:lnTo>
                    <a:pt x="42" y="78"/>
                  </a:lnTo>
                  <a:lnTo>
                    <a:pt x="44" y="82"/>
                  </a:lnTo>
                  <a:lnTo>
                    <a:pt x="48" y="87"/>
                  </a:lnTo>
                  <a:lnTo>
                    <a:pt x="53" y="91"/>
                  </a:lnTo>
                  <a:lnTo>
                    <a:pt x="57" y="95"/>
                  </a:lnTo>
                  <a:lnTo>
                    <a:pt x="63" y="97"/>
                  </a:lnTo>
                  <a:lnTo>
                    <a:pt x="67" y="99"/>
                  </a:lnTo>
                  <a:lnTo>
                    <a:pt x="72" y="99"/>
                  </a:lnTo>
                  <a:lnTo>
                    <a:pt x="74" y="99"/>
                  </a:lnTo>
                  <a:lnTo>
                    <a:pt x="80" y="99"/>
                  </a:lnTo>
                  <a:lnTo>
                    <a:pt x="82" y="99"/>
                  </a:lnTo>
                  <a:lnTo>
                    <a:pt x="86" y="101"/>
                  </a:lnTo>
                  <a:lnTo>
                    <a:pt x="90" y="99"/>
                  </a:lnTo>
                  <a:lnTo>
                    <a:pt x="91" y="99"/>
                  </a:lnTo>
                  <a:lnTo>
                    <a:pt x="91" y="101"/>
                  </a:lnTo>
                  <a:lnTo>
                    <a:pt x="91" y="103"/>
                  </a:lnTo>
                  <a:lnTo>
                    <a:pt x="91" y="106"/>
                  </a:lnTo>
                  <a:lnTo>
                    <a:pt x="93" y="112"/>
                  </a:lnTo>
                  <a:lnTo>
                    <a:pt x="93" y="118"/>
                  </a:lnTo>
                  <a:lnTo>
                    <a:pt x="95" y="124"/>
                  </a:lnTo>
                  <a:lnTo>
                    <a:pt x="99" y="127"/>
                  </a:lnTo>
                  <a:lnTo>
                    <a:pt x="103" y="129"/>
                  </a:lnTo>
                  <a:lnTo>
                    <a:pt x="109" y="131"/>
                  </a:lnTo>
                  <a:lnTo>
                    <a:pt x="116" y="133"/>
                  </a:lnTo>
                  <a:lnTo>
                    <a:pt x="118" y="133"/>
                  </a:lnTo>
                  <a:lnTo>
                    <a:pt x="124" y="133"/>
                  </a:lnTo>
                  <a:lnTo>
                    <a:pt x="128" y="133"/>
                  </a:lnTo>
                  <a:lnTo>
                    <a:pt x="131" y="135"/>
                  </a:lnTo>
                  <a:lnTo>
                    <a:pt x="139" y="135"/>
                  </a:lnTo>
                  <a:lnTo>
                    <a:pt x="147" y="137"/>
                  </a:lnTo>
                  <a:lnTo>
                    <a:pt x="150" y="141"/>
                  </a:lnTo>
                  <a:lnTo>
                    <a:pt x="154" y="146"/>
                  </a:lnTo>
                  <a:lnTo>
                    <a:pt x="156" y="150"/>
                  </a:lnTo>
                  <a:lnTo>
                    <a:pt x="158" y="154"/>
                  </a:lnTo>
                  <a:lnTo>
                    <a:pt x="158" y="156"/>
                  </a:lnTo>
                  <a:lnTo>
                    <a:pt x="160" y="158"/>
                  </a:lnTo>
                  <a:lnTo>
                    <a:pt x="160" y="160"/>
                  </a:lnTo>
                  <a:lnTo>
                    <a:pt x="160" y="162"/>
                  </a:lnTo>
                  <a:lnTo>
                    <a:pt x="158" y="162"/>
                  </a:lnTo>
                  <a:lnTo>
                    <a:pt x="154" y="162"/>
                  </a:lnTo>
                  <a:lnTo>
                    <a:pt x="152" y="162"/>
                  </a:lnTo>
                  <a:lnTo>
                    <a:pt x="148" y="163"/>
                  </a:lnTo>
                  <a:lnTo>
                    <a:pt x="143" y="163"/>
                  </a:lnTo>
                  <a:lnTo>
                    <a:pt x="139" y="163"/>
                  </a:lnTo>
                  <a:lnTo>
                    <a:pt x="133" y="163"/>
                  </a:lnTo>
                  <a:lnTo>
                    <a:pt x="128" y="165"/>
                  </a:lnTo>
                  <a:lnTo>
                    <a:pt x="122" y="163"/>
                  </a:lnTo>
                  <a:lnTo>
                    <a:pt x="116" y="163"/>
                  </a:lnTo>
                  <a:lnTo>
                    <a:pt x="112" y="163"/>
                  </a:lnTo>
                  <a:lnTo>
                    <a:pt x="109" y="163"/>
                  </a:lnTo>
                  <a:lnTo>
                    <a:pt x="103" y="162"/>
                  </a:lnTo>
                  <a:lnTo>
                    <a:pt x="99" y="162"/>
                  </a:lnTo>
                  <a:lnTo>
                    <a:pt x="97" y="160"/>
                  </a:lnTo>
                  <a:lnTo>
                    <a:pt x="95" y="160"/>
                  </a:lnTo>
                  <a:lnTo>
                    <a:pt x="91" y="156"/>
                  </a:lnTo>
                  <a:lnTo>
                    <a:pt x="90" y="152"/>
                  </a:lnTo>
                  <a:lnTo>
                    <a:pt x="86" y="146"/>
                  </a:lnTo>
                  <a:lnTo>
                    <a:pt x="86" y="143"/>
                  </a:lnTo>
                  <a:lnTo>
                    <a:pt x="82" y="137"/>
                  </a:lnTo>
                  <a:lnTo>
                    <a:pt x="82" y="133"/>
                  </a:lnTo>
                  <a:lnTo>
                    <a:pt x="82" y="129"/>
                  </a:lnTo>
                  <a:lnTo>
                    <a:pt x="80" y="129"/>
                  </a:lnTo>
                  <a:lnTo>
                    <a:pt x="78" y="129"/>
                  </a:lnTo>
                  <a:lnTo>
                    <a:pt x="74" y="127"/>
                  </a:lnTo>
                  <a:lnTo>
                    <a:pt x="71" y="127"/>
                  </a:lnTo>
                  <a:lnTo>
                    <a:pt x="65" y="125"/>
                  </a:lnTo>
                  <a:lnTo>
                    <a:pt x="57" y="122"/>
                  </a:lnTo>
                  <a:lnTo>
                    <a:pt x="52" y="120"/>
                  </a:lnTo>
                  <a:lnTo>
                    <a:pt x="46" y="116"/>
                  </a:lnTo>
                  <a:lnTo>
                    <a:pt x="38" y="110"/>
                  </a:lnTo>
                  <a:lnTo>
                    <a:pt x="31" y="106"/>
                  </a:lnTo>
                  <a:lnTo>
                    <a:pt x="23" y="101"/>
                  </a:lnTo>
                  <a:lnTo>
                    <a:pt x="17" y="95"/>
                  </a:lnTo>
                  <a:lnTo>
                    <a:pt x="15" y="91"/>
                  </a:lnTo>
                  <a:lnTo>
                    <a:pt x="12" y="87"/>
                  </a:lnTo>
                  <a:lnTo>
                    <a:pt x="10" y="82"/>
                  </a:lnTo>
                  <a:lnTo>
                    <a:pt x="8" y="78"/>
                  </a:lnTo>
                  <a:lnTo>
                    <a:pt x="4" y="72"/>
                  </a:lnTo>
                  <a:lnTo>
                    <a:pt x="4" y="68"/>
                  </a:lnTo>
                  <a:lnTo>
                    <a:pt x="2" y="63"/>
                  </a:lnTo>
                  <a:lnTo>
                    <a:pt x="2" y="59"/>
                  </a:lnTo>
                  <a:lnTo>
                    <a:pt x="0" y="51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0" y="29"/>
                  </a:lnTo>
                  <a:lnTo>
                    <a:pt x="0" y="25"/>
                  </a:lnTo>
                  <a:lnTo>
                    <a:pt x="2" y="21"/>
                  </a:lnTo>
                  <a:lnTo>
                    <a:pt x="4" y="15"/>
                  </a:lnTo>
                  <a:lnTo>
                    <a:pt x="6" y="11"/>
                  </a:lnTo>
                  <a:lnTo>
                    <a:pt x="8" y="8"/>
                  </a:lnTo>
                  <a:lnTo>
                    <a:pt x="12" y="6"/>
                  </a:lnTo>
                  <a:lnTo>
                    <a:pt x="17" y="2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42" y="27"/>
                  </a:lnTo>
                  <a:lnTo>
                    <a:pt x="42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616" name="Freeform 280"/>
            <p:cNvSpPr>
              <a:spLocks/>
            </p:cNvSpPr>
            <p:nvPr/>
          </p:nvSpPr>
          <p:spPr bwMode="auto">
            <a:xfrm>
              <a:off x="4133" y="1913"/>
              <a:ext cx="150" cy="279"/>
            </a:xfrm>
            <a:custGeom>
              <a:avLst/>
              <a:gdLst>
                <a:gd name="T0" fmla="*/ 15 w 298"/>
                <a:gd name="T1" fmla="*/ 1 h 558"/>
                <a:gd name="T2" fmla="*/ 8 w 298"/>
                <a:gd name="T3" fmla="*/ 0 h 558"/>
                <a:gd name="T4" fmla="*/ 2 w 298"/>
                <a:gd name="T5" fmla="*/ 1 h 558"/>
                <a:gd name="T6" fmla="*/ 0 w 298"/>
                <a:gd name="T7" fmla="*/ 7 h 558"/>
                <a:gd name="T8" fmla="*/ 2 w 298"/>
                <a:gd name="T9" fmla="*/ 15 h 558"/>
                <a:gd name="T10" fmla="*/ 6 w 298"/>
                <a:gd name="T11" fmla="*/ 22 h 558"/>
                <a:gd name="T12" fmla="*/ 11 w 298"/>
                <a:gd name="T13" fmla="*/ 34 h 558"/>
                <a:gd name="T14" fmla="*/ 17 w 298"/>
                <a:gd name="T15" fmla="*/ 45 h 558"/>
                <a:gd name="T16" fmla="*/ 25 w 298"/>
                <a:gd name="T17" fmla="*/ 60 h 558"/>
                <a:gd name="T18" fmla="*/ 34 w 298"/>
                <a:gd name="T19" fmla="*/ 77 h 558"/>
                <a:gd name="T20" fmla="*/ 44 w 298"/>
                <a:gd name="T21" fmla="*/ 96 h 558"/>
                <a:gd name="T22" fmla="*/ 53 w 298"/>
                <a:gd name="T23" fmla="*/ 117 h 558"/>
                <a:gd name="T24" fmla="*/ 65 w 298"/>
                <a:gd name="T25" fmla="*/ 138 h 558"/>
                <a:gd name="T26" fmla="*/ 76 w 298"/>
                <a:gd name="T27" fmla="*/ 161 h 558"/>
                <a:gd name="T28" fmla="*/ 89 w 298"/>
                <a:gd name="T29" fmla="*/ 186 h 558"/>
                <a:gd name="T30" fmla="*/ 103 w 298"/>
                <a:gd name="T31" fmla="*/ 210 h 558"/>
                <a:gd name="T32" fmla="*/ 114 w 298"/>
                <a:gd name="T33" fmla="*/ 235 h 558"/>
                <a:gd name="T34" fmla="*/ 129 w 298"/>
                <a:gd name="T35" fmla="*/ 260 h 558"/>
                <a:gd name="T36" fmla="*/ 143 w 298"/>
                <a:gd name="T37" fmla="*/ 287 h 558"/>
                <a:gd name="T38" fmla="*/ 156 w 298"/>
                <a:gd name="T39" fmla="*/ 311 h 558"/>
                <a:gd name="T40" fmla="*/ 167 w 298"/>
                <a:gd name="T41" fmla="*/ 336 h 558"/>
                <a:gd name="T42" fmla="*/ 181 w 298"/>
                <a:gd name="T43" fmla="*/ 361 h 558"/>
                <a:gd name="T44" fmla="*/ 194 w 298"/>
                <a:gd name="T45" fmla="*/ 385 h 558"/>
                <a:gd name="T46" fmla="*/ 205 w 298"/>
                <a:gd name="T47" fmla="*/ 408 h 558"/>
                <a:gd name="T48" fmla="*/ 219 w 298"/>
                <a:gd name="T49" fmla="*/ 431 h 558"/>
                <a:gd name="T50" fmla="*/ 228 w 298"/>
                <a:gd name="T51" fmla="*/ 454 h 558"/>
                <a:gd name="T52" fmla="*/ 239 w 298"/>
                <a:gd name="T53" fmla="*/ 473 h 558"/>
                <a:gd name="T54" fmla="*/ 249 w 298"/>
                <a:gd name="T55" fmla="*/ 492 h 558"/>
                <a:gd name="T56" fmla="*/ 257 w 298"/>
                <a:gd name="T57" fmla="*/ 507 h 558"/>
                <a:gd name="T58" fmla="*/ 264 w 298"/>
                <a:gd name="T59" fmla="*/ 522 h 558"/>
                <a:gd name="T60" fmla="*/ 272 w 298"/>
                <a:gd name="T61" fmla="*/ 535 h 558"/>
                <a:gd name="T62" fmla="*/ 276 w 298"/>
                <a:gd name="T63" fmla="*/ 545 h 558"/>
                <a:gd name="T64" fmla="*/ 281 w 298"/>
                <a:gd name="T65" fmla="*/ 553 h 558"/>
                <a:gd name="T66" fmla="*/ 285 w 298"/>
                <a:gd name="T67" fmla="*/ 558 h 558"/>
                <a:gd name="T68" fmla="*/ 298 w 298"/>
                <a:gd name="T69" fmla="*/ 545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98" h="558">
                  <a:moveTo>
                    <a:pt x="298" y="545"/>
                  </a:moveTo>
                  <a:lnTo>
                    <a:pt x="15" y="1"/>
                  </a:lnTo>
                  <a:lnTo>
                    <a:pt x="13" y="1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15"/>
                  </a:lnTo>
                  <a:lnTo>
                    <a:pt x="4" y="17"/>
                  </a:lnTo>
                  <a:lnTo>
                    <a:pt x="6" y="22"/>
                  </a:lnTo>
                  <a:lnTo>
                    <a:pt x="8" y="28"/>
                  </a:lnTo>
                  <a:lnTo>
                    <a:pt x="11" y="34"/>
                  </a:lnTo>
                  <a:lnTo>
                    <a:pt x="13" y="38"/>
                  </a:lnTo>
                  <a:lnTo>
                    <a:pt x="17" y="45"/>
                  </a:lnTo>
                  <a:lnTo>
                    <a:pt x="21" y="53"/>
                  </a:lnTo>
                  <a:lnTo>
                    <a:pt x="25" y="60"/>
                  </a:lnTo>
                  <a:lnTo>
                    <a:pt x="28" y="68"/>
                  </a:lnTo>
                  <a:lnTo>
                    <a:pt x="34" y="77"/>
                  </a:lnTo>
                  <a:lnTo>
                    <a:pt x="38" y="87"/>
                  </a:lnTo>
                  <a:lnTo>
                    <a:pt x="44" y="96"/>
                  </a:lnTo>
                  <a:lnTo>
                    <a:pt x="47" y="106"/>
                  </a:lnTo>
                  <a:lnTo>
                    <a:pt x="53" y="117"/>
                  </a:lnTo>
                  <a:lnTo>
                    <a:pt x="59" y="127"/>
                  </a:lnTo>
                  <a:lnTo>
                    <a:pt x="65" y="138"/>
                  </a:lnTo>
                  <a:lnTo>
                    <a:pt x="70" y="150"/>
                  </a:lnTo>
                  <a:lnTo>
                    <a:pt x="76" y="161"/>
                  </a:lnTo>
                  <a:lnTo>
                    <a:pt x="82" y="172"/>
                  </a:lnTo>
                  <a:lnTo>
                    <a:pt x="89" y="186"/>
                  </a:lnTo>
                  <a:lnTo>
                    <a:pt x="95" y="197"/>
                  </a:lnTo>
                  <a:lnTo>
                    <a:pt x="103" y="210"/>
                  </a:lnTo>
                  <a:lnTo>
                    <a:pt x="108" y="222"/>
                  </a:lnTo>
                  <a:lnTo>
                    <a:pt x="114" y="235"/>
                  </a:lnTo>
                  <a:lnTo>
                    <a:pt x="122" y="247"/>
                  </a:lnTo>
                  <a:lnTo>
                    <a:pt x="129" y="260"/>
                  </a:lnTo>
                  <a:lnTo>
                    <a:pt x="135" y="273"/>
                  </a:lnTo>
                  <a:lnTo>
                    <a:pt x="143" y="287"/>
                  </a:lnTo>
                  <a:lnTo>
                    <a:pt x="148" y="298"/>
                  </a:lnTo>
                  <a:lnTo>
                    <a:pt x="156" y="311"/>
                  </a:lnTo>
                  <a:lnTo>
                    <a:pt x="162" y="323"/>
                  </a:lnTo>
                  <a:lnTo>
                    <a:pt x="167" y="336"/>
                  </a:lnTo>
                  <a:lnTo>
                    <a:pt x="173" y="349"/>
                  </a:lnTo>
                  <a:lnTo>
                    <a:pt x="181" y="361"/>
                  </a:lnTo>
                  <a:lnTo>
                    <a:pt x="188" y="372"/>
                  </a:lnTo>
                  <a:lnTo>
                    <a:pt x="194" y="385"/>
                  </a:lnTo>
                  <a:lnTo>
                    <a:pt x="200" y="397"/>
                  </a:lnTo>
                  <a:lnTo>
                    <a:pt x="205" y="408"/>
                  </a:lnTo>
                  <a:lnTo>
                    <a:pt x="211" y="420"/>
                  </a:lnTo>
                  <a:lnTo>
                    <a:pt x="219" y="431"/>
                  </a:lnTo>
                  <a:lnTo>
                    <a:pt x="222" y="442"/>
                  </a:lnTo>
                  <a:lnTo>
                    <a:pt x="228" y="454"/>
                  </a:lnTo>
                  <a:lnTo>
                    <a:pt x="234" y="463"/>
                  </a:lnTo>
                  <a:lnTo>
                    <a:pt x="239" y="473"/>
                  </a:lnTo>
                  <a:lnTo>
                    <a:pt x="243" y="482"/>
                  </a:lnTo>
                  <a:lnTo>
                    <a:pt x="249" y="492"/>
                  </a:lnTo>
                  <a:lnTo>
                    <a:pt x="253" y="499"/>
                  </a:lnTo>
                  <a:lnTo>
                    <a:pt x="257" y="507"/>
                  </a:lnTo>
                  <a:lnTo>
                    <a:pt x="260" y="515"/>
                  </a:lnTo>
                  <a:lnTo>
                    <a:pt x="264" y="522"/>
                  </a:lnTo>
                  <a:lnTo>
                    <a:pt x="268" y="528"/>
                  </a:lnTo>
                  <a:lnTo>
                    <a:pt x="272" y="535"/>
                  </a:lnTo>
                  <a:lnTo>
                    <a:pt x="274" y="539"/>
                  </a:lnTo>
                  <a:lnTo>
                    <a:pt x="276" y="545"/>
                  </a:lnTo>
                  <a:lnTo>
                    <a:pt x="277" y="547"/>
                  </a:lnTo>
                  <a:lnTo>
                    <a:pt x="281" y="553"/>
                  </a:lnTo>
                  <a:lnTo>
                    <a:pt x="283" y="556"/>
                  </a:lnTo>
                  <a:lnTo>
                    <a:pt x="285" y="558"/>
                  </a:lnTo>
                  <a:lnTo>
                    <a:pt x="298" y="545"/>
                  </a:lnTo>
                  <a:lnTo>
                    <a:pt x="298" y="5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617" name="Freeform 281"/>
            <p:cNvSpPr>
              <a:spLocks/>
            </p:cNvSpPr>
            <p:nvPr/>
          </p:nvSpPr>
          <p:spPr bwMode="auto">
            <a:xfrm>
              <a:off x="4159" y="1913"/>
              <a:ext cx="143" cy="271"/>
            </a:xfrm>
            <a:custGeom>
              <a:avLst/>
              <a:gdLst>
                <a:gd name="T0" fmla="*/ 15 w 285"/>
                <a:gd name="T1" fmla="*/ 3 h 541"/>
                <a:gd name="T2" fmla="*/ 8 w 285"/>
                <a:gd name="T3" fmla="*/ 0 h 541"/>
                <a:gd name="T4" fmla="*/ 0 w 285"/>
                <a:gd name="T5" fmla="*/ 3 h 541"/>
                <a:gd name="T6" fmla="*/ 2 w 285"/>
                <a:gd name="T7" fmla="*/ 11 h 541"/>
                <a:gd name="T8" fmla="*/ 6 w 285"/>
                <a:gd name="T9" fmla="*/ 19 h 541"/>
                <a:gd name="T10" fmla="*/ 12 w 285"/>
                <a:gd name="T11" fmla="*/ 30 h 541"/>
                <a:gd name="T12" fmla="*/ 17 w 285"/>
                <a:gd name="T13" fmla="*/ 41 h 541"/>
                <a:gd name="T14" fmla="*/ 23 w 285"/>
                <a:gd name="T15" fmla="*/ 57 h 541"/>
                <a:gd name="T16" fmla="*/ 33 w 285"/>
                <a:gd name="T17" fmla="*/ 74 h 541"/>
                <a:gd name="T18" fmla="*/ 42 w 285"/>
                <a:gd name="T19" fmla="*/ 93 h 541"/>
                <a:gd name="T20" fmla="*/ 52 w 285"/>
                <a:gd name="T21" fmla="*/ 112 h 541"/>
                <a:gd name="T22" fmla="*/ 63 w 285"/>
                <a:gd name="T23" fmla="*/ 133 h 541"/>
                <a:gd name="T24" fmla="*/ 72 w 285"/>
                <a:gd name="T25" fmla="*/ 155 h 541"/>
                <a:gd name="T26" fmla="*/ 86 w 285"/>
                <a:gd name="T27" fmla="*/ 178 h 541"/>
                <a:gd name="T28" fmla="*/ 97 w 285"/>
                <a:gd name="T29" fmla="*/ 201 h 541"/>
                <a:gd name="T30" fmla="*/ 111 w 285"/>
                <a:gd name="T31" fmla="*/ 226 h 541"/>
                <a:gd name="T32" fmla="*/ 122 w 285"/>
                <a:gd name="T33" fmla="*/ 252 h 541"/>
                <a:gd name="T34" fmla="*/ 135 w 285"/>
                <a:gd name="T35" fmla="*/ 277 h 541"/>
                <a:gd name="T36" fmla="*/ 149 w 285"/>
                <a:gd name="T37" fmla="*/ 300 h 541"/>
                <a:gd name="T38" fmla="*/ 160 w 285"/>
                <a:gd name="T39" fmla="*/ 325 h 541"/>
                <a:gd name="T40" fmla="*/ 173 w 285"/>
                <a:gd name="T41" fmla="*/ 349 h 541"/>
                <a:gd name="T42" fmla="*/ 185 w 285"/>
                <a:gd name="T43" fmla="*/ 372 h 541"/>
                <a:gd name="T44" fmla="*/ 198 w 285"/>
                <a:gd name="T45" fmla="*/ 395 h 541"/>
                <a:gd name="T46" fmla="*/ 207 w 285"/>
                <a:gd name="T47" fmla="*/ 418 h 541"/>
                <a:gd name="T48" fmla="*/ 219 w 285"/>
                <a:gd name="T49" fmla="*/ 439 h 541"/>
                <a:gd name="T50" fmla="*/ 230 w 285"/>
                <a:gd name="T51" fmla="*/ 458 h 541"/>
                <a:gd name="T52" fmla="*/ 238 w 285"/>
                <a:gd name="T53" fmla="*/ 475 h 541"/>
                <a:gd name="T54" fmla="*/ 247 w 285"/>
                <a:gd name="T55" fmla="*/ 492 h 541"/>
                <a:gd name="T56" fmla="*/ 253 w 285"/>
                <a:gd name="T57" fmla="*/ 505 h 541"/>
                <a:gd name="T58" fmla="*/ 261 w 285"/>
                <a:gd name="T59" fmla="*/ 518 h 541"/>
                <a:gd name="T60" fmla="*/ 264 w 285"/>
                <a:gd name="T61" fmla="*/ 528 h 541"/>
                <a:gd name="T62" fmla="*/ 268 w 285"/>
                <a:gd name="T63" fmla="*/ 535 h 541"/>
                <a:gd name="T64" fmla="*/ 272 w 285"/>
                <a:gd name="T65" fmla="*/ 541 h 541"/>
                <a:gd name="T66" fmla="*/ 285 w 285"/>
                <a:gd name="T67" fmla="*/ 526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5" h="541">
                  <a:moveTo>
                    <a:pt x="285" y="526"/>
                  </a:moveTo>
                  <a:lnTo>
                    <a:pt x="15" y="3"/>
                  </a:lnTo>
                  <a:lnTo>
                    <a:pt x="14" y="1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2" y="11"/>
                  </a:lnTo>
                  <a:lnTo>
                    <a:pt x="4" y="15"/>
                  </a:lnTo>
                  <a:lnTo>
                    <a:pt x="6" y="19"/>
                  </a:lnTo>
                  <a:lnTo>
                    <a:pt x="8" y="24"/>
                  </a:lnTo>
                  <a:lnTo>
                    <a:pt x="12" y="30"/>
                  </a:lnTo>
                  <a:lnTo>
                    <a:pt x="14" y="36"/>
                  </a:lnTo>
                  <a:lnTo>
                    <a:pt x="17" y="41"/>
                  </a:lnTo>
                  <a:lnTo>
                    <a:pt x="19" y="49"/>
                  </a:lnTo>
                  <a:lnTo>
                    <a:pt x="23" y="57"/>
                  </a:lnTo>
                  <a:lnTo>
                    <a:pt x="27" y="64"/>
                  </a:lnTo>
                  <a:lnTo>
                    <a:pt x="33" y="74"/>
                  </a:lnTo>
                  <a:lnTo>
                    <a:pt x="36" y="83"/>
                  </a:lnTo>
                  <a:lnTo>
                    <a:pt x="42" y="93"/>
                  </a:lnTo>
                  <a:lnTo>
                    <a:pt x="46" y="102"/>
                  </a:lnTo>
                  <a:lnTo>
                    <a:pt x="52" y="112"/>
                  </a:lnTo>
                  <a:lnTo>
                    <a:pt x="55" y="121"/>
                  </a:lnTo>
                  <a:lnTo>
                    <a:pt x="63" y="133"/>
                  </a:lnTo>
                  <a:lnTo>
                    <a:pt x="67" y="144"/>
                  </a:lnTo>
                  <a:lnTo>
                    <a:pt x="72" y="155"/>
                  </a:lnTo>
                  <a:lnTo>
                    <a:pt x="78" y="167"/>
                  </a:lnTo>
                  <a:lnTo>
                    <a:pt x="86" y="178"/>
                  </a:lnTo>
                  <a:lnTo>
                    <a:pt x="92" y="190"/>
                  </a:lnTo>
                  <a:lnTo>
                    <a:pt x="97" y="201"/>
                  </a:lnTo>
                  <a:lnTo>
                    <a:pt x="103" y="214"/>
                  </a:lnTo>
                  <a:lnTo>
                    <a:pt x="111" y="226"/>
                  </a:lnTo>
                  <a:lnTo>
                    <a:pt x="116" y="239"/>
                  </a:lnTo>
                  <a:lnTo>
                    <a:pt x="122" y="252"/>
                  </a:lnTo>
                  <a:lnTo>
                    <a:pt x="130" y="264"/>
                  </a:lnTo>
                  <a:lnTo>
                    <a:pt x="135" y="277"/>
                  </a:lnTo>
                  <a:lnTo>
                    <a:pt x="141" y="288"/>
                  </a:lnTo>
                  <a:lnTo>
                    <a:pt x="149" y="300"/>
                  </a:lnTo>
                  <a:lnTo>
                    <a:pt x="154" y="313"/>
                  </a:lnTo>
                  <a:lnTo>
                    <a:pt x="160" y="325"/>
                  </a:lnTo>
                  <a:lnTo>
                    <a:pt x="168" y="338"/>
                  </a:lnTo>
                  <a:lnTo>
                    <a:pt x="173" y="349"/>
                  </a:lnTo>
                  <a:lnTo>
                    <a:pt x="179" y="361"/>
                  </a:lnTo>
                  <a:lnTo>
                    <a:pt x="185" y="372"/>
                  </a:lnTo>
                  <a:lnTo>
                    <a:pt x="190" y="383"/>
                  </a:lnTo>
                  <a:lnTo>
                    <a:pt x="198" y="395"/>
                  </a:lnTo>
                  <a:lnTo>
                    <a:pt x="202" y="406"/>
                  </a:lnTo>
                  <a:lnTo>
                    <a:pt x="207" y="418"/>
                  </a:lnTo>
                  <a:lnTo>
                    <a:pt x="213" y="427"/>
                  </a:lnTo>
                  <a:lnTo>
                    <a:pt x="219" y="439"/>
                  </a:lnTo>
                  <a:lnTo>
                    <a:pt x="225" y="448"/>
                  </a:lnTo>
                  <a:lnTo>
                    <a:pt x="230" y="458"/>
                  </a:lnTo>
                  <a:lnTo>
                    <a:pt x="234" y="467"/>
                  </a:lnTo>
                  <a:lnTo>
                    <a:pt x="238" y="475"/>
                  </a:lnTo>
                  <a:lnTo>
                    <a:pt x="242" y="482"/>
                  </a:lnTo>
                  <a:lnTo>
                    <a:pt x="247" y="492"/>
                  </a:lnTo>
                  <a:lnTo>
                    <a:pt x="249" y="497"/>
                  </a:lnTo>
                  <a:lnTo>
                    <a:pt x="253" y="505"/>
                  </a:lnTo>
                  <a:lnTo>
                    <a:pt x="257" y="511"/>
                  </a:lnTo>
                  <a:lnTo>
                    <a:pt x="261" y="518"/>
                  </a:lnTo>
                  <a:lnTo>
                    <a:pt x="263" y="522"/>
                  </a:lnTo>
                  <a:lnTo>
                    <a:pt x="264" y="528"/>
                  </a:lnTo>
                  <a:lnTo>
                    <a:pt x="266" y="532"/>
                  </a:lnTo>
                  <a:lnTo>
                    <a:pt x="268" y="535"/>
                  </a:lnTo>
                  <a:lnTo>
                    <a:pt x="272" y="539"/>
                  </a:lnTo>
                  <a:lnTo>
                    <a:pt x="272" y="541"/>
                  </a:lnTo>
                  <a:lnTo>
                    <a:pt x="285" y="526"/>
                  </a:lnTo>
                  <a:lnTo>
                    <a:pt x="285" y="5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618" name="Freeform 282"/>
            <p:cNvSpPr>
              <a:spLocks/>
            </p:cNvSpPr>
            <p:nvPr/>
          </p:nvSpPr>
          <p:spPr bwMode="auto">
            <a:xfrm>
              <a:off x="4353" y="2327"/>
              <a:ext cx="83" cy="158"/>
            </a:xfrm>
            <a:custGeom>
              <a:avLst/>
              <a:gdLst>
                <a:gd name="T0" fmla="*/ 165 w 165"/>
                <a:gd name="T1" fmla="*/ 297 h 316"/>
                <a:gd name="T2" fmla="*/ 17 w 165"/>
                <a:gd name="T3" fmla="*/ 2 h 316"/>
                <a:gd name="T4" fmla="*/ 15 w 165"/>
                <a:gd name="T5" fmla="*/ 0 h 316"/>
                <a:gd name="T6" fmla="*/ 9 w 165"/>
                <a:gd name="T7" fmla="*/ 0 h 316"/>
                <a:gd name="T8" fmla="*/ 2 w 165"/>
                <a:gd name="T9" fmla="*/ 2 h 316"/>
                <a:gd name="T10" fmla="*/ 0 w 165"/>
                <a:gd name="T11" fmla="*/ 8 h 316"/>
                <a:gd name="T12" fmla="*/ 0 w 165"/>
                <a:gd name="T13" fmla="*/ 8 h 316"/>
                <a:gd name="T14" fmla="*/ 2 w 165"/>
                <a:gd name="T15" fmla="*/ 12 h 316"/>
                <a:gd name="T16" fmla="*/ 2 w 165"/>
                <a:gd name="T17" fmla="*/ 15 h 316"/>
                <a:gd name="T18" fmla="*/ 6 w 165"/>
                <a:gd name="T19" fmla="*/ 23 h 316"/>
                <a:gd name="T20" fmla="*/ 6 w 165"/>
                <a:gd name="T21" fmla="*/ 27 h 316"/>
                <a:gd name="T22" fmla="*/ 8 w 165"/>
                <a:gd name="T23" fmla="*/ 31 h 316"/>
                <a:gd name="T24" fmla="*/ 9 w 165"/>
                <a:gd name="T25" fmla="*/ 34 h 316"/>
                <a:gd name="T26" fmla="*/ 13 w 165"/>
                <a:gd name="T27" fmla="*/ 38 h 316"/>
                <a:gd name="T28" fmla="*/ 15 w 165"/>
                <a:gd name="T29" fmla="*/ 44 h 316"/>
                <a:gd name="T30" fmla="*/ 17 w 165"/>
                <a:gd name="T31" fmla="*/ 50 h 316"/>
                <a:gd name="T32" fmla="*/ 21 w 165"/>
                <a:gd name="T33" fmla="*/ 53 h 316"/>
                <a:gd name="T34" fmla="*/ 23 w 165"/>
                <a:gd name="T35" fmla="*/ 61 h 316"/>
                <a:gd name="T36" fmla="*/ 25 w 165"/>
                <a:gd name="T37" fmla="*/ 65 h 316"/>
                <a:gd name="T38" fmla="*/ 28 w 165"/>
                <a:gd name="T39" fmla="*/ 70 h 316"/>
                <a:gd name="T40" fmla="*/ 32 w 165"/>
                <a:gd name="T41" fmla="*/ 76 h 316"/>
                <a:gd name="T42" fmla="*/ 34 w 165"/>
                <a:gd name="T43" fmla="*/ 84 h 316"/>
                <a:gd name="T44" fmla="*/ 38 w 165"/>
                <a:gd name="T45" fmla="*/ 89 h 316"/>
                <a:gd name="T46" fmla="*/ 42 w 165"/>
                <a:gd name="T47" fmla="*/ 95 h 316"/>
                <a:gd name="T48" fmla="*/ 44 w 165"/>
                <a:gd name="T49" fmla="*/ 103 h 316"/>
                <a:gd name="T50" fmla="*/ 47 w 165"/>
                <a:gd name="T51" fmla="*/ 110 h 316"/>
                <a:gd name="T52" fmla="*/ 51 w 165"/>
                <a:gd name="T53" fmla="*/ 116 h 316"/>
                <a:gd name="T54" fmla="*/ 55 w 165"/>
                <a:gd name="T55" fmla="*/ 122 h 316"/>
                <a:gd name="T56" fmla="*/ 59 w 165"/>
                <a:gd name="T57" fmla="*/ 129 h 316"/>
                <a:gd name="T58" fmla="*/ 63 w 165"/>
                <a:gd name="T59" fmla="*/ 137 h 316"/>
                <a:gd name="T60" fmla="*/ 65 w 165"/>
                <a:gd name="T61" fmla="*/ 143 h 316"/>
                <a:gd name="T62" fmla="*/ 70 w 165"/>
                <a:gd name="T63" fmla="*/ 150 h 316"/>
                <a:gd name="T64" fmla="*/ 72 w 165"/>
                <a:gd name="T65" fmla="*/ 158 h 316"/>
                <a:gd name="T66" fmla="*/ 76 w 165"/>
                <a:gd name="T67" fmla="*/ 165 h 316"/>
                <a:gd name="T68" fmla="*/ 80 w 165"/>
                <a:gd name="T69" fmla="*/ 173 h 316"/>
                <a:gd name="T70" fmla="*/ 84 w 165"/>
                <a:gd name="T71" fmla="*/ 179 h 316"/>
                <a:gd name="T72" fmla="*/ 87 w 165"/>
                <a:gd name="T73" fmla="*/ 186 h 316"/>
                <a:gd name="T74" fmla="*/ 91 w 165"/>
                <a:gd name="T75" fmla="*/ 192 h 316"/>
                <a:gd name="T76" fmla="*/ 93 w 165"/>
                <a:gd name="T77" fmla="*/ 200 h 316"/>
                <a:gd name="T78" fmla="*/ 97 w 165"/>
                <a:gd name="T79" fmla="*/ 207 h 316"/>
                <a:gd name="T80" fmla="*/ 101 w 165"/>
                <a:gd name="T81" fmla="*/ 213 h 316"/>
                <a:gd name="T82" fmla="*/ 105 w 165"/>
                <a:gd name="T83" fmla="*/ 221 h 316"/>
                <a:gd name="T84" fmla="*/ 108 w 165"/>
                <a:gd name="T85" fmla="*/ 226 h 316"/>
                <a:gd name="T86" fmla="*/ 110 w 165"/>
                <a:gd name="T87" fmla="*/ 234 h 316"/>
                <a:gd name="T88" fmla="*/ 114 w 165"/>
                <a:gd name="T89" fmla="*/ 240 h 316"/>
                <a:gd name="T90" fmla="*/ 118 w 165"/>
                <a:gd name="T91" fmla="*/ 245 h 316"/>
                <a:gd name="T92" fmla="*/ 120 w 165"/>
                <a:gd name="T93" fmla="*/ 251 h 316"/>
                <a:gd name="T94" fmla="*/ 124 w 165"/>
                <a:gd name="T95" fmla="*/ 257 h 316"/>
                <a:gd name="T96" fmla="*/ 125 w 165"/>
                <a:gd name="T97" fmla="*/ 262 h 316"/>
                <a:gd name="T98" fmla="*/ 129 w 165"/>
                <a:gd name="T99" fmla="*/ 268 h 316"/>
                <a:gd name="T100" fmla="*/ 133 w 165"/>
                <a:gd name="T101" fmla="*/ 274 h 316"/>
                <a:gd name="T102" fmla="*/ 135 w 165"/>
                <a:gd name="T103" fmla="*/ 278 h 316"/>
                <a:gd name="T104" fmla="*/ 137 w 165"/>
                <a:gd name="T105" fmla="*/ 281 h 316"/>
                <a:gd name="T106" fmla="*/ 141 w 165"/>
                <a:gd name="T107" fmla="*/ 287 h 316"/>
                <a:gd name="T108" fmla="*/ 144 w 165"/>
                <a:gd name="T109" fmla="*/ 295 h 316"/>
                <a:gd name="T110" fmla="*/ 148 w 165"/>
                <a:gd name="T111" fmla="*/ 302 h 316"/>
                <a:gd name="T112" fmla="*/ 150 w 165"/>
                <a:gd name="T113" fmla="*/ 308 h 316"/>
                <a:gd name="T114" fmla="*/ 152 w 165"/>
                <a:gd name="T115" fmla="*/ 312 h 316"/>
                <a:gd name="T116" fmla="*/ 154 w 165"/>
                <a:gd name="T117" fmla="*/ 314 h 316"/>
                <a:gd name="T118" fmla="*/ 156 w 165"/>
                <a:gd name="T119" fmla="*/ 316 h 316"/>
                <a:gd name="T120" fmla="*/ 165 w 165"/>
                <a:gd name="T121" fmla="*/ 297 h 316"/>
                <a:gd name="T122" fmla="*/ 165 w 165"/>
                <a:gd name="T123" fmla="*/ 297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5" h="316">
                  <a:moveTo>
                    <a:pt x="165" y="297"/>
                  </a:moveTo>
                  <a:lnTo>
                    <a:pt x="17" y="2"/>
                  </a:lnTo>
                  <a:lnTo>
                    <a:pt x="15" y="0"/>
                  </a:lnTo>
                  <a:lnTo>
                    <a:pt x="9" y="0"/>
                  </a:lnTo>
                  <a:lnTo>
                    <a:pt x="2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2"/>
                  </a:lnTo>
                  <a:lnTo>
                    <a:pt x="2" y="15"/>
                  </a:lnTo>
                  <a:lnTo>
                    <a:pt x="6" y="23"/>
                  </a:lnTo>
                  <a:lnTo>
                    <a:pt x="6" y="27"/>
                  </a:lnTo>
                  <a:lnTo>
                    <a:pt x="8" y="31"/>
                  </a:lnTo>
                  <a:lnTo>
                    <a:pt x="9" y="34"/>
                  </a:lnTo>
                  <a:lnTo>
                    <a:pt x="13" y="38"/>
                  </a:lnTo>
                  <a:lnTo>
                    <a:pt x="15" y="44"/>
                  </a:lnTo>
                  <a:lnTo>
                    <a:pt x="17" y="50"/>
                  </a:lnTo>
                  <a:lnTo>
                    <a:pt x="21" y="53"/>
                  </a:lnTo>
                  <a:lnTo>
                    <a:pt x="23" y="61"/>
                  </a:lnTo>
                  <a:lnTo>
                    <a:pt x="25" y="65"/>
                  </a:lnTo>
                  <a:lnTo>
                    <a:pt x="28" y="70"/>
                  </a:lnTo>
                  <a:lnTo>
                    <a:pt x="32" y="76"/>
                  </a:lnTo>
                  <a:lnTo>
                    <a:pt x="34" y="84"/>
                  </a:lnTo>
                  <a:lnTo>
                    <a:pt x="38" y="89"/>
                  </a:lnTo>
                  <a:lnTo>
                    <a:pt x="42" y="95"/>
                  </a:lnTo>
                  <a:lnTo>
                    <a:pt x="44" y="103"/>
                  </a:lnTo>
                  <a:lnTo>
                    <a:pt x="47" y="110"/>
                  </a:lnTo>
                  <a:lnTo>
                    <a:pt x="51" y="116"/>
                  </a:lnTo>
                  <a:lnTo>
                    <a:pt x="55" y="122"/>
                  </a:lnTo>
                  <a:lnTo>
                    <a:pt x="59" y="129"/>
                  </a:lnTo>
                  <a:lnTo>
                    <a:pt x="63" y="137"/>
                  </a:lnTo>
                  <a:lnTo>
                    <a:pt x="65" y="143"/>
                  </a:lnTo>
                  <a:lnTo>
                    <a:pt x="70" y="150"/>
                  </a:lnTo>
                  <a:lnTo>
                    <a:pt x="72" y="158"/>
                  </a:lnTo>
                  <a:lnTo>
                    <a:pt x="76" y="165"/>
                  </a:lnTo>
                  <a:lnTo>
                    <a:pt x="80" y="173"/>
                  </a:lnTo>
                  <a:lnTo>
                    <a:pt x="84" y="179"/>
                  </a:lnTo>
                  <a:lnTo>
                    <a:pt x="87" y="186"/>
                  </a:lnTo>
                  <a:lnTo>
                    <a:pt x="91" y="192"/>
                  </a:lnTo>
                  <a:lnTo>
                    <a:pt x="93" y="200"/>
                  </a:lnTo>
                  <a:lnTo>
                    <a:pt x="97" y="207"/>
                  </a:lnTo>
                  <a:lnTo>
                    <a:pt x="101" y="213"/>
                  </a:lnTo>
                  <a:lnTo>
                    <a:pt x="105" y="221"/>
                  </a:lnTo>
                  <a:lnTo>
                    <a:pt x="108" y="226"/>
                  </a:lnTo>
                  <a:lnTo>
                    <a:pt x="110" y="234"/>
                  </a:lnTo>
                  <a:lnTo>
                    <a:pt x="114" y="240"/>
                  </a:lnTo>
                  <a:lnTo>
                    <a:pt x="118" y="245"/>
                  </a:lnTo>
                  <a:lnTo>
                    <a:pt x="120" y="251"/>
                  </a:lnTo>
                  <a:lnTo>
                    <a:pt x="124" y="257"/>
                  </a:lnTo>
                  <a:lnTo>
                    <a:pt x="125" y="262"/>
                  </a:lnTo>
                  <a:lnTo>
                    <a:pt x="129" y="268"/>
                  </a:lnTo>
                  <a:lnTo>
                    <a:pt x="133" y="274"/>
                  </a:lnTo>
                  <a:lnTo>
                    <a:pt x="135" y="278"/>
                  </a:lnTo>
                  <a:lnTo>
                    <a:pt x="137" y="281"/>
                  </a:lnTo>
                  <a:lnTo>
                    <a:pt x="141" y="287"/>
                  </a:lnTo>
                  <a:lnTo>
                    <a:pt x="144" y="295"/>
                  </a:lnTo>
                  <a:lnTo>
                    <a:pt x="148" y="302"/>
                  </a:lnTo>
                  <a:lnTo>
                    <a:pt x="150" y="308"/>
                  </a:lnTo>
                  <a:lnTo>
                    <a:pt x="152" y="312"/>
                  </a:lnTo>
                  <a:lnTo>
                    <a:pt x="154" y="314"/>
                  </a:lnTo>
                  <a:lnTo>
                    <a:pt x="156" y="316"/>
                  </a:lnTo>
                  <a:lnTo>
                    <a:pt x="165" y="297"/>
                  </a:lnTo>
                  <a:lnTo>
                    <a:pt x="165" y="2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619" name="Freeform 283"/>
            <p:cNvSpPr>
              <a:spLocks/>
            </p:cNvSpPr>
            <p:nvPr/>
          </p:nvSpPr>
          <p:spPr bwMode="auto">
            <a:xfrm>
              <a:off x="4365" y="2300"/>
              <a:ext cx="88" cy="163"/>
            </a:xfrm>
            <a:custGeom>
              <a:avLst/>
              <a:gdLst>
                <a:gd name="T0" fmla="*/ 175 w 175"/>
                <a:gd name="T1" fmla="*/ 312 h 325"/>
                <a:gd name="T2" fmla="*/ 17 w 175"/>
                <a:gd name="T3" fmla="*/ 2 h 325"/>
                <a:gd name="T4" fmla="*/ 13 w 175"/>
                <a:gd name="T5" fmla="*/ 2 h 325"/>
                <a:gd name="T6" fmla="*/ 7 w 175"/>
                <a:gd name="T7" fmla="*/ 0 h 325"/>
                <a:gd name="T8" fmla="*/ 3 w 175"/>
                <a:gd name="T9" fmla="*/ 2 h 325"/>
                <a:gd name="T10" fmla="*/ 0 w 175"/>
                <a:gd name="T11" fmla="*/ 6 h 325"/>
                <a:gd name="T12" fmla="*/ 0 w 175"/>
                <a:gd name="T13" fmla="*/ 8 h 325"/>
                <a:gd name="T14" fmla="*/ 2 w 175"/>
                <a:gd name="T15" fmla="*/ 11 h 325"/>
                <a:gd name="T16" fmla="*/ 3 w 175"/>
                <a:gd name="T17" fmla="*/ 17 h 325"/>
                <a:gd name="T18" fmla="*/ 7 w 175"/>
                <a:gd name="T19" fmla="*/ 23 h 325"/>
                <a:gd name="T20" fmla="*/ 7 w 175"/>
                <a:gd name="T21" fmla="*/ 27 h 325"/>
                <a:gd name="T22" fmla="*/ 9 w 175"/>
                <a:gd name="T23" fmla="*/ 30 h 325"/>
                <a:gd name="T24" fmla="*/ 11 w 175"/>
                <a:gd name="T25" fmla="*/ 34 h 325"/>
                <a:gd name="T26" fmla="*/ 13 w 175"/>
                <a:gd name="T27" fmla="*/ 40 h 325"/>
                <a:gd name="T28" fmla="*/ 15 w 175"/>
                <a:gd name="T29" fmla="*/ 44 h 325"/>
                <a:gd name="T30" fmla="*/ 19 w 175"/>
                <a:gd name="T31" fmla="*/ 49 h 325"/>
                <a:gd name="T32" fmla="*/ 21 w 175"/>
                <a:gd name="T33" fmla="*/ 55 h 325"/>
                <a:gd name="T34" fmla="*/ 24 w 175"/>
                <a:gd name="T35" fmla="*/ 61 h 325"/>
                <a:gd name="T36" fmla="*/ 26 w 175"/>
                <a:gd name="T37" fmla="*/ 66 h 325"/>
                <a:gd name="T38" fmla="*/ 30 w 175"/>
                <a:gd name="T39" fmla="*/ 72 h 325"/>
                <a:gd name="T40" fmla="*/ 32 w 175"/>
                <a:gd name="T41" fmla="*/ 78 h 325"/>
                <a:gd name="T42" fmla="*/ 36 w 175"/>
                <a:gd name="T43" fmla="*/ 85 h 325"/>
                <a:gd name="T44" fmla="*/ 38 w 175"/>
                <a:gd name="T45" fmla="*/ 91 h 325"/>
                <a:gd name="T46" fmla="*/ 41 w 175"/>
                <a:gd name="T47" fmla="*/ 99 h 325"/>
                <a:gd name="T48" fmla="*/ 45 w 175"/>
                <a:gd name="T49" fmla="*/ 104 h 325"/>
                <a:gd name="T50" fmla="*/ 49 w 175"/>
                <a:gd name="T51" fmla="*/ 112 h 325"/>
                <a:gd name="T52" fmla="*/ 51 w 175"/>
                <a:gd name="T53" fmla="*/ 118 h 325"/>
                <a:gd name="T54" fmla="*/ 57 w 175"/>
                <a:gd name="T55" fmla="*/ 125 h 325"/>
                <a:gd name="T56" fmla="*/ 59 w 175"/>
                <a:gd name="T57" fmla="*/ 133 h 325"/>
                <a:gd name="T58" fmla="*/ 64 w 175"/>
                <a:gd name="T59" fmla="*/ 141 h 325"/>
                <a:gd name="T60" fmla="*/ 66 w 175"/>
                <a:gd name="T61" fmla="*/ 148 h 325"/>
                <a:gd name="T62" fmla="*/ 70 w 175"/>
                <a:gd name="T63" fmla="*/ 156 h 325"/>
                <a:gd name="T64" fmla="*/ 74 w 175"/>
                <a:gd name="T65" fmla="*/ 163 h 325"/>
                <a:gd name="T66" fmla="*/ 78 w 175"/>
                <a:gd name="T67" fmla="*/ 171 h 325"/>
                <a:gd name="T68" fmla="*/ 81 w 175"/>
                <a:gd name="T69" fmla="*/ 177 h 325"/>
                <a:gd name="T70" fmla="*/ 85 w 175"/>
                <a:gd name="T71" fmla="*/ 184 h 325"/>
                <a:gd name="T72" fmla="*/ 89 w 175"/>
                <a:gd name="T73" fmla="*/ 190 h 325"/>
                <a:gd name="T74" fmla="*/ 93 w 175"/>
                <a:gd name="T75" fmla="*/ 198 h 325"/>
                <a:gd name="T76" fmla="*/ 97 w 175"/>
                <a:gd name="T77" fmla="*/ 205 h 325"/>
                <a:gd name="T78" fmla="*/ 100 w 175"/>
                <a:gd name="T79" fmla="*/ 211 h 325"/>
                <a:gd name="T80" fmla="*/ 104 w 175"/>
                <a:gd name="T81" fmla="*/ 218 h 325"/>
                <a:gd name="T82" fmla="*/ 108 w 175"/>
                <a:gd name="T83" fmla="*/ 226 h 325"/>
                <a:gd name="T84" fmla="*/ 110 w 175"/>
                <a:gd name="T85" fmla="*/ 232 h 325"/>
                <a:gd name="T86" fmla="*/ 114 w 175"/>
                <a:gd name="T87" fmla="*/ 239 h 325"/>
                <a:gd name="T88" fmla="*/ 116 w 175"/>
                <a:gd name="T89" fmla="*/ 245 h 325"/>
                <a:gd name="T90" fmla="*/ 119 w 175"/>
                <a:gd name="T91" fmla="*/ 253 h 325"/>
                <a:gd name="T92" fmla="*/ 123 w 175"/>
                <a:gd name="T93" fmla="*/ 258 h 325"/>
                <a:gd name="T94" fmla="*/ 127 w 175"/>
                <a:gd name="T95" fmla="*/ 264 h 325"/>
                <a:gd name="T96" fmla="*/ 129 w 175"/>
                <a:gd name="T97" fmla="*/ 270 h 325"/>
                <a:gd name="T98" fmla="*/ 133 w 175"/>
                <a:gd name="T99" fmla="*/ 276 h 325"/>
                <a:gd name="T100" fmla="*/ 135 w 175"/>
                <a:gd name="T101" fmla="*/ 281 h 325"/>
                <a:gd name="T102" fmla="*/ 138 w 175"/>
                <a:gd name="T103" fmla="*/ 287 h 325"/>
                <a:gd name="T104" fmla="*/ 140 w 175"/>
                <a:gd name="T105" fmla="*/ 291 h 325"/>
                <a:gd name="T106" fmla="*/ 142 w 175"/>
                <a:gd name="T107" fmla="*/ 296 h 325"/>
                <a:gd name="T108" fmla="*/ 146 w 175"/>
                <a:gd name="T109" fmla="*/ 304 h 325"/>
                <a:gd name="T110" fmla="*/ 150 w 175"/>
                <a:gd name="T111" fmla="*/ 312 h 325"/>
                <a:gd name="T112" fmla="*/ 152 w 175"/>
                <a:gd name="T113" fmla="*/ 315 h 325"/>
                <a:gd name="T114" fmla="*/ 156 w 175"/>
                <a:gd name="T115" fmla="*/ 321 h 325"/>
                <a:gd name="T116" fmla="*/ 157 w 175"/>
                <a:gd name="T117" fmla="*/ 323 h 325"/>
                <a:gd name="T118" fmla="*/ 157 w 175"/>
                <a:gd name="T119" fmla="*/ 325 h 325"/>
                <a:gd name="T120" fmla="*/ 175 w 175"/>
                <a:gd name="T121" fmla="*/ 312 h 325"/>
                <a:gd name="T122" fmla="*/ 175 w 175"/>
                <a:gd name="T123" fmla="*/ 312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5" h="325">
                  <a:moveTo>
                    <a:pt x="175" y="312"/>
                  </a:moveTo>
                  <a:lnTo>
                    <a:pt x="17" y="2"/>
                  </a:lnTo>
                  <a:lnTo>
                    <a:pt x="13" y="2"/>
                  </a:lnTo>
                  <a:lnTo>
                    <a:pt x="7" y="0"/>
                  </a:lnTo>
                  <a:lnTo>
                    <a:pt x="3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1"/>
                  </a:lnTo>
                  <a:lnTo>
                    <a:pt x="3" y="17"/>
                  </a:lnTo>
                  <a:lnTo>
                    <a:pt x="7" y="23"/>
                  </a:lnTo>
                  <a:lnTo>
                    <a:pt x="7" y="27"/>
                  </a:lnTo>
                  <a:lnTo>
                    <a:pt x="9" y="30"/>
                  </a:lnTo>
                  <a:lnTo>
                    <a:pt x="11" y="34"/>
                  </a:lnTo>
                  <a:lnTo>
                    <a:pt x="13" y="40"/>
                  </a:lnTo>
                  <a:lnTo>
                    <a:pt x="15" y="44"/>
                  </a:lnTo>
                  <a:lnTo>
                    <a:pt x="19" y="49"/>
                  </a:lnTo>
                  <a:lnTo>
                    <a:pt x="21" y="55"/>
                  </a:lnTo>
                  <a:lnTo>
                    <a:pt x="24" y="61"/>
                  </a:lnTo>
                  <a:lnTo>
                    <a:pt x="26" y="66"/>
                  </a:lnTo>
                  <a:lnTo>
                    <a:pt x="30" y="72"/>
                  </a:lnTo>
                  <a:lnTo>
                    <a:pt x="32" y="78"/>
                  </a:lnTo>
                  <a:lnTo>
                    <a:pt x="36" y="85"/>
                  </a:lnTo>
                  <a:lnTo>
                    <a:pt x="38" y="91"/>
                  </a:lnTo>
                  <a:lnTo>
                    <a:pt x="41" y="99"/>
                  </a:lnTo>
                  <a:lnTo>
                    <a:pt x="45" y="104"/>
                  </a:lnTo>
                  <a:lnTo>
                    <a:pt x="49" y="112"/>
                  </a:lnTo>
                  <a:lnTo>
                    <a:pt x="51" y="118"/>
                  </a:lnTo>
                  <a:lnTo>
                    <a:pt x="57" y="125"/>
                  </a:lnTo>
                  <a:lnTo>
                    <a:pt x="59" y="133"/>
                  </a:lnTo>
                  <a:lnTo>
                    <a:pt x="64" y="141"/>
                  </a:lnTo>
                  <a:lnTo>
                    <a:pt x="66" y="148"/>
                  </a:lnTo>
                  <a:lnTo>
                    <a:pt x="70" y="156"/>
                  </a:lnTo>
                  <a:lnTo>
                    <a:pt x="74" y="163"/>
                  </a:lnTo>
                  <a:lnTo>
                    <a:pt x="78" y="171"/>
                  </a:lnTo>
                  <a:lnTo>
                    <a:pt x="81" y="177"/>
                  </a:lnTo>
                  <a:lnTo>
                    <a:pt x="85" y="184"/>
                  </a:lnTo>
                  <a:lnTo>
                    <a:pt x="89" y="190"/>
                  </a:lnTo>
                  <a:lnTo>
                    <a:pt x="93" y="198"/>
                  </a:lnTo>
                  <a:lnTo>
                    <a:pt x="97" y="205"/>
                  </a:lnTo>
                  <a:lnTo>
                    <a:pt x="100" y="211"/>
                  </a:lnTo>
                  <a:lnTo>
                    <a:pt x="104" y="218"/>
                  </a:lnTo>
                  <a:lnTo>
                    <a:pt x="108" y="226"/>
                  </a:lnTo>
                  <a:lnTo>
                    <a:pt x="110" y="232"/>
                  </a:lnTo>
                  <a:lnTo>
                    <a:pt x="114" y="239"/>
                  </a:lnTo>
                  <a:lnTo>
                    <a:pt x="116" y="245"/>
                  </a:lnTo>
                  <a:lnTo>
                    <a:pt x="119" y="253"/>
                  </a:lnTo>
                  <a:lnTo>
                    <a:pt x="123" y="258"/>
                  </a:lnTo>
                  <a:lnTo>
                    <a:pt x="127" y="264"/>
                  </a:lnTo>
                  <a:lnTo>
                    <a:pt x="129" y="270"/>
                  </a:lnTo>
                  <a:lnTo>
                    <a:pt x="133" y="276"/>
                  </a:lnTo>
                  <a:lnTo>
                    <a:pt x="135" y="281"/>
                  </a:lnTo>
                  <a:lnTo>
                    <a:pt x="138" y="287"/>
                  </a:lnTo>
                  <a:lnTo>
                    <a:pt x="140" y="291"/>
                  </a:lnTo>
                  <a:lnTo>
                    <a:pt x="142" y="296"/>
                  </a:lnTo>
                  <a:lnTo>
                    <a:pt x="146" y="304"/>
                  </a:lnTo>
                  <a:lnTo>
                    <a:pt x="150" y="312"/>
                  </a:lnTo>
                  <a:lnTo>
                    <a:pt x="152" y="315"/>
                  </a:lnTo>
                  <a:lnTo>
                    <a:pt x="156" y="321"/>
                  </a:lnTo>
                  <a:lnTo>
                    <a:pt x="157" y="323"/>
                  </a:lnTo>
                  <a:lnTo>
                    <a:pt x="157" y="325"/>
                  </a:lnTo>
                  <a:lnTo>
                    <a:pt x="175" y="312"/>
                  </a:lnTo>
                  <a:lnTo>
                    <a:pt x="175" y="3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620" name="Freeform 284"/>
            <p:cNvSpPr>
              <a:spLocks/>
            </p:cNvSpPr>
            <p:nvPr/>
          </p:nvSpPr>
          <p:spPr bwMode="auto">
            <a:xfrm>
              <a:off x="3966" y="2529"/>
              <a:ext cx="186" cy="343"/>
            </a:xfrm>
            <a:custGeom>
              <a:avLst/>
              <a:gdLst>
                <a:gd name="T0" fmla="*/ 19 w 371"/>
                <a:gd name="T1" fmla="*/ 2 h 686"/>
                <a:gd name="T2" fmla="*/ 10 w 371"/>
                <a:gd name="T3" fmla="*/ 0 h 686"/>
                <a:gd name="T4" fmla="*/ 2 w 371"/>
                <a:gd name="T5" fmla="*/ 2 h 686"/>
                <a:gd name="T6" fmla="*/ 0 w 371"/>
                <a:gd name="T7" fmla="*/ 8 h 686"/>
                <a:gd name="T8" fmla="*/ 4 w 371"/>
                <a:gd name="T9" fmla="*/ 17 h 686"/>
                <a:gd name="T10" fmla="*/ 8 w 371"/>
                <a:gd name="T11" fmla="*/ 25 h 686"/>
                <a:gd name="T12" fmla="*/ 16 w 371"/>
                <a:gd name="T13" fmla="*/ 40 h 686"/>
                <a:gd name="T14" fmla="*/ 23 w 371"/>
                <a:gd name="T15" fmla="*/ 55 h 686"/>
                <a:gd name="T16" fmla="*/ 33 w 371"/>
                <a:gd name="T17" fmla="*/ 74 h 686"/>
                <a:gd name="T18" fmla="*/ 42 w 371"/>
                <a:gd name="T19" fmla="*/ 95 h 686"/>
                <a:gd name="T20" fmla="*/ 56 w 371"/>
                <a:gd name="T21" fmla="*/ 118 h 686"/>
                <a:gd name="T22" fmla="*/ 67 w 371"/>
                <a:gd name="T23" fmla="*/ 143 h 686"/>
                <a:gd name="T24" fmla="*/ 82 w 371"/>
                <a:gd name="T25" fmla="*/ 169 h 686"/>
                <a:gd name="T26" fmla="*/ 96 w 371"/>
                <a:gd name="T27" fmla="*/ 198 h 686"/>
                <a:gd name="T28" fmla="*/ 111 w 371"/>
                <a:gd name="T29" fmla="*/ 226 h 686"/>
                <a:gd name="T30" fmla="*/ 128 w 371"/>
                <a:gd name="T31" fmla="*/ 257 h 686"/>
                <a:gd name="T32" fmla="*/ 143 w 371"/>
                <a:gd name="T33" fmla="*/ 287 h 686"/>
                <a:gd name="T34" fmla="*/ 160 w 371"/>
                <a:gd name="T35" fmla="*/ 319 h 686"/>
                <a:gd name="T36" fmla="*/ 177 w 371"/>
                <a:gd name="T37" fmla="*/ 350 h 686"/>
                <a:gd name="T38" fmla="*/ 192 w 371"/>
                <a:gd name="T39" fmla="*/ 382 h 686"/>
                <a:gd name="T40" fmla="*/ 210 w 371"/>
                <a:gd name="T41" fmla="*/ 412 h 686"/>
                <a:gd name="T42" fmla="*/ 225 w 371"/>
                <a:gd name="T43" fmla="*/ 443 h 686"/>
                <a:gd name="T44" fmla="*/ 240 w 371"/>
                <a:gd name="T45" fmla="*/ 473 h 686"/>
                <a:gd name="T46" fmla="*/ 255 w 371"/>
                <a:gd name="T47" fmla="*/ 502 h 686"/>
                <a:gd name="T48" fmla="*/ 270 w 371"/>
                <a:gd name="T49" fmla="*/ 530 h 686"/>
                <a:gd name="T50" fmla="*/ 284 w 371"/>
                <a:gd name="T51" fmla="*/ 557 h 686"/>
                <a:gd name="T52" fmla="*/ 297 w 371"/>
                <a:gd name="T53" fmla="*/ 582 h 686"/>
                <a:gd name="T54" fmla="*/ 308 w 371"/>
                <a:gd name="T55" fmla="*/ 603 h 686"/>
                <a:gd name="T56" fmla="*/ 320 w 371"/>
                <a:gd name="T57" fmla="*/ 623 h 686"/>
                <a:gd name="T58" fmla="*/ 327 w 371"/>
                <a:gd name="T59" fmla="*/ 641 h 686"/>
                <a:gd name="T60" fmla="*/ 337 w 371"/>
                <a:gd name="T61" fmla="*/ 658 h 686"/>
                <a:gd name="T62" fmla="*/ 343 w 371"/>
                <a:gd name="T63" fmla="*/ 669 h 686"/>
                <a:gd name="T64" fmla="*/ 348 w 371"/>
                <a:gd name="T65" fmla="*/ 679 h 686"/>
                <a:gd name="T66" fmla="*/ 352 w 371"/>
                <a:gd name="T67" fmla="*/ 686 h 686"/>
                <a:gd name="T68" fmla="*/ 371 w 371"/>
                <a:gd name="T69" fmla="*/ 684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71" h="686">
                  <a:moveTo>
                    <a:pt x="371" y="684"/>
                  </a:moveTo>
                  <a:lnTo>
                    <a:pt x="19" y="2"/>
                  </a:lnTo>
                  <a:lnTo>
                    <a:pt x="16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17"/>
                  </a:lnTo>
                  <a:lnTo>
                    <a:pt x="6" y="21"/>
                  </a:lnTo>
                  <a:lnTo>
                    <a:pt x="8" y="25"/>
                  </a:lnTo>
                  <a:lnTo>
                    <a:pt x="12" y="32"/>
                  </a:lnTo>
                  <a:lnTo>
                    <a:pt x="16" y="40"/>
                  </a:lnTo>
                  <a:lnTo>
                    <a:pt x="18" y="46"/>
                  </a:lnTo>
                  <a:lnTo>
                    <a:pt x="23" y="55"/>
                  </a:lnTo>
                  <a:lnTo>
                    <a:pt x="27" y="63"/>
                  </a:lnTo>
                  <a:lnTo>
                    <a:pt x="33" y="74"/>
                  </a:lnTo>
                  <a:lnTo>
                    <a:pt x="37" y="84"/>
                  </a:lnTo>
                  <a:lnTo>
                    <a:pt x="42" y="95"/>
                  </a:lnTo>
                  <a:lnTo>
                    <a:pt x="48" y="105"/>
                  </a:lnTo>
                  <a:lnTo>
                    <a:pt x="56" y="118"/>
                  </a:lnTo>
                  <a:lnTo>
                    <a:pt x="61" y="129"/>
                  </a:lnTo>
                  <a:lnTo>
                    <a:pt x="67" y="143"/>
                  </a:lnTo>
                  <a:lnTo>
                    <a:pt x="75" y="156"/>
                  </a:lnTo>
                  <a:lnTo>
                    <a:pt x="82" y="169"/>
                  </a:lnTo>
                  <a:lnTo>
                    <a:pt x="88" y="182"/>
                  </a:lnTo>
                  <a:lnTo>
                    <a:pt x="96" y="198"/>
                  </a:lnTo>
                  <a:lnTo>
                    <a:pt x="103" y="211"/>
                  </a:lnTo>
                  <a:lnTo>
                    <a:pt x="111" y="226"/>
                  </a:lnTo>
                  <a:lnTo>
                    <a:pt x="118" y="241"/>
                  </a:lnTo>
                  <a:lnTo>
                    <a:pt x="128" y="257"/>
                  </a:lnTo>
                  <a:lnTo>
                    <a:pt x="135" y="272"/>
                  </a:lnTo>
                  <a:lnTo>
                    <a:pt x="143" y="287"/>
                  </a:lnTo>
                  <a:lnTo>
                    <a:pt x="151" y="302"/>
                  </a:lnTo>
                  <a:lnTo>
                    <a:pt x="160" y="319"/>
                  </a:lnTo>
                  <a:lnTo>
                    <a:pt x="168" y="335"/>
                  </a:lnTo>
                  <a:lnTo>
                    <a:pt x="177" y="350"/>
                  </a:lnTo>
                  <a:lnTo>
                    <a:pt x="185" y="365"/>
                  </a:lnTo>
                  <a:lnTo>
                    <a:pt x="192" y="382"/>
                  </a:lnTo>
                  <a:lnTo>
                    <a:pt x="200" y="397"/>
                  </a:lnTo>
                  <a:lnTo>
                    <a:pt x="210" y="412"/>
                  </a:lnTo>
                  <a:lnTo>
                    <a:pt x="217" y="428"/>
                  </a:lnTo>
                  <a:lnTo>
                    <a:pt x="225" y="443"/>
                  </a:lnTo>
                  <a:lnTo>
                    <a:pt x="232" y="458"/>
                  </a:lnTo>
                  <a:lnTo>
                    <a:pt x="240" y="473"/>
                  </a:lnTo>
                  <a:lnTo>
                    <a:pt x="248" y="488"/>
                  </a:lnTo>
                  <a:lnTo>
                    <a:pt x="255" y="502"/>
                  </a:lnTo>
                  <a:lnTo>
                    <a:pt x="263" y="515"/>
                  </a:lnTo>
                  <a:lnTo>
                    <a:pt x="270" y="530"/>
                  </a:lnTo>
                  <a:lnTo>
                    <a:pt x="278" y="542"/>
                  </a:lnTo>
                  <a:lnTo>
                    <a:pt x="284" y="557"/>
                  </a:lnTo>
                  <a:lnTo>
                    <a:pt x="291" y="568"/>
                  </a:lnTo>
                  <a:lnTo>
                    <a:pt x="297" y="582"/>
                  </a:lnTo>
                  <a:lnTo>
                    <a:pt x="303" y="591"/>
                  </a:lnTo>
                  <a:lnTo>
                    <a:pt x="308" y="603"/>
                  </a:lnTo>
                  <a:lnTo>
                    <a:pt x="314" y="614"/>
                  </a:lnTo>
                  <a:lnTo>
                    <a:pt x="320" y="623"/>
                  </a:lnTo>
                  <a:lnTo>
                    <a:pt x="324" y="631"/>
                  </a:lnTo>
                  <a:lnTo>
                    <a:pt x="327" y="641"/>
                  </a:lnTo>
                  <a:lnTo>
                    <a:pt x="333" y="650"/>
                  </a:lnTo>
                  <a:lnTo>
                    <a:pt x="337" y="658"/>
                  </a:lnTo>
                  <a:lnTo>
                    <a:pt x="341" y="663"/>
                  </a:lnTo>
                  <a:lnTo>
                    <a:pt x="343" y="669"/>
                  </a:lnTo>
                  <a:lnTo>
                    <a:pt x="344" y="673"/>
                  </a:lnTo>
                  <a:lnTo>
                    <a:pt x="348" y="679"/>
                  </a:lnTo>
                  <a:lnTo>
                    <a:pt x="352" y="684"/>
                  </a:lnTo>
                  <a:lnTo>
                    <a:pt x="352" y="686"/>
                  </a:lnTo>
                  <a:lnTo>
                    <a:pt x="371" y="684"/>
                  </a:lnTo>
                  <a:lnTo>
                    <a:pt x="371" y="6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621" name="Freeform 285"/>
            <p:cNvSpPr>
              <a:spLocks/>
            </p:cNvSpPr>
            <p:nvPr/>
          </p:nvSpPr>
          <p:spPr bwMode="auto">
            <a:xfrm>
              <a:off x="3980" y="2503"/>
              <a:ext cx="191" cy="370"/>
            </a:xfrm>
            <a:custGeom>
              <a:avLst/>
              <a:gdLst>
                <a:gd name="T0" fmla="*/ 17 w 384"/>
                <a:gd name="T1" fmla="*/ 2 h 741"/>
                <a:gd name="T2" fmla="*/ 8 w 384"/>
                <a:gd name="T3" fmla="*/ 0 h 741"/>
                <a:gd name="T4" fmla="*/ 0 w 384"/>
                <a:gd name="T5" fmla="*/ 5 h 741"/>
                <a:gd name="T6" fmla="*/ 0 w 384"/>
                <a:gd name="T7" fmla="*/ 9 h 741"/>
                <a:gd name="T8" fmla="*/ 6 w 384"/>
                <a:gd name="T9" fmla="*/ 19 h 741"/>
                <a:gd name="T10" fmla="*/ 11 w 384"/>
                <a:gd name="T11" fmla="*/ 30 h 741"/>
                <a:gd name="T12" fmla="*/ 19 w 384"/>
                <a:gd name="T13" fmla="*/ 45 h 741"/>
                <a:gd name="T14" fmla="*/ 27 w 384"/>
                <a:gd name="T15" fmla="*/ 64 h 741"/>
                <a:gd name="T16" fmla="*/ 38 w 384"/>
                <a:gd name="T17" fmla="*/ 87 h 741"/>
                <a:gd name="T18" fmla="*/ 51 w 384"/>
                <a:gd name="T19" fmla="*/ 110 h 741"/>
                <a:gd name="T20" fmla="*/ 65 w 384"/>
                <a:gd name="T21" fmla="*/ 137 h 741"/>
                <a:gd name="T22" fmla="*/ 78 w 384"/>
                <a:gd name="T23" fmla="*/ 163 h 741"/>
                <a:gd name="T24" fmla="*/ 93 w 384"/>
                <a:gd name="T25" fmla="*/ 194 h 741"/>
                <a:gd name="T26" fmla="*/ 108 w 384"/>
                <a:gd name="T27" fmla="*/ 226 h 741"/>
                <a:gd name="T28" fmla="*/ 126 w 384"/>
                <a:gd name="T29" fmla="*/ 258 h 741"/>
                <a:gd name="T30" fmla="*/ 143 w 384"/>
                <a:gd name="T31" fmla="*/ 291 h 741"/>
                <a:gd name="T32" fmla="*/ 160 w 384"/>
                <a:gd name="T33" fmla="*/ 325 h 741"/>
                <a:gd name="T34" fmla="*/ 179 w 384"/>
                <a:gd name="T35" fmla="*/ 359 h 741"/>
                <a:gd name="T36" fmla="*/ 196 w 384"/>
                <a:gd name="T37" fmla="*/ 393 h 741"/>
                <a:gd name="T38" fmla="*/ 213 w 384"/>
                <a:gd name="T39" fmla="*/ 427 h 741"/>
                <a:gd name="T40" fmla="*/ 230 w 384"/>
                <a:gd name="T41" fmla="*/ 462 h 741"/>
                <a:gd name="T42" fmla="*/ 247 w 384"/>
                <a:gd name="T43" fmla="*/ 494 h 741"/>
                <a:gd name="T44" fmla="*/ 264 w 384"/>
                <a:gd name="T45" fmla="*/ 524 h 741"/>
                <a:gd name="T46" fmla="*/ 279 w 384"/>
                <a:gd name="T47" fmla="*/ 557 h 741"/>
                <a:gd name="T48" fmla="*/ 295 w 384"/>
                <a:gd name="T49" fmla="*/ 585 h 741"/>
                <a:gd name="T50" fmla="*/ 308 w 384"/>
                <a:gd name="T51" fmla="*/ 614 h 741"/>
                <a:gd name="T52" fmla="*/ 321 w 384"/>
                <a:gd name="T53" fmla="*/ 638 h 741"/>
                <a:gd name="T54" fmla="*/ 333 w 384"/>
                <a:gd name="T55" fmla="*/ 661 h 741"/>
                <a:gd name="T56" fmla="*/ 344 w 384"/>
                <a:gd name="T57" fmla="*/ 682 h 741"/>
                <a:gd name="T58" fmla="*/ 354 w 384"/>
                <a:gd name="T59" fmla="*/ 701 h 741"/>
                <a:gd name="T60" fmla="*/ 361 w 384"/>
                <a:gd name="T61" fmla="*/ 716 h 741"/>
                <a:gd name="T62" fmla="*/ 367 w 384"/>
                <a:gd name="T63" fmla="*/ 728 h 741"/>
                <a:gd name="T64" fmla="*/ 373 w 384"/>
                <a:gd name="T65" fmla="*/ 739 h 741"/>
                <a:gd name="T66" fmla="*/ 384 w 384"/>
                <a:gd name="T67" fmla="*/ 718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84" h="741">
                  <a:moveTo>
                    <a:pt x="384" y="718"/>
                  </a:moveTo>
                  <a:lnTo>
                    <a:pt x="17" y="2"/>
                  </a:lnTo>
                  <a:lnTo>
                    <a:pt x="15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4" y="15"/>
                  </a:lnTo>
                  <a:lnTo>
                    <a:pt x="6" y="19"/>
                  </a:lnTo>
                  <a:lnTo>
                    <a:pt x="8" y="24"/>
                  </a:lnTo>
                  <a:lnTo>
                    <a:pt x="11" y="30"/>
                  </a:lnTo>
                  <a:lnTo>
                    <a:pt x="15" y="40"/>
                  </a:lnTo>
                  <a:lnTo>
                    <a:pt x="19" y="45"/>
                  </a:lnTo>
                  <a:lnTo>
                    <a:pt x="23" y="55"/>
                  </a:lnTo>
                  <a:lnTo>
                    <a:pt x="27" y="64"/>
                  </a:lnTo>
                  <a:lnTo>
                    <a:pt x="34" y="76"/>
                  </a:lnTo>
                  <a:lnTo>
                    <a:pt x="38" y="87"/>
                  </a:lnTo>
                  <a:lnTo>
                    <a:pt x="44" y="99"/>
                  </a:lnTo>
                  <a:lnTo>
                    <a:pt x="51" y="110"/>
                  </a:lnTo>
                  <a:lnTo>
                    <a:pt x="57" y="123"/>
                  </a:lnTo>
                  <a:lnTo>
                    <a:pt x="65" y="137"/>
                  </a:lnTo>
                  <a:lnTo>
                    <a:pt x="70" y="150"/>
                  </a:lnTo>
                  <a:lnTo>
                    <a:pt x="78" y="163"/>
                  </a:lnTo>
                  <a:lnTo>
                    <a:pt x="86" y="178"/>
                  </a:lnTo>
                  <a:lnTo>
                    <a:pt x="93" y="194"/>
                  </a:lnTo>
                  <a:lnTo>
                    <a:pt x="101" y="209"/>
                  </a:lnTo>
                  <a:lnTo>
                    <a:pt x="108" y="226"/>
                  </a:lnTo>
                  <a:lnTo>
                    <a:pt x="118" y="241"/>
                  </a:lnTo>
                  <a:lnTo>
                    <a:pt x="126" y="258"/>
                  </a:lnTo>
                  <a:lnTo>
                    <a:pt x="135" y="273"/>
                  </a:lnTo>
                  <a:lnTo>
                    <a:pt x="143" y="291"/>
                  </a:lnTo>
                  <a:lnTo>
                    <a:pt x="152" y="308"/>
                  </a:lnTo>
                  <a:lnTo>
                    <a:pt x="160" y="325"/>
                  </a:lnTo>
                  <a:lnTo>
                    <a:pt x="169" y="342"/>
                  </a:lnTo>
                  <a:lnTo>
                    <a:pt x="179" y="359"/>
                  </a:lnTo>
                  <a:lnTo>
                    <a:pt x="186" y="376"/>
                  </a:lnTo>
                  <a:lnTo>
                    <a:pt x="196" y="393"/>
                  </a:lnTo>
                  <a:lnTo>
                    <a:pt x="205" y="410"/>
                  </a:lnTo>
                  <a:lnTo>
                    <a:pt x="213" y="427"/>
                  </a:lnTo>
                  <a:lnTo>
                    <a:pt x="222" y="444"/>
                  </a:lnTo>
                  <a:lnTo>
                    <a:pt x="230" y="462"/>
                  </a:lnTo>
                  <a:lnTo>
                    <a:pt x="240" y="477"/>
                  </a:lnTo>
                  <a:lnTo>
                    <a:pt x="247" y="494"/>
                  </a:lnTo>
                  <a:lnTo>
                    <a:pt x="257" y="511"/>
                  </a:lnTo>
                  <a:lnTo>
                    <a:pt x="264" y="524"/>
                  </a:lnTo>
                  <a:lnTo>
                    <a:pt x="272" y="541"/>
                  </a:lnTo>
                  <a:lnTo>
                    <a:pt x="279" y="557"/>
                  </a:lnTo>
                  <a:lnTo>
                    <a:pt x="287" y="572"/>
                  </a:lnTo>
                  <a:lnTo>
                    <a:pt x="295" y="585"/>
                  </a:lnTo>
                  <a:lnTo>
                    <a:pt x="302" y="600"/>
                  </a:lnTo>
                  <a:lnTo>
                    <a:pt x="308" y="614"/>
                  </a:lnTo>
                  <a:lnTo>
                    <a:pt x="316" y="627"/>
                  </a:lnTo>
                  <a:lnTo>
                    <a:pt x="321" y="638"/>
                  </a:lnTo>
                  <a:lnTo>
                    <a:pt x="329" y="652"/>
                  </a:lnTo>
                  <a:lnTo>
                    <a:pt x="333" y="661"/>
                  </a:lnTo>
                  <a:lnTo>
                    <a:pt x="340" y="673"/>
                  </a:lnTo>
                  <a:lnTo>
                    <a:pt x="344" y="682"/>
                  </a:lnTo>
                  <a:lnTo>
                    <a:pt x="350" y="693"/>
                  </a:lnTo>
                  <a:lnTo>
                    <a:pt x="354" y="701"/>
                  </a:lnTo>
                  <a:lnTo>
                    <a:pt x="359" y="709"/>
                  </a:lnTo>
                  <a:lnTo>
                    <a:pt x="361" y="716"/>
                  </a:lnTo>
                  <a:lnTo>
                    <a:pt x="365" y="722"/>
                  </a:lnTo>
                  <a:lnTo>
                    <a:pt x="367" y="728"/>
                  </a:lnTo>
                  <a:lnTo>
                    <a:pt x="371" y="733"/>
                  </a:lnTo>
                  <a:lnTo>
                    <a:pt x="373" y="739"/>
                  </a:lnTo>
                  <a:lnTo>
                    <a:pt x="374" y="741"/>
                  </a:lnTo>
                  <a:lnTo>
                    <a:pt x="384" y="718"/>
                  </a:lnTo>
                  <a:lnTo>
                    <a:pt x="384" y="7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622" name="Freeform 286"/>
            <p:cNvSpPr>
              <a:spLocks/>
            </p:cNvSpPr>
            <p:nvPr/>
          </p:nvSpPr>
          <p:spPr bwMode="auto">
            <a:xfrm>
              <a:off x="4276" y="2366"/>
              <a:ext cx="129" cy="168"/>
            </a:xfrm>
            <a:custGeom>
              <a:avLst/>
              <a:gdLst>
                <a:gd name="T0" fmla="*/ 160 w 259"/>
                <a:gd name="T1" fmla="*/ 329 h 336"/>
                <a:gd name="T2" fmla="*/ 150 w 259"/>
                <a:gd name="T3" fmla="*/ 306 h 336"/>
                <a:gd name="T4" fmla="*/ 143 w 259"/>
                <a:gd name="T5" fmla="*/ 289 h 336"/>
                <a:gd name="T6" fmla="*/ 135 w 259"/>
                <a:gd name="T7" fmla="*/ 268 h 336"/>
                <a:gd name="T8" fmla="*/ 124 w 259"/>
                <a:gd name="T9" fmla="*/ 245 h 336"/>
                <a:gd name="T10" fmla="*/ 112 w 259"/>
                <a:gd name="T11" fmla="*/ 219 h 336"/>
                <a:gd name="T12" fmla="*/ 101 w 259"/>
                <a:gd name="T13" fmla="*/ 194 h 336"/>
                <a:gd name="T14" fmla="*/ 87 w 259"/>
                <a:gd name="T15" fmla="*/ 167 h 336"/>
                <a:gd name="T16" fmla="*/ 74 w 259"/>
                <a:gd name="T17" fmla="*/ 141 h 336"/>
                <a:gd name="T18" fmla="*/ 63 w 259"/>
                <a:gd name="T19" fmla="*/ 114 h 336"/>
                <a:gd name="T20" fmla="*/ 49 w 259"/>
                <a:gd name="T21" fmla="*/ 91 h 336"/>
                <a:gd name="T22" fmla="*/ 36 w 259"/>
                <a:gd name="T23" fmla="*/ 67 h 336"/>
                <a:gd name="T24" fmla="*/ 23 w 259"/>
                <a:gd name="T25" fmla="*/ 48 h 336"/>
                <a:gd name="T26" fmla="*/ 10 w 259"/>
                <a:gd name="T27" fmla="*/ 27 h 336"/>
                <a:gd name="T28" fmla="*/ 0 w 259"/>
                <a:gd name="T29" fmla="*/ 6 h 336"/>
                <a:gd name="T30" fmla="*/ 11 w 259"/>
                <a:gd name="T31" fmla="*/ 0 h 336"/>
                <a:gd name="T32" fmla="*/ 29 w 259"/>
                <a:gd name="T33" fmla="*/ 13 h 336"/>
                <a:gd name="T34" fmla="*/ 48 w 259"/>
                <a:gd name="T35" fmla="*/ 38 h 336"/>
                <a:gd name="T36" fmla="*/ 63 w 259"/>
                <a:gd name="T37" fmla="*/ 57 h 336"/>
                <a:gd name="T38" fmla="*/ 68 w 259"/>
                <a:gd name="T39" fmla="*/ 65 h 336"/>
                <a:gd name="T40" fmla="*/ 86 w 259"/>
                <a:gd name="T41" fmla="*/ 78 h 336"/>
                <a:gd name="T42" fmla="*/ 105 w 259"/>
                <a:gd name="T43" fmla="*/ 87 h 336"/>
                <a:gd name="T44" fmla="*/ 129 w 259"/>
                <a:gd name="T45" fmla="*/ 101 h 336"/>
                <a:gd name="T46" fmla="*/ 156 w 259"/>
                <a:gd name="T47" fmla="*/ 110 h 336"/>
                <a:gd name="T48" fmla="*/ 186 w 259"/>
                <a:gd name="T49" fmla="*/ 116 h 336"/>
                <a:gd name="T50" fmla="*/ 219 w 259"/>
                <a:gd name="T51" fmla="*/ 116 h 336"/>
                <a:gd name="T52" fmla="*/ 238 w 259"/>
                <a:gd name="T53" fmla="*/ 114 h 336"/>
                <a:gd name="T54" fmla="*/ 255 w 259"/>
                <a:gd name="T55" fmla="*/ 125 h 336"/>
                <a:gd name="T56" fmla="*/ 236 w 259"/>
                <a:gd name="T57" fmla="*/ 133 h 336"/>
                <a:gd name="T58" fmla="*/ 215 w 259"/>
                <a:gd name="T59" fmla="*/ 139 h 336"/>
                <a:gd name="T60" fmla="*/ 190 w 259"/>
                <a:gd name="T61" fmla="*/ 141 h 336"/>
                <a:gd name="T62" fmla="*/ 162 w 259"/>
                <a:gd name="T63" fmla="*/ 139 h 336"/>
                <a:gd name="T64" fmla="*/ 131 w 259"/>
                <a:gd name="T65" fmla="*/ 131 h 336"/>
                <a:gd name="T66" fmla="*/ 101 w 259"/>
                <a:gd name="T67" fmla="*/ 114 h 336"/>
                <a:gd name="T68" fmla="*/ 86 w 259"/>
                <a:gd name="T69" fmla="*/ 106 h 336"/>
                <a:gd name="T70" fmla="*/ 95 w 259"/>
                <a:gd name="T71" fmla="*/ 129 h 336"/>
                <a:gd name="T72" fmla="*/ 105 w 259"/>
                <a:gd name="T73" fmla="*/ 150 h 336"/>
                <a:gd name="T74" fmla="*/ 114 w 259"/>
                <a:gd name="T75" fmla="*/ 169 h 336"/>
                <a:gd name="T76" fmla="*/ 124 w 259"/>
                <a:gd name="T77" fmla="*/ 188 h 336"/>
                <a:gd name="T78" fmla="*/ 133 w 259"/>
                <a:gd name="T79" fmla="*/ 209 h 336"/>
                <a:gd name="T80" fmla="*/ 143 w 259"/>
                <a:gd name="T81" fmla="*/ 230 h 336"/>
                <a:gd name="T82" fmla="*/ 152 w 259"/>
                <a:gd name="T83" fmla="*/ 251 h 336"/>
                <a:gd name="T84" fmla="*/ 162 w 259"/>
                <a:gd name="T85" fmla="*/ 270 h 336"/>
                <a:gd name="T86" fmla="*/ 169 w 259"/>
                <a:gd name="T87" fmla="*/ 287 h 336"/>
                <a:gd name="T88" fmla="*/ 181 w 259"/>
                <a:gd name="T89" fmla="*/ 312 h 336"/>
                <a:gd name="T90" fmla="*/ 186 w 259"/>
                <a:gd name="T91" fmla="*/ 325 h 336"/>
                <a:gd name="T92" fmla="*/ 179 w 259"/>
                <a:gd name="T93" fmla="*/ 325 h 336"/>
                <a:gd name="T94" fmla="*/ 163 w 259"/>
                <a:gd name="T95" fmla="*/ 335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59" h="336">
                  <a:moveTo>
                    <a:pt x="163" y="336"/>
                  </a:moveTo>
                  <a:lnTo>
                    <a:pt x="162" y="335"/>
                  </a:lnTo>
                  <a:lnTo>
                    <a:pt x="162" y="333"/>
                  </a:lnTo>
                  <a:lnTo>
                    <a:pt x="160" y="329"/>
                  </a:lnTo>
                  <a:lnTo>
                    <a:pt x="158" y="323"/>
                  </a:lnTo>
                  <a:lnTo>
                    <a:pt x="154" y="317"/>
                  </a:lnTo>
                  <a:lnTo>
                    <a:pt x="152" y="310"/>
                  </a:lnTo>
                  <a:lnTo>
                    <a:pt x="150" y="306"/>
                  </a:lnTo>
                  <a:lnTo>
                    <a:pt x="148" y="302"/>
                  </a:lnTo>
                  <a:lnTo>
                    <a:pt x="146" y="297"/>
                  </a:lnTo>
                  <a:lnTo>
                    <a:pt x="144" y="295"/>
                  </a:lnTo>
                  <a:lnTo>
                    <a:pt x="143" y="289"/>
                  </a:lnTo>
                  <a:lnTo>
                    <a:pt x="141" y="283"/>
                  </a:lnTo>
                  <a:lnTo>
                    <a:pt x="139" y="279"/>
                  </a:lnTo>
                  <a:lnTo>
                    <a:pt x="137" y="274"/>
                  </a:lnTo>
                  <a:lnTo>
                    <a:pt x="135" y="268"/>
                  </a:lnTo>
                  <a:lnTo>
                    <a:pt x="131" y="262"/>
                  </a:lnTo>
                  <a:lnTo>
                    <a:pt x="129" y="257"/>
                  </a:lnTo>
                  <a:lnTo>
                    <a:pt x="127" y="251"/>
                  </a:lnTo>
                  <a:lnTo>
                    <a:pt x="124" y="245"/>
                  </a:lnTo>
                  <a:lnTo>
                    <a:pt x="122" y="238"/>
                  </a:lnTo>
                  <a:lnTo>
                    <a:pt x="118" y="232"/>
                  </a:lnTo>
                  <a:lnTo>
                    <a:pt x="116" y="226"/>
                  </a:lnTo>
                  <a:lnTo>
                    <a:pt x="112" y="219"/>
                  </a:lnTo>
                  <a:lnTo>
                    <a:pt x="110" y="213"/>
                  </a:lnTo>
                  <a:lnTo>
                    <a:pt x="108" y="207"/>
                  </a:lnTo>
                  <a:lnTo>
                    <a:pt x="105" y="202"/>
                  </a:lnTo>
                  <a:lnTo>
                    <a:pt x="101" y="194"/>
                  </a:lnTo>
                  <a:lnTo>
                    <a:pt x="99" y="188"/>
                  </a:lnTo>
                  <a:lnTo>
                    <a:pt x="95" y="181"/>
                  </a:lnTo>
                  <a:lnTo>
                    <a:pt x="91" y="175"/>
                  </a:lnTo>
                  <a:lnTo>
                    <a:pt x="87" y="167"/>
                  </a:lnTo>
                  <a:lnTo>
                    <a:pt x="86" y="162"/>
                  </a:lnTo>
                  <a:lnTo>
                    <a:pt x="82" y="154"/>
                  </a:lnTo>
                  <a:lnTo>
                    <a:pt x="78" y="148"/>
                  </a:lnTo>
                  <a:lnTo>
                    <a:pt x="74" y="141"/>
                  </a:lnTo>
                  <a:lnTo>
                    <a:pt x="72" y="135"/>
                  </a:lnTo>
                  <a:lnTo>
                    <a:pt x="68" y="127"/>
                  </a:lnTo>
                  <a:lnTo>
                    <a:pt x="67" y="122"/>
                  </a:lnTo>
                  <a:lnTo>
                    <a:pt x="63" y="114"/>
                  </a:lnTo>
                  <a:lnTo>
                    <a:pt x="59" y="108"/>
                  </a:lnTo>
                  <a:lnTo>
                    <a:pt x="55" y="103"/>
                  </a:lnTo>
                  <a:lnTo>
                    <a:pt x="53" y="97"/>
                  </a:lnTo>
                  <a:lnTo>
                    <a:pt x="49" y="91"/>
                  </a:lnTo>
                  <a:lnTo>
                    <a:pt x="46" y="84"/>
                  </a:lnTo>
                  <a:lnTo>
                    <a:pt x="42" y="78"/>
                  </a:lnTo>
                  <a:lnTo>
                    <a:pt x="40" y="72"/>
                  </a:lnTo>
                  <a:lnTo>
                    <a:pt x="36" y="67"/>
                  </a:lnTo>
                  <a:lnTo>
                    <a:pt x="34" y="61"/>
                  </a:lnTo>
                  <a:lnTo>
                    <a:pt x="30" y="57"/>
                  </a:lnTo>
                  <a:lnTo>
                    <a:pt x="27" y="53"/>
                  </a:lnTo>
                  <a:lnTo>
                    <a:pt x="23" y="48"/>
                  </a:lnTo>
                  <a:lnTo>
                    <a:pt x="21" y="42"/>
                  </a:lnTo>
                  <a:lnTo>
                    <a:pt x="17" y="38"/>
                  </a:lnTo>
                  <a:lnTo>
                    <a:pt x="15" y="34"/>
                  </a:lnTo>
                  <a:lnTo>
                    <a:pt x="10" y="27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1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10" y="2"/>
                  </a:lnTo>
                  <a:lnTo>
                    <a:pt x="11" y="0"/>
                  </a:lnTo>
                  <a:lnTo>
                    <a:pt x="15" y="2"/>
                  </a:lnTo>
                  <a:lnTo>
                    <a:pt x="19" y="6"/>
                  </a:lnTo>
                  <a:lnTo>
                    <a:pt x="23" y="10"/>
                  </a:lnTo>
                  <a:lnTo>
                    <a:pt x="29" y="13"/>
                  </a:lnTo>
                  <a:lnTo>
                    <a:pt x="32" y="19"/>
                  </a:lnTo>
                  <a:lnTo>
                    <a:pt x="38" y="25"/>
                  </a:lnTo>
                  <a:lnTo>
                    <a:pt x="44" y="32"/>
                  </a:lnTo>
                  <a:lnTo>
                    <a:pt x="48" y="38"/>
                  </a:lnTo>
                  <a:lnTo>
                    <a:pt x="51" y="44"/>
                  </a:lnTo>
                  <a:lnTo>
                    <a:pt x="57" y="49"/>
                  </a:lnTo>
                  <a:lnTo>
                    <a:pt x="61" y="53"/>
                  </a:lnTo>
                  <a:lnTo>
                    <a:pt x="63" y="57"/>
                  </a:lnTo>
                  <a:lnTo>
                    <a:pt x="67" y="61"/>
                  </a:lnTo>
                  <a:lnTo>
                    <a:pt x="67" y="63"/>
                  </a:lnTo>
                  <a:lnTo>
                    <a:pt x="68" y="65"/>
                  </a:lnTo>
                  <a:lnTo>
                    <a:pt x="68" y="65"/>
                  </a:lnTo>
                  <a:lnTo>
                    <a:pt x="72" y="68"/>
                  </a:lnTo>
                  <a:lnTo>
                    <a:pt x="76" y="70"/>
                  </a:lnTo>
                  <a:lnTo>
                    <a:pt x="84" y="76"/>
                  </a:lnTo>
                  <a:lnTo>
                    <a:pt x="86" y="78"/>
                  </a:lnTo>
                  <a:lnTo>
                    <a:pt x="89" y="80"/>
                  </a:lnTo>
                  <a:lnTo>
                    <a:pt x="95" y="84"/>
                  </a:lnTo>
                  <a:lnTo>
                    <a:pt x="101" y="86"/>
                  </a:lnTo>
                  <a:lnTo>
                    <a:pt x="105" y="87"/>
                  </a:lnTo>
                  <a:lnTo>
                    <a:pt x="110" y="91"/>
                  </a:lnTo>
                  <a:lnTo>
                    <a:pt x="116" y="95"/>
                  </a:lnTo>
                  <a:lnTo>
                    <a:pt x="124" y="99"/>
                  </a:lnTo>
                  <a:lnTo>
                    <a:pt x="129" y="101"/>
                  </a:lnTo>
                  <a:lnTo>
                    <a:pt x="135" y="103"/>
                  </a:lnTo>
                  <a:lnTo>
                    <a:pt x="143" y="105"/>
                  </a:lnTo>
                  <a:lnTo>
                    <a:pt x="150" y="108"/>
                  </a:lnTo>
                  <a:lnTo>
                    <a:pt x="156" y="110"/>
                  </a:lnTo>
                  <a:lnTo>
                    <a:pt x="163" y="112"/>
                  </a:lnTo>
                  <a:lnTo>
                    <a:pt x="171" y="114"/>
                  </a:lnTo>
                  <a:lnTo>
                    <a:pt x="179" y="116"/>
                  </a:lnTo>
                  <a:lnTo>
                    <a:pt x="186" y="116"/>
                  </a:lnTo>
                  <a:lnTo>
                    <a:pt x="194" y="118"/>
                  </a:lnTo>
                  <a:lnTo>
                    <a:pt x="201" y="118"/>
                  </a:lnTo>
                  <a:lnTo>
                    <a:pt x="211" y="118"/>
                  </a:lnTo>
                  <a:lnTo>
                    <a:pt x="219" y="116"/>
                  </a:lnTo>
                  <a:lnTo>
                    <a:pt x="226" y="116"/>
                  </a:lnTo>
                  <a:lnTo>
                    <a:pt x="230" y="114"/>
                  </a:lnTo>
                  <a:lnTo>
                    <a:pt x="236" y="114"/>
                  </a:lnTo>
                  <a:lnTo>
                    <a:pt x="238" y="114"/>
                  </a:lnTo>
                  <a:lnTo>
                    <a:pt x="243" y="112"/>
                  </a:lnTo>
                  <a:lnTo>
                    <a:pt x="259" y="124"/>
                  </a:lnTo>
                  <a:lnTo>
                    <a:pt x="257" y="124"/>
                  </a:lnTo>
                  <a:lnTo>
                    <a:pt x="255" y="125"/>
                  </a:lnTo>
                  <a:lnTo>
                    <a:pt x="249" y="127"/>
                  </a:lnTo>
                  <a:lnTo>
                    <a:pt x="243" y="131"/>
                  </a:lnTo>
                  <a:lnTo>
                    <a:pt x="240" y="131"/>
                  </a:lnTo>
                  <a:lnTo>
                    <a:pt x="236" y="133"/>
                  </a:lnTo>
                  <a:lnTo>
                    <a:pt x="230" y="135"/>
                  </a:lnTo>
                  <a:lnTo>
                    <a:pt x="226" y="137"/>
                  </a:lnTo>
                  <a:lnTo>
                    <a:pt x="220" y="137"/>
                  </a:lnTo>
                  <a:lnTo>
                    <a:pt x="215" y="139"/>
                  </a:lnTo>
                  <a:lnTo>
                    <a:pt x="209" y="139"/>
                  </a:lnTo>
                  <a:lnTo>
                    <a:pt x="205" y="141"/>
                  </a:lnTo>
                  <a:lnTo>
                    <a:pt x="198" y="141"/>
                  </a:lnTo>
                  <a:lnTo>
                    <a:pt x="190" y="141"/>
                  </a:lnTo>
                  <a:lnTo>
                    <a:pt x="184" y="141"/>
                  </a:lnTo>
                  <a:lnTo>
                    <a:pt x="177" y="141"/>
                  </a:lnTo>
                  <a:lnTo>
                    <a:pt x="169" y="141"/>
                  </a:lnTo>
                  <a:lnTo>
                    <a:pt x="162" y="139"/>
                  </a:lnTo>
                  <a:lnTo>
                    <a:pt x="154" y="137"/>
                  </a:lnTo>
                  <a:lnTo>
                    <a:pt x="148" y="137"/>
                  </a:lnTo>
                  <a:lnTo>
                    <a:pt x="139" y="133"/>
                  </a:lnTo>
                  <a:lnTo>
                    <a:pt x="131" y="131"/>
                  </a:lnTo>
                  <a:lnTo>
                    <a:pt x="124" y="127"/>
                  </a:lnTo>
                  <a:lnTo>
                    <a:pt x="116" y="124"/>
                  </a:lnTo>
                  <a:lnTo>
                    <a:pt x="108" y="118"/>
                  </a:lnTo>
                  <a:lnTo>
                    <a:pt x="101" y="114"/>
                  </a:lnTo>
                  <a:lnTo>
                    <a:pt x="91" y="108"/>
                  </a:lnTo>
                  <a:lnTo>
                    <a:pt x="84" y="103"/>
                  </a:lnTo>
                  <a:lnTo>
                    <a:pt x="86" y="105"/>
                  </a:lnTo>
                  <a:lnTo>
                    <a:pt x="86" y="106"/>
                  </a:lnTo>
                  <a:lnTo>
                    <a:pt x="87" y="112"/>
                  </a:lnTo>
                  <a:lnTo>
                    <a:pt x="89" y="116"/>
                  </a:lnTo>
                  <a:lnTo>
                    <a:pt x="93" y="122"/>
                  </a:lnTo>
                  <a:lnTo>
                    <a:pt x="95" y="129"/>
                  </a:lnTo>
                  <a:lnTo>
                    <a:pt x="101" y="137"/>
                  </a:lnTo>
                  <a:lnTo>
                    <a:pt x="101" y="141"/>
                  </a:lnTo>
                  <a:lnTo>
                    <a:pt x="103" y="145"/>
                  </a:lnTo>
                  <a:lnTo>
                    <a:pt x="105" y="150"/>
                  </a:lnTo>
                  <a:lnTo>
                    <a:pt x="108" y="154"/>
                  </a:lnTo>
                  <a:lnTo>
                    <a:pt x="110" y="158"/>
                  </a:lnTo>
                  <a:lnTo>
                    <a:pt x="112" y="164"/>
                  </a:lnTo>
                  <a:lnTo>
                    <a:pt x="114" y="169"/>
                  </a:lnTo>
                  <a:lnTo>
                    <a:pt x="116" y="173"/>
                  </a:lnTo>
                  <a:lnTo>
                    <a:pt x="120" y="179"/>
                  </a:lnTo>
                  <a:lnTo>
                    <a:pt x="122" y="183"/>
                  </a:lnTo>
                  <a:lnTo>
                    <a:pt x="124" y="188"/>
                  </a:lnTo>
                  <a:lnTo>
                    <a:pt x="125" y="194"/>
                  </a:lnTo>
                  <a:lnTo>
                    <a:pt x="127" y="200"/>
                  </a:lnTo>
                  <a:lnTo>
                    <a:pt x="131" y="203"/>
                  </a:lnTo>
                  <a:lnTo>
                    <a:pt x="133" y="209"/>
                  </a:lnTo>
                  <a:lnTo>
                    <a:pt x="137" y="215"/>
                  </a:lnTo>
                  <a:lnTo>
                    <a:pt x="139" y="221"/>
                  </a:lnTo>
                  <a:lnTo>
                    <a:pt x="141" y="226"/>
                  </a:lnTo>
                  <a:lnTo>
                    <a:pt x="143" y="230"/>
                  </a:lnTo>
                  <a:lnTo>
                    <a:pt x="144" y="236"/>
                  </a:lnTo>
                  <a:lnTo>
                    <a:pt x="148" y="241"/>
                  </a:lnTo>
                  <a:lnTo>
                    <a:pt x="150" y="245"/>
                  </a:lnTo>
                  <a:lnTo>
                    <a:pt x="152" y="251"/>
                  </a:lnTo>
                  <a:lnTo>
                    <a:pt x="156" y="257"/>
                  </a:lnTo>
                  <a:lnTo>
                    <a:pt x="156" y="260"/>
                  </a:lnTo>
                  <a:lnTo>
                    <a:pt x="160" y="266"/>
                  </a:lnTo>
                  <a:lnTo>
                    <a:pt x="162" y="270"/>
                  </a:lnTo>
                  <a:lnTo>
                    <a:pt x="163" y="276"/>
                  </a:lnTo>
                  <a:lnTo>
                    <a:pt x="165" y="279"/>
                  </a:lnTo>
                  <a:lnTo>
                    <a:pt x="167" y="283"/>
                  </a:lnTo>
                  <a:lnTo>
                    <a:pt x="169" y="287"/>
                  </a:lnTo>
                  <a:lnTo>
                    <a:pt x="171" y="293"/>
                  </a:lnTo>
                  <a:lnTo>
                    <a:pt x="175" y="298"/>
                  </a:lnTo>
                  <a:lnTo>
                    <a:pt x="179" y="306"/>
                  </a:lnTo>
                  <a:lnTo>
                    <a:pt x="181" y="312"/>
                  </a:lnTo>
                  <a:lnTo>
                    <a:pt x="182" y="316"/>
                  </a:lnTo>
                  <a:lnTo>
                    <a:pt x="184" y="319"/>
                  </a:lnTo>
                  <a:lnTo>
                    <a:pt x="186" y="323"/>
                  </a:lnTo>
                  <a:lnTo>
                    <a:pt x="186" y="325"/>
                  </a:lnTo>
                  <a:lnTo>
                    <a:pt x="188" y="325"/>
                  </a:lnTo>
                  <a:lnTo>
                    <a:pt x="186" y="323"/>
                  </a:lnTo>
                  <a:lnTo>
                    <a:pt x="184" y="323"/>
                  </a:lnTo>
                  <a:lnTo>
                    <a:pt x="179" y="325"/>
                  </a:lnTo>
                  <a:lnTo>
                    <a:pt x="175" y="327"/>
                  </a:lnTo>
                  <a:lnTo>
                    <a:pt x="171" y="331"/>
                  </a:lnTo>
                  <a:lnTo>
                    <a:pt x="167" y="333"/>
                  </a:lnTo>
                  <a:lnTo>
                    <a:pt x="163" y="335"/>
                  </a:lnTo>
                  <a:lnTo>
                    <a:pt x="163" y="336"/>
                  </a:lnTo>
                  <a:lnTo>
                    <a:pt x="163" y="3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623" name="Freeform 287"/>
            <p:cNvSpPr>
              <a:spLocks/>
            </p:cNvSpPr>
            <p:nvPr/>
          </p:nvSpPr>
          <p:spPr bwMode="auto">
            <a:xfrm>
              <a:off x="4038" y="2418"/>
              <a:ext cx="635" cy="434"/>
            </a:xfrm>
            <a:custGeom>
              <a:avLst/>
              <a:gdLst>
                <a:gd name="T0" fmla="*/ 11 w 1271"/>
                <a:gd name="T1" fmla="*/ 315 h 866"/>
                <a:gd name="T2" fmla="*/ 27 w 1271"/>
                <a:gd name="T3" fmla="*/ 235 h 866"/>
                <a:gd name="T4" fmla="*/ 48 w 1271"/>
                <a:gd name="T5" fmla="*/ 260 h 866"/>
                <a:gd name="T6" fmla="*/ 42 w 1271"/>
                <a:gd name="T7" fmla="*/ 340 h 866"/>
                <a:gd name="T8" fmla="*/ 68 w 1271"/>
                <a:gd name="T9" fmla="*/ 397 h 866"/>
                <a:gd name="T10" fmla="*/ 118 w 1271"/>
                <a:gd name="T11" fmla="*/ 480 h 866"/>
                <a:gd name="T12" fmla="*/ 179 w 1271"/>
                <a:gd name="T13" fmla="*/ 581 h 866"/>
                <a:gd name="T14" fmla="*/ 243 w 1271"/>
                <a:gd name="T15" fmla="*/ 676 h 866"/>
                <a:gd name="T16" fmla="*/ 281 w 1271"/>
                <a:gd name="T17" fmla="*/ 699 h 866"/>
                <a:gd name="T18" fmla="*/ 295 w 1271"/>
                <a:gd name="T19" fmla="*/ 632 h 866"/>
                <a:gd name="T20" fmla="*/ 327 w 1271"/>
                <a:gd name="T21" fmla="*/ 553 h 866"/>
                <a:gd name="T22" fmla="*/ 388 w 1271"/>
                <a:gd name="T23" fmla="*/ 461 h 866"/>
                <a:gd name="T24" fmla="*/ 483 w 1271"/>
                <a:gd name="T25" fmla="*/ 359 h 866"/>
                <a:gd name="T26" fmla="*/ 585 w 1271"/>
                <a:gd name="T27" fmla="*/ 268 h 866"/>
                <a:gd name="T28" fmla="*/ 680 w 1271"/>
                <a:gd name="T29" fmla="*/ 190 h 866"/>
                <a:gd name="T30" fmla="*/ 753 w 1271"/>
                <a:gd name="T31" fmla="*/ 133 h 866"/>
                <a:gd name="T32" fmla="*/ 893 w 1271"/>
                <a:gd name="T33" fmla="*/ 0 h 866"/>
                <a:gd name="T34" fmla="*/ 825 w 1271"/>
                <a:gd name="T35" fmla="*/ 112 h 866"/>
                <a:gd name="T36" fmla="*/ 760 w 1271"/>
                <a:gd name="T37" fmla="*/ 167 h 866"/>
                <a:gd name="T38" fmla="*/ 697 w 1271"/>
                <a:gd name="T39" fmla="*/ 218 h 866"/>
                <a:gd name="T40" fmla="*/ 629 w 1271"/>
                <a:gd name="T41" fmla="*/ 271 h 866"/>
                <a:gd name="T42" fmla="*/ 545 w 1271"/>
                <a:gd name="T43" fmla="*/ 340 h 866"/>
                <a:gd name="T44" fmla="*/ 469 w 1271"/>
                <a:gd name="T45" fmla="*/ 406 h 866"/>
                <a:gd name="T46" fmla="*/ 473 w 1271"/>
                <a:gd name="T47" fmla="*/ 465 h 866"/>
                <a:gd name="T48" fmla="*/ 534 w 1271"/>
                <a:gd name="T49" fmla="*/ 524 h 866"/>
                <a:gd name="T50" fmla="*/ 612 w 1271"/>
                <a:gd name="T51" fmla="*/ 543 h 866"/>
                <a:gd name="T52" fmla="*/ 722 w 1271"/>
                <a:gd name="T53" fmla="*/ 520 h 866"/>
                <a:gd name="T54" fmla="*/ 781 w 1271"/>
                <a:gd name="T55" fmla="*/ 454 h 866"/>
                <a:gd name="T56" fmla="*/ 823 w 1271"/>
                <a:gd name="T57" fmla="*/ 378 h 866"/>
                <a:gd name="T58" fmla="*/ 857 w 1271"/>
                <a:gd name="T59" fmla="*/ 302 h 866"/>
                <a:gd name="T60" fmla="*/ 1062 w 1271"/>
                <a:gd name="T61" fmla="*/ 182 h 866"/>
                <a:gd name="T62" fmla="*/ 990 w 1271"/>
                <a:gd name="T63" fmla="*/ 237 h 866"/>
                <a:gd name="T64" fmla="*/ 908 w 1271"/>
                <a:gd name="T65" fmla="*/ 290 h 866"/>
                <a:gd name="T66" fmla="*/ 874 w 1271"/>
                <a:gd name="T67" fmla="*/ 344 h 866"/>
                <a:gd name="T68" fmla="*/ 842 w 1271"/>
                <a:gd name="T69" fmla="*/ 410 h 866"/>
                <a:gd name="T70" fmla="*/ 800 w 1271"/>
                <a:gd name="T71" fmla="*/ 477 h 866"/>
                <a:gd name="T72" fmla="*/ 800 w 1271"/>
                <a:gd name="T73" fmla="*/ 507 h 866"/>
                <a:gd name="T74" fmla="*/ 872 w 1271"/>
                <a:gd name="T75" fmla="*/ 490 h 866"/>
                <a:gd name="T76" fmla="*/ 939 w 1271"/>
                <a:gd name="T77" fmla="*/ 458 h 866"/>
                <a:gd name="T78" fmla="*/ 1011 w 1271"/>
                <a:gd name="T79" fmla="*/ 406 h 866"/>
                <a:gd name="T80" fmla="*/ 1057 w 1271"/>
                <a:gd name="T81" fmla="*/ 340 h 866"/>
                <a:gd name="T82" fmla="*/ 1264 w 1271"/>
                <a:gd name="T83" fmla="*/ 127 h 866"/>
                <a:gd name="T84" fmla="*/ 1184 w 1271"/>
                <a:gd name="T85" fmla="*/ 207 h 866"/>
                <a:gd name="T86" fmla="*/ 1104 w 1271"/>
                <a:gd name="T87" fmla="*/ 290 h 866"/>
                <a:gd name="T88" fmla="*/ 1072 w 1271"/>
                <a:gd name="T89" fmla="*/ 353 h 866"/>
                <a:gd name="T90" fmla="*/ 1043 w 1271"/>
                <a:gd name="T91" fmla="*/ 524 h 866"/>
                <a:gd name="T92" fmla="*/ 1066 w 1271"/>
                <a:gd name="T93" fmla="*/ 558 h 866"/>
                <a:gd name="T94" fmla="*/ 1000 w 1271"/>
                <a:gd name="T95" fmla="*/ 553 h 866"/>
                <a:gd name="T96" fmla="*/ 945 w 1271"/>
                <a:gd name="T97" fmla="*/ 608 h 866"/>
                <a:gd name="T98" fmla="*/ 876 w 1271"/>
                <a:gd name="T99" fmla="*/ 667 h 866"/>
                <a:gd name="T100" fmla="*/ 796 w 1271"/>
                <a:gd name="T101" fmla="*/ 718 h 866"/>
                <a:gd name="T102" fmla="*/ 722 w 1271"/>
                <a:gd name="T103" fmla="*/ 735 h 866"/>
                <a:gd name="T104" fmla="*/ 667 w 1271"/>
                <a:gd name="T105" fmla="*/ 758 h 866"/>
                <a:gd name="T106" fmla="*/ 604 w 1271"/>
                <a:gd name="T107" fmla="*/ 805 h 866"/>
                <a:gd name="T108" fmla="*/ 526 w 1271"/>
                <a:gd name="T109" fmla="*/ 847 h 866"/>
                <a:gd name="T110" fmla="*/ 445 w 1271"/>
                <a:gd name="T111" fmla="*/ 866 h 866"/>
                <a:gd name="T112" fmla="*/ 373 w 1271"/>
                <a:gd name="T113" fmla="*/ 840 h 866"/>
                <a:gd name="T114" fmla="*/ 295 w 1271"/>
                <a:gd name="T115" fmla="*/ 771 h 866"/>
                <a:gd name="T116" fmla="*/ 220 w 1271"/>
                <a:gd name="T117" fmla="*/ 684 h 866"/>
                <a:gd name="T118" fmla="*/ 158 w 1271"/>
                <a:gd name="T119" fmla="*/ 600 h 866"/>
                <a:gd name="T120" fmla="*/ 116 w 1271"/>
                <a:gd name="T121" fmla="*/ 539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71" h="866">
                  <a:moveTo>
                    <a:pt x="0" y="374"/>
                  </a:moveTo>
                  <a:lnTo>
                    <a:pt x="0" y="372"/>
                  </a:lnTo>
                  <a:lnTo>
                    <a:pt x="2" y="366"/>
                  </a:lnTo>
                  <a:lnTo>
                    <a:pt x="2" y="363"/>
                  </a:lnTo>
                  <a:lnTo>
                    <a:pt x="2" y="361"/>
                  </a:lnTo>
                  <a:lnTo>
                    <a:pt x="4" y="355"/>
                  </a:lnTo>
                  <a:lnTo>
                    <a:pt x="4" y="351"/>
                  </a:lnTo>
                  <a:lnTo>
                    <a:pt x="6" y="345"/>
                  </a:lnTo>
                  <a:lnTo>
                    <a:pt x="8" y="340"/>
                  </a:lnTo>
                  <a:lnTo>
                    <a:pt x="8" y="334"/>
                  </a:lnTo>
                  <a:lnTo>
                    <a:pt x="10" y="328"/>
                  </a:lnTo>
                  <a:lnTo>
                    <a:pt x="10" y="321"/>
                  </a:lnTo>
                  <a:lnTo>
                    <a:pt x="11" y="315"/>
                  </a:lnTo>
                  <a:lnTo>
                    <a:pt x="11" y="307"/>
                  </a:lnTo>
                  <a:lnTo>
                    <a:pt x="15" y="302"/>
                  </a:lnTo>
                  <a:lnTo>
                    <a:pt x="15" y="294"/>
                  </a:lnTo>
                  <a:lnTo>
                    <a:pt x="17" y="288"/>
                  </a:lnTo>
                  <a:lnTo>
                    <a:pt x="19" y="281"/>
                  </a:lnTo>
                  <a:lnTo>
                    <a:pt x="19" y="275"/>
                  </a:lnTo>
                  <a:lnTo>
                    <a:pt x="21" y="268"/>
                  </a:lnTo>
                  <a:lnTo>
                    <a:pt x="23" y="262"/>
                  </a:lnTo>
                  <a:lnTo>
                    <a:pt x="23" y="256"/>
                  </a:lnTo>
                  <a:lnTo>
                    <a:pt x="25" y="250"/>
                  </a:lnTo>
                  <a:lnTo>
                    <a:pt x="27" y="245"/>
                  </a:lnTo>
                  <a:lnTo>
                    <a:pt x="27" y="241"/>
                  </a:lnTo>
                  <a:lnTo>
                    <a:pt x="27" y="235"/>
                  </a:lnTo>
                  <a:lnTo>
                    <a:pt x="29" y="231"/>
                  </a:lnTo>
                  <a:lnTo>
                    <a:pt x="30" y="226"/>
                  </a:lnTo>
                  <a:lnTo>
                    <a:pt x="30" y="222"/>
                  </a:lnTo>
                  <a:lnTo>
                    <a:pt x="32" y="218"/>
                  </a:lnTo>
                  <a:lnTo>
                    <a:pt x="34" y="220"/>
                  </a:lnTo>
                  <a:lnTo>
                    <a:pt x="36" y="222"/>
                  </a:lnTo>
                  <a:lnTo>
                    <a:pt x="40" y="226"/>
                  </a:lnTo>
                  <a:lnTo>
                    <a:pt x="42" y="231"/>
                  </a:lnTo>
                  <a:lnTo>
                    <a:pt x="46" y="237"/>
                  </a:lnTo>
                  <a:lnTo>
                    <a:pt x="46" y="245"/>
                  </a:lnTo>
                  <a:lnTo>
                    <a:pt x="49" y="252"/>
                  </a:lnTo>
                  <a:lnTo>
                    <a:pt x="48" y="256"/>
                  </a:lnTo>
                  <a:lnTo>
                    <a:pt x="48" y="260"/>
                  </a:lnTo>
                  <a:lnTo>
                    <a:pt x="48" y="268"/>
                  </a:lnTo>
                  <a:lnTo>
                    <a:pt x="48" y="275"/>
                  </a:lnTo>
                  <a:lnTo>
                    <a:pt x="46" y="281"/>
                  </a:lnTo>
                  <a:lnTo>
                    <a:pt x="46" y="290"/>
                  </a:lnTo>
                  <a:lnTo>
                    <a:pt x="46" y="294"/>
                  </a:lnTo>
                  <a:lnTo>
                    <a:pt x="46" y="298"/>
                  </a:lnTo>
                  <a:lnTo>
                    <a:pt x="46" y="302"/>
                  </a:lnTo>
                  <a:lnTo>
                    <a:pt x="46" y="306"/>
                  </a:lnTo>
                  <a:lnTo>
                    <a:pt x="44" y="313"/>
                  </a:lnTo>
                  <a:lnTo>
                    <a:pt x="42" y="321"/>
                  </a:lnTo>
                  <a:lnTo>
                    <a:pt x="42" y="328"/>
                  </a:lnTo>
                  <a:lnTo>
                    <a:pt x="42" y="334"/>
                  </a:lnTo>
                  <a:lnTo>
                    <a:pt x="42" y="340"/>
                  </a:lnTo>
                  <a:lnTo>
                    <a:pt x="42" y="344"/>
                  </a:lnTo>
                  <a:lnTo>
                    <a:pt x="42" y="345"/>
                  </a:lnTo>
                  <a:lnTo>
                    <a:pt x="42" y="347"/>
                  </a:lnTo>
                  <a:lnTo>
                    <a:pt x="42" y="349"/>
                  </a:lnTo>
                  <a:lnTo>
                    <a:pt x="44" y="353"/>
                  </a:lnTo>
                  <a:lnTo>
                    <a:pt x="48" y="359"/>
                  </a:lnTo>
                  <a:lnTo>
                    <a:pt x="49" y="364"/>
                  </a:lnTo>
                  <a:lnTo>
                    <a:pt x="55" y="372"/>
                  </a:lnTo>
                  <a:lnTo>
                    <a:pt x="57" y="376"/>
                  </a:lnTo>
                  <a:lnTo>
                    <a:pt x="59" y="382"/>
                  </a:lnTo>
                  <a:lnTo>
                    <a:pt x="63" y="387"/>
                  </a:lnTo>
                  <a:lnTo>
                    <a:pt x="65" y="391"/>
                  </a:lnTo>
                  <a:lnTo>
                    <a:pt x="68" y="397"/>
                  </a:lnTo>
                  <a:lnTo>
                    <a:pt x="70" y="402"/>
                  </a:lnTo>
                  <a:lnTo>
                    <a:pt x="74" y="406"/>
                  </a:lnTo>
                  <a:lnTo>
                    <a:pt x="78" y="414"/>
                  </a:lnTo>
                  <a:lnTo>
                    <a:pt x="80" y="420"/>
                  </a:lnTo>
                  <a:lnTo>
                    <a:pt x="84" y="425"/>
                  </a:lnTo>
                  <a:lnTo>
                    <a:pt x="87" y="433"/>
                  </a:lnTo>
                  <a:lnTo>
                    <a:pt x="93" y="439"/>
                  </a:lnTo>
                  <a:lnTo>
                    <a:pt x="95" y="446"/>
                  </a:lnTo>
                  <a:lnTo>
                    <a:pt x="99" y="452"/>
                  </a:lnTo>
                  <a:lnTo>
                    <a:pt x="105" y="460"/>
                  </a:lnTo>
                  <a:lnTo>
                    <a:pt x="108" y="467"/>
                  </a:lnTo>
                  <a:lnTo>
                    <a:pt x="112" y="473"/>
                  </a:lnTo>
                  <a:lnTo>
                    <a:pt x="118" y="480"/>
                  </a:lnTo>
                  <a:lnTo>
                    <a:pt x="122" y="488"/>
                  </a:lnTo>
                  <a:lnTo>
                    <a:pt x="127" y="498"/>
                  </a:lnTo>
                  <a:lnTo>
                    <a:pt x="131" y="503"/>
                  </a:lnTo>
                  <a:lnTo>
                    <a:pt x="135" y="511"/>
                  </a:lnTo>
                  <a:lnTo>
                    <a:pt x="141" y="518"/>
                  </a:lnTo>
                  <a:lnTo>
                    <a:pt x="144" y="528"/>
                  </a:lnTo>
                  <a:lnTo>
                    <a:pt x="150" y="534"/>
                  </a:lnTo>
                  <a:lnTo>
                    <a:pt x="154" y="543"/>
                  </a:lnTo>
                  <a:lnTo>
                    <a:pt x="160" y="551"/>
                  </a:lnTo>
                  <a:lnTo>
                    <a:pt x="163" y="558"/>
                  </a:lnTo>
                  <a:lnTo>
                    <a:pt x="169" y="566"/>
                  </a:lnTo>
                  <a:lnTo>
                    <a:pt x="173" y="574"/>
                  </a:lnTo>
                  <a:lnTo>
                    <a:pt x="179" y="581"/>
                  </a:lnTo>
                  <a:lnTo>
                    <a:pt x="184" y="591"/>
                  </a:lnTo>
                  <a:lnTo>
                    <a:pt x="188" y="596"/>
                  </a:lnTo>
                  <a:lnTo>
                    <a:pt x="194" y="604"/>
                  </a:lnTo>
                  <a:lnTo>
                    <a:pt x="200" y="612"/>
                  </a:lnTo>
                  <a:lnTo>
                    <a:pt x="205" y="621"/>
                  </a:lnTo>
                  <a:lnTo>
                    <a:pt x="209" y="627"/>
                  </a:lnTo>
                  <a:lnTo>
                    <a:pt x="215" y="634"/>
                  </a:lnTo>
                  <a:lnTo>
                    <a:pt x="219" y="642"/>
                  </a:lnTo>
                  <a:lnTo>
                    <a:pt x="224" y="650"/>
                  </a:lnTo>
                  <a:lnTo>
                    <a:pt x="228" y="655"/>
                  </a:lnTo>
                  <a:lnTo>
                    <a:pt x="234" y="661"/>
                  </a:lnTo>
                  <a:lnTo>
                    <a:pt x="239" y="669"/>
                  </a:lnTo>
                  <a:lnTo>
                    <a:pt x="243" y="676"/>
                  </a:lnTo>
                  <a:lnTo>
                    <a:pt x="249" y="680"/>
                  </a:lnTo>
                  <a:lnTo>
                    <a:pt x="253" y="688"/>
                  </a:lnTo>
                  <a:lnTo>
                    <a:pt x="257" y="693"/>
                  </a:lnTo>
                  <a:lnTo>
                    <a:pt x="262" y="699"/>
                  </a:lnTo>
                  <a:lnTo>
                    <a:pt x="268" y="705"/>
                  </a:lnTo>
                  <a:lnTo>
                    <a:pt x="272" y="710"/>
                  </a:lnTo>
                  <a:lnTo>
                    <a:pt x="276" y="714"/>
                  </a:lnTo>
                  <a:lnTo>
                    <a:pt x="281" y="720"/>
                  </a:lnTo>
                  <a:lnTo>
                    <a:pt x="279" y="718"/>
                  </a:lnTo>
                  <a:lnTo>
                    <a:pt x="279" y="712"/>
                  </a:lnTo>
                  <a:lnTo>
                    <a:pt x="279" y="707"/>
                  </a:lnTo>
                  <a:lnTo>
                    <a:pt x="281" y="703"/>
                  </a:lnTo>
                  <a:lnTo>
                    <a:pt x="281" y="699"/>
                  </a:lnTo>
                  <a:lnTo>
                    <a:pt x="283" y="693"/>
                  </a:lnTo>
                  <a:lnTo>
                    <a:pt x="283" y="686"/>
                  </a:lnTo>
                  <a:lnTo>
                    <a:pt x="283" y="678"/>
                  </a:lnTo>
                  <a:lnTo>
                    <a:pt x="283" y="674"/>
                  </a:lnTo>
                  <a:lnTo>
                    <a:pt x="285" y="670"/>
                  </a:lnTo>
                  <a:lnTo>
                    <a:pt x="287" y="665"/>
                  </a:lnTo>
                  <a:lnTo>
                    <a:pt x="287" y="661"/>
                  </a:lnTo>
                  <a:lnTo>
                    <a:pt x="287" y="657"/>
                  </a:lnTo>
                  <a:lnTo>
                    <a:pt x="289" y="651"/>
                  </a:lnTo>
                  <a:lnTo>
                    <a:pt x="291" y="648"/>
                  </a:lnTo>
                  <a:lnTo>
                    <a:pt x="293" y="642"/>
                  </a:lnTo>
                  <a:lnTo>
                    <a:pt x="293" y="638"/>
                  </a:lnTo>
                  <a:lnTo>
                    <a:pt x="295" y="632"/>
                  </a:lnTo>
                  <a:lnTo>
                    <a:pt x="296" y="627"/>
                  </a:lnTo>
                  <a:lnTo>
                    <a:pt x="298" y="623"/>
                  </a:lnTo>
                  <a:lnTo>
                    <a:pt x="300" y="617"/>
                  </a:lnTo>
                  <a:lnTo>
                    <a:pt x="302" y="610"/>
                  </a:lnTo>
                  <a:lnTo>
                    <a:pt x="304" y="604"/>
                  </a:lnTo>
                  <a:lnTo>
                    <a:pt x="306" y="598"/>
                  </a:lnTo>
                  <a:lnTo>
                    <a:pt x="310" y="593"/>
                  </a:lnTo>
                  <a:lnTo>
                    <a:pt x="312" y="585"/>
                  </a:lnTo>
                  <a:lnTo>
                    <a:pt x="314" y="579"/>
                  </a:lnTo>
                  <a:lnTo>
                    <a:pt x="317" y="574"/>
                  </a:lnTo>
                  <a:lnTo>
                    <a:pt x="321" y="568"/>
                  </a:lnTo>
                  <a:lnTo>
                    <a:pt x="323" y="560"/>
                  </a:lnTo>
                  <a:lnTo>
                    <a:pt x="327" y="553"/>
                  </a:lnTo>
                  <a:lnTo>
                    <a:pt x="331" y="547"/>
                  </a:lnTo>
                  <a:lnTo>
                    <a:pt x="335" y="541"/>
                  </a:lnTo>
                  <a:lnTo>
                    <a:pt x="338" y="534"/>
                  </a:lnTo>
                  <a:lnTo>
                    <a:pt x="342" y="526"/>
                  </a:lnTo>
                  <a:lnTo>
                    <a:pt x="348" y="520"/>
                  </a:lnTo>
                  <a:lnTo>
                    <a:pt x="350" y="513"/>
                  </a:lnTo>
                  <a:lnTo>
                    <a:pt x="355" y="505"/>
                  </a:lnTo>
                  <a:lnTo>
                    <a:pt x="359" y="498"/>
                  </a:lnTo>
                  <a:lnTo>
                    <a:pt x="365" y="490"/>
                  </a:lnTo>
                  <a:lnTo>
                    <a:pt x="371" y="482"/>
                  </a:lnTo>
                  <a:lnTo>
                    <a:pt x="376" y="475"/>
                  </a:lnTo>
                  <a:lnTo>
                    <a:pt x="382" y="467"/>
                  </a:lnTo>
                  <a:lnTo>
                    <a:pt x="388" y="461"/>
                  </a:lnTo>
                  <a:lnTo>
                    <a:pt x="393" y="452"/>
                  </a:lnTo>
                  <a:lnTo>
                    <a:pt x="401" y="444"/>
                  </a:lnTo>
                  <a:lnTo>
                    <a:pt x="407" y="437"/>
                  </a:lnTo>
                  <a:lnTo>
                    <a:pt x="414" y="429"/>
                  </a:lnTo>
                  <a:lnTo>
                    <a:pt x="422" y="422"/>
                  </a:lnTo>
                  <a:lnTo>
                    <a:pt x="428" y="414"/>
                  </a:lnTo>
                  <a:lnTo>
                    <a:pt x="435" y="406"/>
                  </a:lnTo>
                  <a:lnTo>
                    <a:pt x="445" y="399"/>
                  </a:lnTo>
                  <a:lnTo>
                    <a:pt x="450" y="391"/>
                  </a:lnTo>
                  <a:lnTo>
                    <a:pt x="460" y="383"/>
                  </a:lnTo>
                  <a:lnTo>
                    <a:pt x="468" y="376"/>
                  </a:lnTo>
                  <a:lnTo>
                    <a:pt x="475" y="368"/>
                  </a:lnTo>
                  <a:lnTo>
                    <a:pt x="483" y="359"/>
                  </a:lnTo>
                  <a:lnTo>
                    <a:pt x="492" y="351"/>
                  </a:lnTo>
                  <a:lnTo>
                    <a:pt x="500" y="344"/>
                  </a:lnTo>
                  <a:lnTo>
                    <a:pt x="507" y="338"/>
                  </a:lnTo>
                  <a:lnTo>
                    <a:pt x="515" y="330"/>
                  </a:lnTo>
                  <a:lnTo>
                    <a:pt x="523" y="323"/>
                  </a:lnTo>
                  <a:lnTo>
                    <a:pt x="530" y="315"/>
                  </a:lnTo>
                  <a:lnTo>
                    <a:pt x="538" y="307"/>
                  </a:lnTo>
                  <a:lnTo>
                    <a:pt x="545" y="302"/>
                  </a:lnTo>
                  <a:lnTo>
                    <a:pt x="555" y="294"/>
                  </a:lnTo>
                  <a:lnTo>
                    <a:pt x="563" y="287"/>
                  </a:lnTo>
                  <a:lnTo>
                    <a:pt x="570" y="281"/>
                  </a:lnTo>
                  <a:lnTo>
                    <a:pt x="578" y="273"/>
                  </a:lnTo>
                  <a:lnTo>
                    <a:pt x="585" y="268"/>
                  </a:lnTo>
                  <a:lnTo>
                    <a:pt x="593" y="260"/>
                  </a:lnTo>
                  <a:lnTo>
                    <a:pt x="601" y="254"/>
                  </a:lnTo>
                  <a:lnTo>
                    <a:pt x="608" y="247"/>
                  </a:lnTo>
                  <a:lnTo>
                    <a:pt x="616" y="241"/>
                  </a:lnTo>
                  <a:lnTo>
                    <a:pt x="621" y="235"/>
                  </a:lnTo>
                  <a:lnTo>
                    <a:pt x="631" y="230"/>
                  </a:lnTo>
                  <a:lnTo>
                    <a:pt x="637" y="222"/>
                  </a:lnTo>
                  <a:lnTo>
                    <a:pt x="644" y="216"/>
                  </a:lnTo>
                  <a:lnTo>
                    <a:pt x="652" y="211"/>
                  </a:lnTo>
                  <a:lnTo>
                    <a:pt x="659" y="205"/>
                  </a:lnTo>
                  <a:lnTo>
                    <a:pt x="667" y="199"/>
                  </a:lnTo>
                  <a:lnTo>
                    <a:pt x="673" y="195"/>
                  </a:lnTo>
                  <a:lnTo>
                    <a:pt x="680" y="190"/>
                  </a:lnTo>
                  <a:lnTo>
                    <a:pt x="686" y="184"/>
                  </a:lnTo>
                  <a:lnTo>
                    <a:pt x="692" y="180"/>
                  </a:lnTo>
                  <a:lnTo>
                    <a:pt x="699" y="174"/>
                  </a:lnTo>
                  <a:lnTo>
                    <a:pt x="705" y="171"/>
                  </a:lnTo>
                  <a:lnTo>
                    <a:pt x="711" y="165"/>
                  </a:lnTo>
                  <a:lnTo>
                    <a:pt x="717" y="159"/>
                  </a:lnTo>
                  <a:lnTo>
                    <a:pt x="722" y="155"/>
                  </a:lnTo>
                  <a:lnTo>
                    <a:pt x="728" y="152"/>
                  </a:lnTo>
                  <a:lnTo>
                    <a:pt x="734" y="148"/>
                  </a:lnTo>
                  <a:lnTo>
                    <a:pt x="737" y="144"/>
                  </a:lnTo>
                  <a:lnTo>
                    <a:pt x="743" y="140"/>
                  </a:lnTo>
                  <a:lnTo>
                    <a:pt x="749" y="136"/>
                  </a:lnTo>
                  <a:lnTo>
                    <a:pt x="753" y="133"/>
                  </a:lnTo>
                  <a:lnTo>
                    <a:pt x="756" y="129"/>
                  </a:lnTo>
                  <a:lnTo>
                    <a:pt x="762" y="125"/>
                  </a:lnTo>
                  <a:lnTo>
                    <a:pt x="766" y="123"/>
                  </a:lnTo>
                  <a:lnTo>
                    <a:pt x="772" y="121"/>
                  </a:lnTo>
                  <a:lnTo>
                    <a:pt x="777" y="114"/>
                  </a:lnTo>
                  <a:lnTo>
                    <a:pt x="785" y="110"/>
                  </a:lnTo>
                  <a:lnTo>
                    <a:pt x="791" y="106"/>
                  </a:lnTo>
                  <a:lnTo>
                    <a:pt x="794" y="102"/>
                  </a:lnTo>
                  <a:lnTo>
                    <a:pt x="798" y="100"/>
                  </a:lnTo>
                  <a:lnTo>
                    <a:pt x="802" y="98"/>
                  </a:lnTo>
                  <a:lnTo>
                    <a:pt x="804" y="97"/>
                  </a:lnTo>
                  <a:lnTo>
                    <a:pt x="804" y="97"/>
                  </a:lnTo>
                  <a:lnTo>
                    <a:pt x="893" y="0"/>
                  </a:lnTo>
                  <a:lnTo>
                    <a:pt x="891" y="57"/>
                  </a:lnTo>
                  <a:lnTo>
                    <a:pt x="888" y="59"/>
                  </a:lnTo>
                  <a:lnTo>
                    <a:pt x="882" y="64"/>
                  </a:lnTo>
                  <a:lnTo>
                    <a:pt x="876" y="66"/>
                  </a:lnTo>
                  <a:lnTo>
                    <a:pt x="872" y="72"/>
                  </a:lnTo>
                  <a:lnTo>
                    <a:pt x="865" y="76"/>
                  </a:lnTo>
                  <a:lnTo>
                    <a:pt x="859" y="83"/>
                  </a:lnTo>
                  <a:lnTo>
                    <a:pt x="850" y="89"/>
                  </a:lnTo>
                  <a:lnTo>
                    <a:pt x="842" y="97"/>
                  </a:lnTo>
                  <a:lnTo>
                    <a:pt x="838" y="98"/>
                  </a:lnTo>
                  <a:lnTo>
                    <a:pt x="834" y="102"/>
                  </a:lnTo>
                  <a:lnTo>
                    <a:pt x="829" y="106"/>
                  </a:lnTo>
                  <a:lnTo>
                    <a:pt x="825" y="112"/>
                  </a:lnTo>
                  <a:lnTo>
                    <a:pt x="819" y="116"/>
                  </a:lnTo>
                  <a:lnTo>
                    <a:pt x="815" y="119"/>
                  </a:lnTo>
                  <a:lnTo>
                    <a:pt x="810" y="123"/>
                  </a:lnTo>
                  <a:lnTo>
                    <a:pt x="806" y="127"/>
                  </a:lnTo>
                  <a:lnTo>
                    <a:pt x="800" y="133"/>
                  </a:lnTo>
                  <a:lnTo>
                    <a:pt x="796" y="136"/>
                  </a:lnTo>
                  <a:lnTo>
                    <a:pt x="791" y="140"/>
                  </a:lnTo>
                  <a:lnTo>
                    <a:pt x="787" y="146"/>
                  </a:lnTo>
                  <a:lnTo>
                    <a:pt x="779" y="150"/>
                  </a:lnTo>
                  <a:lnTo>
                    <a:pt x="775" y="154"/>
                  </a:lnTo>
                  <a:lnTo>
                    <a:pt x="770" y="157"/>
                  </a:lnTo>
                  <a:lnTo>
                    <a:pt x="764" y="163"/>
                  </a:lnTo>
                  <a:lnTo>
                    <a:pt x="760" y="167"/>
                  </a:lnTo>
                  <a:lnTo>
                    <a:pt x="755" y="171"/>
                  </a:lnTo>
                  <a:lnTo>
                    <a:pt x="749" y="174"/>
                  </a:lnTo>
                  <a:lnTo>
                    <a:pt x="745" y="180"/>
                  </a:lnTo>
                  <a:lnTo>
                    <a:pt x="739" y="184"/>
                  </a:lnTo>
                  <a:lnTo>
                    <a:pt x="734" y="188"/>
                  </a:lnTo>
                  <a:lnTo>
                    <a:pt x="728" y="192"/>
                  </a:lnTo>
                  <a:lnTo>
                    <a:pt x="724" y="197"/>
                  </a:lnTo>
                  <a:lnTo>
                    <a:pt x="720" y="199"/>
                  </a:lnTo>
                  <a:lnTo>
                    <a:pt x="715" y="205"/>
                  </a:lnTo>
                  <a:lnTo>
                    <a:pt x="711" y="207"/>
                  </a:lnTo>
                  <a:lnTo>
                    <a:pt x="707" y="212"/>
                  </a:lnTo>
                  <a:lnTo>
                    <a:pt x="701" y="214"/>
                  </a:lnTo>
                  <a:lnTo>
                    <a:pt x="697" y="218"/>
                  </a:lnTo>
                  <a:lnTo>
                    <a:pt x="694" y="222"/>
                  </a:lnTo>
                  <a:lnTo>
                    <a:pt x="690" y="226"/>
                  </a:lnTo>
                  <a:lnTo>
                    <a:pt x="680" y="231"/>
                  </a:lnTo>
                  <a:lnTo>
                    <a:pt x="675" y="237"/>
                  </a:lnTo>
                  <a:lnTo>
                    <a:pt x="667" y="241"/>
                  </a:lnTo>
                  <a:lnTo>
                    <a:pt x="663" y="247"/>
                  </a:lnTo>
                  <a:lnTo>
                    <a:pt x="658" y="250"/>
                  </a:lnTo>
                  <a:lnTo>
                    <a:pt x="656" y="254"/>
                  </a:lnTo>
                  <a:lnTo>
                    <a:pt x="650" y="256"/>
                  </a:lnTo>
                  <a:lnTo>
                    <a:pt x="646" y="260"/>
                  </a:lnTo>
                  <a:lnTo>
                    <a:pt x="640" y="264"/>
                  </a:lnTo>
                  <a:lnTo>
                    <a:pt x="637" y="268"/>
                  </a:lnTo>
                  <a:lnTo>
                    <a:pt x="629" y="271"/>
                  </a:lnTo>
                  <a:lnTo>
                    <a:pt x="623" y="277"/>
                  </a:lnTo>
                  <a:lnTo>
                    <a:pt x="616" y="283"/>
                  </a:lnTo>
                  <a:lnTo>
                    <a:pt x="610" y="288"/>
                  </a:lnTo>
                  <a:lnTo>
                    <a:pt x="601" y="294"/>
                  </a:lnTo>
                  <a:lnTo>
                    <a:pt x="593" y="300"/>
                  </a:lnTo>
                  <a:lnTo>
                    <a:pt x="585" y="306"/>
                  </a:lnTo>
                  <a:lnTo>
                    <a:pt x="578" y="313"/>
                  </a:lnTo>
                  <a:lnTo>
                    <a:pt x="574" y="315"/>
                  </a:lnTo>
                  <a:lnTo>
                    <a:pt x="570" y="321"/>
                  </a:lnTo>
                  <a:lnTo>
                    <a:pt x="566" y="323"/>
                  </a:lnTo>
                  <a:lnTo>
                    <a:pt x="563" y="326"/>
                  </a:lnTo>
                  <a:lnTo>
                    <a:pt x="553" y="334"/>
                  </a:lnTo>
                  <a:lnTo>
                    <a:pt x="545" y="340"/>
                  </a:lnTo>
                  <a:lnTo>
                    <a:pt x="542" y="344"/>
                  </a:lnTo>
                  <a:lnTo>
                    <a:pt x="536" y="345"/>
                  </a:lnTo>
                  <a:lnTo>
                    <a:pt x="534" y="349"/>
                  </a:lnTo>
                  <a:lnTo>
                    <a:pt x="528" y="353"/>
                  </a:lnTo>
                  <a:lnTo>
                    <a:pt x="521" y="361"/>
                  </a:lnTo>
                  <a:lnTo>
                    <a:pt x="515" y="366"/>
                  </a:lnTo>
                  <a:lnTo>
                    <a:pt x="506" y="372"/>
                  </a:lnTo>
                  <a:lnTo>
                    <a:pt x="500" y="380"/>
                  </a:lnTo>
                  <a:lnTo>
                    <a:pt x="492" y="385"/>
                  </a:lnTo>
                  <a:lnTo>
                    <a:pt x="487" y="391"/>
                  </a:lnTo>
                  <a:lnTo>
                    <a:pt x="481" y="397"/>
                  </a:lnTo>
                  <a:lnTo>
                    <a:pt x="475" y="402"/>
                  </a:lnTo>
                  <a:lnTo>
                    <a:pt x="469" y="406"/>
                  </a:lnTo>
                  <a:lnTo>
                    <a:pt x="466" y="412"/>
                  </a:lnTo>
                  <a:lnTo>
                    <a:pt x="462" y="416"/>
                  </a:lnTo>
                  <a:lnTo>
                    <a:pt x="460" y="422"/>
                  </a:lnTo>
                  <a:lnTo>
                    <a:pt x="458" y="423"/>
                  </a:lnTo>
                  <a:lnTo>
                    <a:pt x="458" y="427"/>
                  </a:lnTo>
                  <a:lnTo>
                    <a:pt x="458" y="429"/>
                  </a:lnTo>
                  <a:lnTo>
                    <a:pt x="460" y="435"/>
                  </a:lnTo>
                  <a:lnTo>
                    <a:pt x="460" y="437"/>
                  </a:lnTo>
                  <a:lnTo>
                    <a:pt x="462" y="442"/>
                  </a:lnTo>
                  <a:lnTo>
                    <a:pt x="464" y="446"/>
                  </a:lnTo>
                  <a:lnTo>
                    <a:pt x="468" y="454"/>
                  </a:lnTo>
                  <a:lnTo>
                    <a:pt x="469" y="460"/>
                  </a:lnTo>
                  <a:lnTo>
                    <a:pt x="473" y="465"/>
                  </a:lnTo>
                  <a:lnTo>
                    <a:pt x="477" y="471"/>
                  </a:lnTo>
                  <a:lnTo>
                    <a:pt x="481" y="477"/>
                  </a:lnTo>
                  <a:lnTo>
                    <a:pt x="487" y="484"/>
                  </a:lnTo>
                  <a:lnTo>
                    <a:pt x="492" y="492"/>
                  </a:lnTo>
                  <a:lnTo>
                    <a:pt x="498" y="498"/>
                  </a:lnTo>
                  <a:lnTo>
                    <a:pt x="506" y="505"/>
                  </a:lnTo>
                  <a:lnTo>
                    <a:pt x="507" y="507"/>
                  </a:lnTo>
                  <a:lnTo>
                    <a:pt x="511" y="511"/>
                  </a:lnTo>
                  <a:lnTo>
                    <a:pt x="515" y="513"/>
                  </a:lnTo>
                  <a:lnTo>
                    <a:pt x="521" y="517"/>
                  </a:lnTo>
                  <a:lnTo>
                    <a:pt x="525" y="518"/>
                  </a:lnTo>
                  <a:lnTo>
                    <a:pt x="528" y="522"/>
                  </a:lnTo>
                  <a:lnTo>
                    <a:pt x="534" y="524"/>
                  </a:lnTo>
                  <a:lnTo>
                    <a:pt x="538" y="526"/>
                  </a:lnTo>
                  <a:lnTo>
                    <a:pt x="544" y="528"/>
                  </a:lnTo>
                  <a:lnTo>
                    <a:pt x="547" y="530"/>
                  </a:lnTo>
                  <a:lnTo>
                    <a:pt x="553" y="534"/>
                  </a:lnTo>
                  <a:lnTo>
                    <a:pt x="559" y="536"/>
                  </a:lnTo>
                  <a:lnTo>
                    <a:pt x="564" y="537"/>
                  </a:lnTo>
                  <a:lnTo>
                    <a:pt x="570" y="537"/>
                  </a:lnTo>
                  <a:lnTo>
                    <a:pt x="578" y="539"/>
                  </a:lnTo>
                  <a:lnTo>
                    <a:pt x="585" y="541"/>
                  </a:lnTo>
                  <a:lnTo>
                    <a:pt x="591" y="541"/>
                  </a:lnTo>
                  <a:lnTo>
                    <a:pt x="597" y="541"/>
                  </a:lnTo>
                  <a:lnTo>
                    <a:pt x="604" y="541"/>
                  </a:lnTo>
                  <a:lnTo>
                    <a:pt x="612" y="543"/>
                  </a:lnTo>
                  <a:lnTo>
                    <a:pt x="620" y="541"/>
                  </a:lnTo>
                  <a:lnTo>
                    <a:pt x="627" y="541"/>
                  </a:lnTo>
                  <a:lnTo>
                    <a:pt x="635" y="541"/>
                  </a:lnTo>
                  <a:lnTo>
                    <a:pt x="644" y="541"/>
                  </a:lnTo>
                  <a:lnTo>
                    <a:pt x="652" y="539"/>
                  </a:lnTo>
                  <a:lnTo>
                    <a:pt x="661" y="537"/>
                  </a:lnTo>
                  <a:lnTo>
                    <a:pt x="671" y="536"/>
                  </a:lnTo>
                  <a:lnTo>
                    <a:pt x="680" y="534"/>
                  </a:lnTo>
                  <a:lnTo>
                    <a:pt x="690" y="532"/>
                  </a:lnTo>
                  <a:lnTo>
                    <a:pt x="699" y="530"/>
                  </a:lnTo>
                  <a:lnTo>
                    <a:pt x="709" y="526"/>
                  </a:lnTo>
                  <a:lnTo>
                    <a:pt x="720" y="522"/>
                  </a:lnTo>
                  <a:lnTo>
                    <a:pt x="722" y="520"/>
                  </a:lnTo>
                  <a:lnTo>
                    <a:pt x="726" y="517"/>
                  </a:lnTo>
                  <a:lnTo>
                    <a:pt x="730" y="513"/>
                  </a:lnTo>
                  <a:lnTo>
                    <a:pt x="734" y="509"/>
                  </a:lnTo>
                  <a:lnTo>
                    <a:pt x="737" y="505"/>
                  </a:lnTo>
                  <a:lnTo>
                    <a:pt x="745" y="499"/>
                  </a:lnTo>
                  <a:lnTo>
                    <a:pt x="749" y="494"/>
                  </a:lnTo>
                  <a:lnTo>
                    <a:pt x="755" y="488"/>
                  </a:lnTo>
                  <a:lnTo>
                    <a:pt x="760" y="480"/>
                  </a:lnTo>
                  <a:lnTo>
                    <a:pt x="768" y="473"/>
                  </a:lnTo>
                  <a:lnTo>
                    <a:pt x="770" y="469"/>
                  </a:lnTo>
                  <a:lnTo>
                    <a:pt x="774" y="463"/>
                  </a:lnTo>
                  <a:lnTo>
                    <a:pt x="777" y="460"/>
                  </a:lnTo>
                  <a:lnTo>
                    <a:pt x="781" y="454"/>
                  </a:lnTo>
                  <a:lnTo>
                    <a:pt x="783" y="450"/>
                  </a:lnTo>
                  <a:lnTo>
                    <a:pt x="787" y="444"/>
                  </a:lnTo>
                  <a:lnTo>
                    <a:pt x="791" y="439"/>
                  </a:lnTo>
                  <a:lnTo>
                    <a:pt x="794" y="435"/>
                  </a:lnTo>
                  <a:lnTo>
                    <a:pt x="796" y="429"/>
                  </a:lnTo>
                  <a:lnTo>
                    <a:pt x="800" y="423"/>
                  </a:lnTo>
                  <a:lnTo>
                    <a:pt x="804" y="418"/>
                  </a:lnTo>
                  <a:lnTo>
                    <a:pt x="808" y="410"/>
                  </a:lnTo>
                  <a:lnTo>
                    <a:pt x="810" y="404"/>
                  </a:lnTo>
                  <a:lnTo>
                    <a:pt x="813" y="399"/>
                  </a:lnTo>
                  <a:lnTo>
                    <a:pt x="815" y="391"/>
                  </a:lnTo>
                  <a:lnTo>
                    <a:pt x="819" y="385"/>
                  </a:lnTo>
                  <a:lnTo>
                    <a:pt x="823" y="378"/>
                  </a:lnTo>
                  <a:lnTo>
                    <a:pt x="827" y="372"/>
                  </a:lnTo>
                  <a:lnTo>
                    <a:pt x="829" y="364"/>
                  </a:lnTo>
                  <a:lnTo>
                    <a:pt x="832" y="359"/>
                  </a:lnTo>
                  <a:lnTo>
                    <a:pt x="834" y="351"/>
                  </a:lnTo>
                  <a:lnTo>
                    <a:pt x="838" y="345"/>
                  </a:lnTo>
                  <a:lnTo>
                    <a:pt x="840" y="340"/>
                  </a:lnTo>
                  <a:lnTo>
                    <a:pt x="844" y="334"/>
                  </a:lnTo>
                  <a:lnTo>
                    <a:pt x="846" y="328"/>
                  </a:lnTo>
                  <a:lnTo>
                    <a:pt x="850" y="323"/>
                  </a:lnTo>
                  <a:lnTo>
                    <a:pt x="851" y="317"/>
                  </a:lnTo>
                  <a:lnTo>
                    <a:pt x="853" y="313"/>
                  </a:lnTo>
                  <a:lnTo>
                    <a:pt x="855" y="307"/>
                  </a:lnTo>
                  <a:lnTo>
                    <a:pt x="857" y="302"/>
                  </a:lnTo>
                  <a:lnTo>
                    <a:pt x="859" y="298"/>
                  </a:lnTo>
                  <a:lnTo>
                    <a:pt x="861" y="294"/>
                  </a:lnTo>
                  <a:lnTo>
                    <a:pt x="863" y="288"/>
                  </a:lnTo>
                  <a:lnTo>
                    <a:pt x="865" y="283"/>
                  </a:lnTo>
                  <a:lnTo>
                    <a:pt x="867" y="281"/>
                  </a:lnTo>
                  <a:lnTo>
                    <a:pt x="869" y="279"/>
                  </a:lnTo>
                  <a:lnTo>
                    <a:pt x="1043" y="174"/>
                  </a:lnTo>
                  <a:lnTo>
                    <a:pt x="1076" y="157"/>
                  </a:lnTo>
                  <a:lnTo>
                    <a:pt x="1074" y="159"/>
                  </a:lnTo>
                  <a:lnTo>
                    <a:pt x="1072" y="163"/>
                  </a:lnTo>
                  <a:lnTo>
                    <a:pt x="1070" y="169"/>
                  </a:lnTo>
                  <a:lnTo>
                    <a:pt x="1066" y="174"/>
                  </a:lnTo>
                  <a:lnTo>
                    <a:pt x="1062" y="182"/>
                  </a:lnTo>
                  <a:lnTo>
                    <a:pt x="1059" y="188"/>
                  </a:lnTo>
                  <a:lnTo>
                    <a:pt x="1055" y="193"/>
                  </a:lnTo>
                  <a:lnTo>
                    <a:pt x="1049" y="197"/>
                  </a:lnTo>
                  <a:lnTo>
                    <a:pt x="1043" y="203"/>
                  </a:lnTo>
                  <a:lnTo>
                    <a:pt x="1038" y="205"/>
                  </a:lnTo>
                  <a:lnTo>
                    <a:pt x="1034" y="209"/>
                  </a:lnTo>
                  <a:lnTo>
                    <a:pt x="1028" y="212"/>
                  </a:lnTo>
                  <a:lnTo>
                    <a:pt x="1022" y="216"/>
                  </a:lnTo>
                  <a:lnTo>
                    <a:pt x="1017" y="220"/>
                  </a:lnTo>
                  <a:lnTo>
                    <a:pt x="1009" y="224"/>
                  </a:lnTo>
                  <a:lnTo>
                    <a:pt x="1003" y="230"/>
                  </a:lnTo>
                  <a:lnTo>
                    <a:pt x="998" y="233"/>
                  </a:lnTo>
                  <a:lnTo>
                    <a:pt x="990" y="237"/>
                  </a:lnTo>
                  <a:lnTo>
                    <a:pt x="983" y="243"/>
                  </a:lnTo>
                  <a:lnTo>
                    <a:pt x="977" y="247"/>
                  </a:lnTo>
                  <a:lnTo>
                    <a:pt x="969" y="252"/>
                  </a:lnTo>
                  <a:lnTo>
                    <a:pt x="962" y="256"/>
                  </a:lnTo>
                  <a:lnTo>
                    <a:pt x="954" y="260"/>
                  </a:lnTo>
                  <a:lnTo>
                    <a:pt x="948" y="266"/>
                  </a:lnTo>
                  <a:lnTo>
                    <a:pt x="941" y="269"/>
                  </a:lnTo>
                  <a:lnTo>
                    <a:pt x="935" y="273"/>
                  </a:lnTo>
                  <a:lnTo>
                    <a:pt x="927" y="277"/>
                  </a:lnTo>
                  <a:lnTo>
                    <a:pt x="922" y="281"/>
                  </a:lnTo>
                  <a:lnTo>
                    <a:pt x="918" y="285"/>
                  </a:lnTo>
                  <a:lnTo>
                    <a:pt x="912" y="288"/>
                  </a:lnTo>
                  <a:lnTo>
                    <a:pt x="908" y="290"/>
                  </a:lnTo>
                  <a:lnTo>
                    <a:pt x="903" y="294"/>
                  </a:lnTo>
                  <a:lnTo>
                    <a:pt x="901" y="296"/>
                  </a:lnTo>
                  <a:lnTo>
                    <a:pt x="897" y="298"/>
                  </a:lnTo>
                  <a:lnTo>
                    <a:pt x="895" y="300"/>
                  </a:lnTo>
                  <a:lnTo>
                    <a:pt x="893" y="302"/>
                  </a:lnTo>
                  <a:lnTo>
                    <a:pt x="891" y="306"/>
                  </a:lnTo>
                  <a:lnTo>
                    <a:pt x="889" y="309"/>
                  </a:lnTo>
                  <a:lnTo>
                    <a:pt x="888" y="313"/>
                  </a:lnTo>
                  <a:lnTo>
                    <a:pt x="886" y="319"/>
                  </a:lnTo>
                  <a:lnTo>
                    <a:pt x="884" y="325"/>
                  </a:lnTo>
                  <a:lnTo>
                    <a:pt x="880" y="330"/>
                  </a:lnTo>
                  <a:lnTo>
                    <a:pt x="878" y="338"/>
                  </a:lnTo>
                  <a:lnTo>
                    <a:pt x="874" y="344"/>
                  </a:lnTo>
                  <a:lnTo>
                    <a:pt x="872" y="351"/>
                  </a:lnTo>
                  <a:lnTo>
                    <a:pt x="869" y="359"/>
                  </a:lnTo>
                  <a:lnTo>
                    <a:pt x="865" y="366"/>
                  </a:lnTo>
                  <a:lnTo>
                    <a:pt x="861" y="372"/>
                  </a:lnTo>
                  <a:lnTo>
                    <a:pt x="861" y="376"/>
                  </a:lnTo>
                  <a:lnTo>
                    <a:pt x="857" y="380"/>
                  </a:lnTo>
                  <a:lnTo>
                    <a:pt x="857" y="385"/>
                  </a:lnTo>
                  <a:lnTo>
                    <a:pt x="853" y="389"/>
                  </a:lnTo>
                  <a:lnTo>
                    <a:pt x="851" y="393"/>
                  </a:lnTo>
                  <a:lnTo>
                    <a:pt x="850" y="397"/>
                  </a:lnTo>
                  <a:lnTo>
                    <a:pt x="846" y="402"/>
                  </a:lnTo>
                  <a:lnTo>
                    <a:pt x="844" y="406"/>
                  </a:lnTo>
                  <a:lnTo>
                    <a:pt x="842" y="410"/>
                  </a:lnTo>
                  <a:lnTo>
                    <a:pt x="840" y="416"/>
                  </a:lnTo>
                  <a:lnTo>
                    <a:pt x="838" y="420"/>
                  </a:lnTo>
                  <a:lnTo>
                    <a:pt x="834" y="423"/>
                  </a:lnTo>
                  <a:lnTo>
                    <a:pt x="832" y="429"/>
                  </a:lnTo>
                  <a:lnTo>
                    <a:pt x="829" y="433"/>
                  </a:lnTo>
                  <a:lnTo>
                    <a:pt x="827" y="437"/>
                  </a:lnTo>
                  <a:lnTo>
                    <a:pt x="823" y="441"/>
                  </a:lnTo>
                  <a:lnTo>
                    <a:pt x="821" y="446"/>
                  </a:lnTo>
                  <a:lnTo>
                    <a:pt x="819" y="450"/>
                  </a:lnTo>
                  <a:lnTo>
                    <a:pt x="817" y="454"/>
                  </a:lnTo>
                  <a:lnTo>
                    <a:pt x="812" y="461"/>
                  </a:lnTo>
                  <a:lnTo>
                    <a:pt x="806" y="469"/>
                  </a:lnTo>
                  <a:lnTo>
                    <a:pt x="800" y="477"/>
                  </a:lnTo>
                  <a:lnTo>
                    <a:pt x="794" y="486"/>
                  </a:lnTo>
                  <a:lnTo>
                    <a:pt x="789" y="492"/>
                  </a:lnTo>
                  <a:lnTo>
                    <a:pt x="785" y="499"/>
                  </a:lnTo>
                  <a:lnTo>
                    <a:pt x="779" y="505"/>
                  </a:lnTo>
                  <a:lnTo>
                    <a:pt x="774" y="511"/>
                  </a:lnTo>
                  <a:lnTo>
                    <a:pt x="775" y="511"/>
                  </a:lnTo>
                  <a:lnTo>
                    <a:pt x="779" y="511"/>
                  </a:lnTo>
                  <a:lnTo>
                    <a:pt x="781" y="511"/>
                  </a:lnTo>
                  <a:lnTo>
                    <a:pt x="783" y="511"/>
                  </a:lnTo>
                  <a:lnTo>
                    <a:pt x="787" y="511"/>
                  </a:lnTo>
                  <a:lnTo>
                    <a:pt x="793" y="511"/>
                  </a:lnTo>
                  <a:lnTo>
                    <a:pt x="796" y="509"/>
                  </a:lnTo>
                  <a:lnTo>
                    <a:pt x="800" y="507"/>
                  </a:lnTo>
                  <a:lnTo>
                    <a:pt x="806" y="507"/>
                  </a:lnTo>
                  <a:lnTo>
                    <a:pt x="813" y="507"/>
                  </a:lnTo>
                  <a:lnTo>
                    <a:pt x="819" y="505"/>
                  </a:lnTo>
                  <a:lnTo>
                    <a:pt x="827" y="503"/>
                  </a:lnTo>
                  <a:lnTo>
                    <a:pt x="831" y="503"/>
                  </a:lnTo>
                  <a:lnTo>
                    <a:pt x="834" y="501"/>
                  </a:lnTo>
                  <a:lnTo>
                    <a:pt x="838" y="501"/>
                  </a:lnTo>
                  <a:lnTo>
                    <a:pt x="842" y="499"/>
                  </a:lnTo>
                  <a:lnTo>
                    <a:pt x="850" y="498"/>
                  </a:lnTo>
                  <a:lnTo>
                    <a:pt x="859" y="494"/>
                  </a:lnTo>
                  <a:lnTo>
                    <a:pt x="863" y="492"/>
                  </a:lnTo>
                  <a:lnTo>
                    <a:pt x="869" y="492"/>
                  </a:lnTo>
                  <a:lnTo>
                    <a:pt x="872" y="490"/>
                  </a:lnTo>
                  <a:lnTo>
                    <a:pt x="876" y="488"/>
                  </a:lnTo>
                  <a:lnTo>
                    <a:pt x="882" y="486"/>
                  </a:lnTo>
                  <a:lnTo>
                    <a:pt x="886" y="484"/>
                  </a:lnTo>
                  <a:lnTo>
                    <a:pt x="891" y="480"/>
                  </a:lnTo>
                  <a:lnTo>
                    <a:pt x="897" y="479"/>
                  </a:lnTo>
                  <a:lnTo>
                    <a:pt x="901" y="477"/>
                  </a:lnTo>
                  <a:lnTo>
                    <a:pt x="907" y="473"/>
                  </a:lnTo>
                  <a:lnTo>
                    <a:pt x="912" y="471"/>
                  </a:lnTo>
                  <a:lnTo>
                    <a:pt x="918" y="469"/>
                  </a:lnTo>
                  <a:lnTo>
                    <a:pt x="922" y="465"/>
                  </a:lnTo>
                  <a:lnTo>
                    <a:pt x="927" y="463"/>
                  </a:lnTo>
                  <a:lnTo>
                    <a:pt x="933" y="460"/>
                  </a:lnTo>
                  <a:lnTo>
                    <a:pt x="939" y="458"/>
                  </a:lnTo>
                  <a:lnTo>
                    <a:pt x="945" y="454"/>
                  </a:lnTo>
                  <a:lnTo>
                    <a:pt x="950" y="450"/>
                  </a:lnTo>
                  <a:lnTo>
                    <a:pt x="956" y="446"/>
                  </a:lnTo>
                  <a:lnTo>
                    <a:pt x="962" y="442"/>
                  </a:lnTo>
                  <a:lnTo>
                    <a:pt x="967" y="439"/>
                  </a:lnTo>
                  <a:lnTo>
                    <a:pt x="973" y="435"/>
                  </a:lnTo>
                  <a:lnTo>
                    <a:pt x="979" y="429"/>
                  </a:lnTo>
                  <a:lnTo>
                    <a:pt x="986" y="425"/>
                  </a:lnTo>
                  <a:lnTo>
                    <a:pt x="992" y="422"/>
                  </a:lnTo>
                  <a:lnTo>
                    <a:pt x="998" y="416"/>
                  </a:lnTo>
                  <a:lnTo>
                    <a:pt x="1003" y="412"/>
                  </a:lnTo>
                  <a:lnTo>
                    <a:pt x="1011" y="406"/>
                  </a:lnTo>
                  <a:lnTo>
                    <a:pt x="1011" y="406"/>
                  </a:lnTo>
                  <a:lnTo>
                    <a:pt x="1013" y="404"/>
                  </a:lnTo>
                  <a:lnTo>
                    <a:pt x="1015" y="401"/>
                  </a:lnTo>
                  <a:lnTo>
                    <a:pt x="1021" y="397"/>
                  </a:lnTo>
                  <a:lnTo>
                    <a:pt x="1024" y="391"/>
                  </a:lnTo>
                  <a:lnTo>
                    <a:pt x="1028" y="383"/>
                  </a:lnTo>
                  <a:lnTo>
                    <a:pt x="1034" y="376"/>
                  </a:lnTo>
                  <a:lnTo>
                    <a:pt x="1040" y="368"/>
                  </a:lnTo>
                  <a:lnTo>
                    <a:pt x="1043" y="364"/>
                  </a:lnTo>
                  <a:lnTo>
                    <a:pt x="1045" y="361"/>
                  </a:lnTo>
                  <a:lnTo>
                    <a:pt x="1047" y="355"/>
                  </a:lnTo>
                  <a:lnTo>
                    <a:pt x="1051" y="351"/>
                  </a:lnTo>
                  <a:lnTo>
                    <a:pt x="1053" y="345"/>
                  </a:lnTo>
                  <a:lnTo>
                    <a:pt x="1057" y="340"/>
                  </a:lnTo>
                  <a:lnTo>
                    <a:pt x="1059" y="334"/>
                  </a:lnTo>
                  <a:lnTo>
                    <a:pt x="1062" y="330"/>
                  </a:lnTo>
                  <a:lnTo>
                    <a:pt x="1062" y="325"/>
                  </a:lnTo>
                  <a:lnTo>
                    <a:pt x="1066" y="319"/>
                  </a:lnTo>
                  <a:lnTo>
                    <a:pt x="1066" y="313"/>
                  </a:lnTo>
                  <a:lnTo>
                    <a:pt x="1070" y="307"/>
                  </a:lnTo>
                  <a:lnTo>
                    <a:pt x="1070" y="302"/>
                  </a:lnTo>
                  <a:lnTo>
                    <a:pt x="1072" y="296"/>
                  </a:lnTo>
                  <a:lnTo>
                    <a:pt x="1074" y="290"/>
                  </a:lnTo>
                  <a:lnTo>
                    <a:pt x="1074" y="287"/>
                  </a:lnTo>
                  <a:lnTo>
                    <a:pt x="1226" y="152"/>
                  </a:lnTo>
                  <a:lnTo>
                    <a:pt x="1271" y="121"/>
                  </a:lnTo>
                  <a:lnTo>
                    <a:pt x="1264" y="127"/>
                  </a:lnTo>
                  <a:lnTo>
                    <a:pt x="1260" y="129"/>
                  </a:lnTo>
                  <a:lnTo>
                    <a:pt x="1256" y="133"/>
                  </a:lnTo>
                  <a:lnTo>
                    <a:pt x="1252" y="138"/>
                  </a:lnTo>
                  <a:lnTo>
                    <a:pt x="1247" y="144"/>
                  </a:lnTo>
                  <a:lnTo>
                    <a:pt x="1241" y="150"/>
                  </a:lnTo>
                  <a:lnTo>
                    <a:pt x="1235" y="155"/>
                  </a:lnTo>
                  <a:lnTo>
                    <a:pt x="1228" y="163"/>
                  </a:lnTo>
                  <a:lnTo>
                    <a:pt x="1222" y="169"/>
                  </a:lnTo>
                  <a:lnTo>
                    <a:pt x="1214" y="176"/>
                  </a:lnTo>
                  <a:lnTo>
                    <a:pt x="1207" y="184"/>
                  </a:lnTo>
                  <a:lnTo>
                    <a:pt x="1199" y="192"/>
                  </a:lnTo>
                  <a:lnTo>
                    <a:pt x="1192" y="199"/>
                  </a:lnTo>
                  <a:lnTo>
                    <a:pt x="1184" y="207"/>
                  </a:lnTo>
                  <a:lnTo>
                    <a:pt x="1176" y="214"/>
                  </a:lnTo>
                  <a:lnTo>
                    <a:pt x="1169" y="222"/>
                  </a:lnTo>
                  <a:lnTo>
                    <a:pt x="1163" y="230"/>
                  </a:lnTo>
                  <a:lnTo>
                    <a:pt x="1156" y="237"/>
                  </a:lnTo>
                  <a:lnTo>
                    <a:pt x="1148" y="245"/>
                  </a:lnTo>
                  <a:lnTo>
                    <a:pt x="1140" y="250"/>
                  </a:lnTo>
                  <a:lnTo>
                    <a:pt x="1135" y="258"/>
                  </a:lnTo>
                  <a:lnTo>
                    <a:pt x="1129" y="264"/>
                  </a:lnTo>
                  <a:lnTo>
                    <a:pt x="1121" y="271"/>
                  </a:lnTo>
                  <a:lnTo>
                    <a:pt x="1118" y="275"/>
                  </a:lnTo>
                  <a:lnTo>
                    <a:pt x="1112" y="283"/>
                  </a:lnTo>
                  <a:lnTo>
                    <a:pt x="1108" y="287"/>
                  </a:lnTo>
                  <a:lnTo>
                    <a:pt x="1104" y="290"/>
                  </a:lnTo>
                  <a:lnTo>
                    <a:pt x="1102" y="294"/>
                  </a:lnTo>
                  <a:lnTo>
                    <a:pt x="1100" y="298"/>
                  </a:lnTo>
                  <a:lnTo>
                    <a:pt x="1095" y="302"/>
                  </a:lnTo>
                  <a:lnTo>
                    <a:pt x="1093" y="307"/>
                  </a:lnTo>
                  <a:lnTo>
                    <a:pt x="1089" y="311"/>
                  </a:lnTo>
                  <a:lnTo>
                    <a:pt x="1087" y="317"/>
                  </a:lnTo>
                  <a:lnTo>
                    <a:pt x="1085" y="321"/>
                  </a:lnTo>
                  <a:lnTo>
                    <a:pt x="1083" y="326"/>
                  </a:lnTo>
                  <a:lnTo>
                    <a:pt x="1079" y="330"/>
                  </a:lnTo>
                  <a:lnTo>
                    <a:pt x="1079" y="336"/>
                  </a:lnTo>
                  <a:lnTo>
                    <a:pt x="1078" y="342"/>
                  </a:lnTo>
                  <a:lnTo>
                    <a:pt x="1074" y="347"/>
                  </a:lnTo>
                  <a:lnTo>
                    <a:pt x="1072" y="353"/>
                  </a:lnTo>
                  <a:lnTo>
                    <a:pt x="1070" y="359"/>
                  </a:lnTo>
                  <a:lnTo>
                    <a:pt x="1066" y="364"/>
                  </a:lnTo>
                  <a:lnTo>
                    <a:pt x="1064" y="370"/>
                  </a:lnTo>
                  <a:lnTo>
                    <a:pt x="1062" y="378"/>
                  </a:lnTo>
                  <a:lnTo>
                    <a:pt x="1059" y="385"/>
                  </a:lnTo>
                  <a:lnTo>
                    <a:pt x="1011" y="524"/>
                  </a:lnTo>
                  <a:lnTo>
                    <a:pt x="1013" y="524"/>
                  </a:lnTo>
                  <a:lnTo>
                    <a:pt x="1019" y="524"/>
                  </a:lnTo>
                  <a:lnTo>
                    <a:pt x="1022" y="522"/>
                  </a:lnTo>
                  <a:lnTo>
                    <a:pt x="1028" y="522"/>
                  </a:lnTo>
                  <a:lnTo>
                    <a:pt x="1032" y="522"/>
                  </a:lnTo>
                  <a:lnTo>
                    <a:pt x="1038" y="524"/>
                  </a:lnTo>
                  <a:lnTo>
                    <a:pt x="1043" y="524"/>
                  </a:lnTo>
                  <a:lnTo>
                    <a:pt x="1047" y="524"/>
                  </a:lnTo>
                  <a:lnTo>
                    <a:pt x="1053" y="524"/>
                  </a:lnTo>
                  <a:lnTo>
                    <a:pt x="1057" y="526"/>
                  </a:lnTo>
                  <a:lnTo>
                    <a:pt x="1062" y="528"/>
                  </a:lnTo>
                  <a:lnTo>
                    <a:pt x="1066" y="534"/>
                  </a:lnTo>
                  <a:lnTo>
                    <a:pt x="1066" y="537"/>
                  </a:lnTo>
                  <a:lnTo>
                    <a:pt x="1068" y="541"/>
                  </a:lnTo>
                  <a:lnTo>
                    <a:pt x="1070" y="545"/>
                  </a:lnTo>
                  <a:lnTo>
                    <a:pt x="1074" y="549"/>
                  </a:lnTo>
                  <a:lnTo>
                    <a:pt x="1076" y="556"/>
                  </a:lnTo>
                  <a:lnTo>
                    <a:pt x="1072" y="558"/>
                  </a:lnTo>
                  <a:lnTo>
                    <a:pt x="1070" y="558"/>
                  </a:lnTo>
                  <a:lnTo>
                    <a:pt x="1066" y="558"/>
                  </a:lnTo>
                  <a:lnTo>
                    <a:pt x="1060" y="558"/>
                  </a:lnTo>
                  <a:lnTo>
                    <a:pt x="1057" y="558"/>
                  </a:lnTo>
                  <a:lnTo>
                    <a:pt x="1049" y="556"/>
                  </a:lnTo>
                  <a:lnTo>
                    <a:pt x="1043" y="556"/>
                  </a:lnTo>
                  <a:lnTo>
                    <a:pt x="1038" y="556"/>
                  </a:lnTo>
                  <a:lnTo>
                    <a:pt x="1032" y="556"/>
                  </a:lnTo>
                  <a:lnTo>
                    <a:pt x="1024" y="555"/>
                  </a:lnTo>
                  <a:lnTo>
                    <a:pt x="1019" y="555"/>
                  </a:lnTo>
                  <a:lnTo>
                    <a:pt x="1013" y="553"/>
                  </a:lnTo>
                  <a:lnTo>
                    <a:pt x="1009" y="553"/>
                  </a:lnTo>
                  <a:lnTo>
                    <a:pt x="1003" y="553"/>
                  </a:lnTo>
                  <a:lnTo>
                    <a:pt x="1002" y="553"/>
                  </a:lnTo>
                  <a:lnTo>
                    <a:pt x="1000" y="553"/>
                  </a:lnTo>
                  <a:lnTo>
                    <a:pt x="998" y="553"/>
                  </a:lnTo>
                  <a:lnTo>
                    <a:pt x="996" y="555"/>
                  </a:lnTo>
                  <a:lnTo>
                    <a:pt x="992" y="556"/>
                  </a:lnTo>
                  <a:lnTo>
                    <a:pt x="990" y="562"/>
                  </a:lnTo>
                  <a:lnTo>
                    <a:pt x="984" y="566"/>
                  </a:lnTo>
                  <a:lnTo>
                    <a:pt x="979" y="572"/>
                  </a:lnTo>
                  <a:lnTo>
                    <a:pt x="973" y="577"/>
                  </a:lnTo>
                  <a:lnTo>
                    <a:pt x="965" y="587"/>
                  </a:lnTo>
                  <a:lnTo>
                    <a:pt x="962" y="591"/>
                  </a:lnTo>
                  <a:lnTo>
                    <a:pt x="958" y="593"/>
                  </a:lnTo>
                  <a:lnTo>
                    <a:pt x="952" y="598"/>
                  </a:lnTo>
                  <a:lnTo>
                    <a:pt x="948" y="602"/>
                  </a:lnTo>
                  <a:lnTo>
                    <a:pt x="945" y="608"/>
                  </a:lnTo>
                  <a:lnTo>
                    <a:pt x="939" y="612"/>
                  </a:lnTo>
                  <a:lnTo>
                    <a:pt x="935" y="617"/>
                  </a:lnTo>
                  <a:lnTo>
                    <a:pt x="931" y="621"/>
                  </a:lnTo>
                  <a:lnTo>
                    <a:pt x="924" y="625"/>
                  </a:lnTo>
                  <a:lnTo>
                    <a:pt x="920" y="631"/>
                  </a:lnTo>
                  <a:lnTo>
                    <a:pt x="914" y="634"/>
                  </a:lnTo>
                  <a:lnTo>
                    <a:pt x="908" y="638"/>
                  </a:lnTo>
                  <a:lnTo>
                    <a:pt x="903" y="644"/>
                  </a:lnTo>
                  <a:lnTo>
                    <a:pt x="899" y="650"/>
                  </a:lnTo>
                  <a:lnTo>
                    <a:pt x="893" y="653"/>
                  </a:lnTo>
                  <a:lnTo>
                    <a:pt x="888" y="659"/>
                  </a:lnTo>
                  <a:lnTo>
                    <a:pt x="880" y="663"/>
                  </a:lnTo>
                  <a:lnTo>
                    <a:pt x="876" y="667"/>
                  </a:lnTo>
                  <a:lnTo>
                    <a:pt x="869" y="672"/>
                  </a:lnTo>
                  <a:lnTo>
                    <a:pt x="863" y="676"/>
                  </a:lnTo>
                  <a:lnTo>
                    <a:pt x="857" y="680"/>
                  </a:lnTo>
                  <a:lnTo>
                    <a:pt x="851" y="684"/>
                  </a:lnTo>
                  <a:lnTo>
                    <a:pt x="844" y="689"/>
                  </a:lnTo>
                  <a:lnTo>
                    <a:pt x="838" y="693"/>
                  </a:lnTo>
                  <a:lnTo>
                    <a:pt x="832" y="697"/>
                  </a:lnTo>
                  <a:lnTo>
                    <a:pt x="827" y="701"/>
                  </a:lnTo>
                  <a:lnTo>
                    <a:pt x="819" y="705"/>
                  </a:lnTo>
                  <a:lnTo>
                    <a:pt x="815" y="708"/>
                  </a:lnTo>
                  <a:lnTo>
                    <a:pt x="808" y="712"/>
                  </a:lnTo>
                  <a:lnTo>
                    <a:pt x="802" y="714"/>
                  </a:lnTo>
                  <a:lnTo>
                    <a:pt x="796" y="718"/>
                  </a:lnTo>
                  <a:lnTo>
                    <a:pt x="791" y="722"/>
                  </a:lnTo>
                  <a:lnTo>
                    <a:pt x="783" y="724"/>
                  </a:lnTo>
                  <a:lnTo>
                    <a:pt x="779" y="726"/>
                  </a:lnTo>
                  <a:lnTo>
                    <a:pt x="772" y="727"/>
                  </a:lnTo>
                  <a:lnTo>
                    <a:pt x="766" y="729"/>
                  </a:lnTo>
                  <a:lnTo>
                    <a:pt x="760" y="731"/>
                  </a:lnTo>
                  <a:lnTo>
                    <a:pt x="755" y="733"/>
                  </a:lnTo>
                  <a:lnTo>
                    <a:pt x="749" y="733"/>
                  </a:lnTo>
                  <a:lnTo>
                    <a:pt x="745" y="735"/>
                  </a:lnTo>
                  <a:lnTo>
                    <a:pt x="737" y="735"/>
                  </a:lnTo>
                  <a:lnTo>
                    <a:pt x="734" y="735"/>
                  </a:lnTo>
                  <a:lnTo>
                    <a:pt x="728" y="735"/>
                  </a:lnTo>
                  <a:lnTo>
                    <a:pt x="722" y="735"/>
                  </a:lnTo>
                  <a:lnTo>
                    <a:pt x="718" y="733"/>
                  </a:lnTo>
                  <a:lnTo>
                    <a:pt x="713" y="733"/>
                  </a:lnTo>
                  <a:lnTo>
                    <a:pt x="709" y="731"/>
                  </a:lnTo>
                  <a:lnTo>
                    <a:pt x="705" y="729"/>
                  </a:lnTo>
                  <a:lnTo>
                    <a:pt x="703" y="729"/>
                  </a:lnTo>
                  <a:lnTo>
                    <a:pt x="701" y="731"/>
                  </a:lnTo>
                  <a:lnTo>
                    <a:pt x="699" y="733"/>
                  </a:lnTo>
                  <a:lnTo>
                    <a:pt x="696" y="737"/>
                  </a:lnTo>
                  <a:lnTo>
                    <a:pt x="690" y="741"/>
                  </a:lnTo>
                  <a:lnTo>
                    <a:pt x="686" y="745"/>
                  </a:lnTo>
                  <a:lnTo>
                    <a:pt x="678" y="750"/>
                  </a:lnTo>
                  <a:lnTo>
                    <a:pt x="673" y="756"/>
                  </a:lnTo>
                  <a:lnTo>
                    <a:pt x="667" y="758"/>
                  </a:lnTo>
                  <a:lnTo>
                    <a:pt x="663" y="762"/>
                  </a:lnTo>
                  <a:lnTo>
                    <a:pt x="659" y="765"/>
                  </a:lnTo>
                  <a:lnTo>
                    <a:pt x="656" y="769"/>
                  </a:lnTo>
                  <a:lnTo>
                    <a:pt x="652" y="773"/>
                  </a:lnTo>
                  <a:lnTo>
                    <a:pt x="646" y="777"/>
                  </a:lnTo>
                  <a:lnTo>
                    <a:pt x="642" y="779"/>
                  </a:lnTo>
                  <a:lnTo>
                    <a:pt x="637" y="784"/>
                  </a:lnTo>
                  <a:lnTo>
                    <a:pt x="631" y="786"/>
                  </a:lnTo>
                  <a:lnTo>
                    <a:pt x="627" y="790"/>
                  </a:lnTo>
                  <a:lnTo>
                    <a:pt x="621" y="794"/>
                  </a:lnTo>
                  <a:lnTo>
                    <a:pt x="616" y="798"/>
                  </a:lnTo>
                  <a:lnTo>
                    <a:pt x="610" y="802"/>
                  </a:lnTo>
                  <a:lnTo>
                    <a:pt x="604" y="805"/>
                  </a:lnTo>
                  <a:lnTo>
                    <a:pt x="601" y="809"/>
                  </a:lnTo>
                  <a:lnTo>
                    <a:pt x="595" y="813"/>
                  </a:lnTo>
                  <a:lnTo>
                    <a:pt x="587" y="817"/>
                  </a:lnTo>
                  <a:lnTo>
                    <a:pt x="582" y="819"/>
                  </a:lnTo>
                  <a:lnTo>
                    <a:pt x="576" y="823"/>
                  </a:lnTo>
                  <a:lnTo>
                    <a:pt x="570" y="826"/>
                  </a:lnTo>
                  <a:lnTo>
                    <a:pt x="563" y="830"/>
                  </a:lnTo>
                  <a:lnTo>
                    <a:pt x="557" y="834"/>
                  </a:lnTo>
                  <a:lnTo>
                    <a:pt x="551" y="836"/>
                  </a:lnTo>
                  <a:lnTo>
                    <a:pt x="545" y="840"/>
                  </a:lnTo>
                  <a:lnTo>
                    <a:pt x="538" y="842"/>
                  </a:lnTo>
                  <a:lnTo>
                    <a:pt x="532" y="845"/>
                  </a:lnTo>
                  <a:lnTo>
                    <a:pt x="526" y="847"/>
                  </a:lnTo>
                  <a:lnTo>
                    <a:pt x="521" y="851"/>
                  </a:lnTo>
                  <a:lnTo>
                    <a:pt x="513" y="853"/>
                  </a:lnTo>
                  <a:lnTo>
                    <a:pt x="507" y="855"/>
                  </a:lnTo>
                  <a:lnTo>
                    <a:pt x="502" y="857"/>
                  </a:lnTo>
                  <a:lnTo>
                    <a:pt x="496" y="859"/>
                  </a:lnTo>
                  <a:lnTo>
                    <a:pt x="488" y="861"/>
                  </a:lnTo>
                  <a:lnTo>
                    <a:pt x="481" y="862"/>
                  </a:lnTo>
                  <a:lnTo>
                    <a:pt x="475" y="862"/>
                  </a:lnTo>
                  <a:lnTo>
                    <a:pt x="469" y="864"/>
                  </a:lnTo>
                  <a:lnTo>
                    <a:pt x="462" y="864"/>
                  </a:lnTo>
                  <a:lnTo>
                    <a:pt x="456" y="866"/>
                  </a:lnTo>
                  <a:lnTo>
                    <a:pt x="450" y="866"/>
                  </a:lnTo>
                  <a:lnTo>
                    <a:pt x="445" y="866"/>
                  </a:lnTo>
                  <a:lnTo>
                    <a:pt x="439" y="866"/>
                  </a:lnTo>
                  <a:lnTo>
                    <a:pt x="433" y="866"/>
                  </a:lnTo>
                  <a:lnTo>
                    <a:pt x="428" y="864"/>
                  </a:lnTo>
                  <a:lnTo>
                    <a:pt x="422" y="864"/>
                  </a:lnTo>
                  <a:lnTo>
                    <a:pt x="416" y="862"/>
                  </a:lnTo>
                  <a:lnTo>
                    <a:pt x="411" y="861"/>
                  </a:lnTo>
                  <a:lnTo>
                    <a:pt x="405" y="859"/>
                  </a:lnTo>
                  <a:lnTo>
                    <a:pt x="401" y="857"/>
                  </a:lnTo>
                  <a:lnTo>
                    <a:pt x="395" y="853"/>
                  </a:lnTo>
                  <a:lnTo>
                    <a:pt x="390" y="851"/>
                  </a:lnTo>
                  <a:lnTo>
                    <a:pt x="384" y="847"/>
                  </a:lnTo>
                  <a:lnTo>
                    <a:pt x="378" y="843"/>
                  </a:lnTo>
                  <a:lnTo>
                    <a:pt x="373" y="840"/>
                  </a:lnTo>
                  <a:lnTo>
                    <a:pt x="367" y="836"/>
                  </a:lnTo>
                  <a:lnTo>
                    <a:pt x="361" y="830"/>
                  </a:lnTo>
                  <a:lnTo>
                    <a:pt x="355" y="826"/>
                  </a:lnTo>
                  <a:lnTo>
                    <a:pt x="348" y="823"/>
                  </a:lnTo>
                  <a:lnTo>
                    <a:pt x="342" y="817"/>
                  </a:lnTo>
                  <a:lnTo>
                    <a:pt x="336" y="811"/>
                  </a:lnTo>
                  <a:lnTo>
                    <a:pt x="331" y="807"/>
                  </a:lnTo>
                  <a:lnTo>
                    <a:pt x="325" y="800"/>
                  </a:lnTo>
                  <a:lnTo>
                    <a:pt x="319" y="796"/>
                  </a:lnTo>
                  <a:lnTo>
                    <a:pt x="314" y="788"/>
                  </a:lnTo>
                  <a:lnTo>
                    <a:pt x="308" y="784"/>
                  </a:lnTo>
                  <a:lnTo>
                    <a:pt x="300" y="777"/>
                  </a:lnTo>
                  <a:lnTo>
                    <a:pt x="295" y="771"/>
                  </a:lnTo>
                  <a:lnTo>
                    <a:pt x="289" y="764"/>
                  </a:lnTo>
                  <a:lnTo>
                    <a:pt x="283" y="758"/>
                  </a:lnTo>
                  <a:lnTo>
                    <a:pt x="276" y="750"/>
                  </a:lnTo>
                  <a:lnTo>
                    <a:pt x="270" y="745"/>
                  </a:lnTo>
                  <a:lnTo>
                    <a:pt x="264" y="737"/>
                  </a:lnTo>
                  <a:lnTo>
                    <a:pt x="258" y="731"/>
                  </a:lnTo>
                  <a:lnTo>
                    <a:pt x="253" y="726"/>
                  </a:lnTo>
                  <a:lnTo>
                    <a:pt x="247" y="718"/>
                  </a:lnTo>
                  <a:lnTo>
                    <a:pt x="241" y="710"/>
                  </a:lnTo>
                  <a:lnTo>
                    <a:pt x="236" y="705"/>
                  </a:lnTo>
                  <a:lnTo>
                    <a:pt x="230" y="697"/>
                  </a:lnTo>
                  <a:lnTo>
                    <a:pt x="224" y="691"/>
                  </a:lnTo>
                  <a:lnTo>
                    <a:pt x="220" y="684"/>
                  </a:lnTo>
                  <a:lnTo>
                    <a:pt x="215" y="676"/>
                  </a:lnTo>
                  <a:lnTo>
                    <a:pt x="209" y="670"/>
                  </a:lnTo>
                  <a:lnTo>
                    <a:pt x="203" y="663"/>
                  </a:lnTo>
                  <a:lnTo>
                    <a:pt x="198" y="657"/>
                  </a:lnTo>
                  <a:lnTo>
                    <a:pt x="194" y="650"/>
                  </a:lnTo>
                  <a:lnTo>
                    <a:pt x="188" y="642"/>
                  </a:lnTo>
                  <a:lnTo>
                    <a:pt x="184" y="636"/>
                  </a:lnTo>
                  <a:lnTo>
                    <a:pt x="179" y="631"/>
                  </a:lnTo>
                  <a:lnTo>
                    <a:pt x="175" y="623"/>
                  </a:lnTo>
                  <a:lnTo>
                    <a:pt x="171" y="617"/>
                  </a:lnTo>
                  <a:lnTo>
                    <a:pt x="165" y="612"/>
                  </a:lnTo>
                  <a:lnTo>
                    <a:pt x="162" y="606"/>
                  </a:lnTo>
                  <a:lnTo>
                    <a:pt x="158" y="600"/>
                  </a:lnTo>
                  <a:lnTo>
                    <a:pt x="154" y="594"/>
                  </a:lnTo>
                  <a:lnTo>
                    <a:pt x="150" y="591"/>
                  </a:lnTo>
                  <a:lnTo>
                    <a:pt x="146" y="585"/>
                  </a:lnTo>
                  <a:lnTo>
                    <a:pt x="144" y="581"/>
                  </a:lnTo>
                  <a:lnTo>
                    <a:pt x="141" y="575"/>
                  </a:lnTo>
                  <a:lnTo>
                    <a:pt x="137" y="570"/>
                  </a:lnTo>
                  <a:lnTo>
                    <a:pt x="135" y="566"/>
                  </a:lnTo>
                  <a:lnTo>
                    <a:pt x="131" y="562"/>
                  </a:lnTo>
                  <a:lnTo>
                    <a:pt x="127" y="556"/>
                  </a:lnTo>
                  <a:lnTo>
                    <a:pt x="124" y="549"/>
                  </a:lnTo>
                  <a:lnTo>
                    <a:pt x="120" y="545"/>
                  </a:lnTo>
                  <a:lnTo>
                    <a:pt x="118" y="541"/>
                  </a:lnTo>
                  <a:lnTo>
                    <a:pt x="116" y="539"/>
                  </a:lnTo>
                  <a:lnTo>
                    <a:pt x="27" y="387"/>
                  </a:lnTo>
                  <a:lnTo>
                    <a:pt x="15" y="414"/>
                  </a:lnTo>
                  <a:lnTo>
                    <a:pt x="0" y="374"/>
                  </a:lnTo>
                  <a:lnTo>
                    <a:pt x="0" y="3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624" name="Freeform 288"/>
            <p:cNvSpPr>
              <a:spLocks/>
            </p:cNvSpPr>
            <p:nvPr/>
          </p:nvSpPr>
          <p:spPr bwMode="auto">
            <a:xfrm>
              <a:off x="4151" y="2819"/>
              <a:ext cx="27" cy="24"/>
            </a:xfrm>
            <a:custGeom>
              <a:avLst/>
              <a:gdLst>
                <a:gd name="T0" fmla="*/ 55 w 55"/>
                <a:gd name="T1" fmla="*/ 15 h 47"/>
                <a:gd name="T2" fmla="*/ 10 w 55"/>
                <a:gd name="T3" fmla="*/ 47 h 47"/>
                <a:gd name="T4" fmla="*/ 0 w 55"/>
                <a:gd name="T5" fmla="*/ 17 h 47"/>
                <a:gd name="T6" fmla="*/ 38 w 55"/>
                <a:gd name="T7" fmla="*/ 0 h 47"/>
                <a:gd name="T8" fmla="*/ 55 w 55"/>
                <a:gd name="T9" fmla="*/ 15 h 47"/>
                <a:gd name="T10" fmla="*/ 55 w 55"/>
                <a:gd name="T11" fmla="*/ 1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47">
                  <a:moveTo>
                    <a:pt x="55" y="15"/>
                  </a:moveTo>
                  <a:lnTo>
                    <a:pt x="10" y="47"/>
                  </a:lnTo>
                  <a:lnTo>
                    <a:pt x="0" y="17"/>
                  </a:lnTo>
                  <a:lnTo>
                    <a:pt x="38" y="0"/>
                  </a:lnTo>
                  <a:lnTo>
                    <a:pt x="55" y="15"/>
                  </a:lnTo>
                  <a:lnTo>
                    <a:pt x="55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625" name="Freeform 289"/>
            <p:cNvSpPr>
              <a:spLocks/>
            </p:cNvSpPr>
            <p:nvPr/>
          </p:nvSpPr>
          <p:spPr bwMode="auto">
            <a:xfrm>
              <a:off x="4094" y="2695"/>
              <a:ext cx="518" cy="253"/>
            </a:xfrm>
            <a:custGeom>
              <a:avLst/>
              <a:gdLst>
                <a:gd name="T0" fmla="*/ 69 w 1038"/>
                <a:gd name="T1" fmla="*/ 321 h 505"/>
                <a:gd name="T2" fmla="*/ 40 w 1038"/>
                <a:gd name="T3" fmla="*/ 342 h 505"/>
                <a:gd name="T4" fmla="*/ 42 w 1038"/>
                <a:gd name="T5" fmla="*/ 347 h 505"/>
                <a:gd name="T6" fmla="*/ 63 w 1038"/>
                <a:gd name="T7" fmla="*/ 355 h 505"/>
                <a:gd name="T8" fmla="*/ 82 w 1038"/>
                <a:gd name="T9" fmla="*/ 359 h 505"/>
                <a:gd name="T10" fmla="*/ 101 w 1038"/>
                <a:gd name="T11" fmla="*/ 363 h 505"/>
                <a:gd name="T12" fmla="*/ 122 w 1038"/>
                <a:gd name="T13" fmla="*/ 368 h 505"/>
                <a:gd name="T14" fmla="*/ 145 w 1038"/>
                <a:gd name="T15" fmla="*/ 372 h 505"/>
                <a:gd name="T16" fmla="*/ 165 w 1038"/>
                <a:gd name="T17" fmla="*/ 378 h 505"/>
                <a:gd name="T18" fmla="*/ 186 w 1038"/>
                <a:gd name="T19" fmla="*/ 382 h 505"/>
                <a:gd name="T20" fmla="*/ 205 w 1038"/>
                <a:gd name="T21" fmla="*/ 385 h 505"/>
                <a:gd name="T22" fmla="*/ 224 w 1038"/>
                <a:gd name="T23" fmla="*/ 389 h 505"/>
                <a:gd name="T24" fmla="*/ 249 w 1038"/>
                <a:gd name="T25" fmla="*/ 397 h 505"/>
                <a:gd name="T26" fmla="*/ 264 w 1038"/>
                <a:gd name="T27" fmla="*/ 399 h 505"/>
                <a:gd name="T28" fmla="*/ 278 w 1038"/>
                <a:gd name="T29" fmla="*/ 391 h 505"/>
                <a:gd name="T30" fmla="*/ 304 w 1038"/>
                <a:gd name="T31" fmla="*/ 378 h 505"/>
                <a:gd name="T32" fmla="*/ 342 w 1038"/>
                <a:gd name="T33" fmla="*/ 355 h 505"/>
                <a:gd name="T34" fmla="*/ 390 w 1038"/>
                <a:gd name="T35" fmla="*/ 328 h 505"/>
                <a:gd name="T36" fmla="*/ 445 w 1038"/>
                <a:gd name="T37" fmla="*/ 298 h 505"/>
                <a:gd name="T38" fmla="*/ 508 w 1038"/>
                <a:gd name="T39" fmla="*/ 264 h 505"/>
                <a:gd name="T40" fmla="*/ 572 w 1038"/>
                <a:gd name="T41" fmla="*/ 228 h 505"/>
                <a:gd name="T42" fmla="*/ 641 w 1038"/>
                <a:gd name="T43" fmla="*/ 190 h 505"/>
                <a:gd name="T44" fmla="*/ 707 w 1038"/>
                <a:gd name="T45" fmla="*/ 154 h 505"/>
                <a:gd name="T46" fmla="*/ 770 w 1038"/>
                <a:gd name="T47" fmla="*/ 117 h 505"/>
                <a:gd name="T48" fmla="*/ 829 w 1038"/>
                <a:gd name="T49" fmla="*/ 83 h 505"/>
                <a:gd name="T50" fmla="*/ 882 w 1038"/>
                <a:gd name="T51" fmla="*/ 55 h 505"/>
                <a:gd name="T52" fmla="*/ 926 w 1038"/>
                <a:gd name="T53" fmla="*/ 30 h 505"/>
                <a:gd name="T54" fmla="*/ 958 w 1038"/>
                <a:gd name="T55" fmla="*/ 11 h 505"/>
                <a:gd name="T56" fmla="*/ 981 w 1038"/>
                <a:gd name="T57" fmla="*/ 2 h 505"/>
                <a:gd name="T58" fmla="*/ 988 w 1038"/>
                <a:gd name="T59" fmla="*/ 0 h 505"/>
                <a:gd name="T60" fmla="*/ 1006 w 1038"/>
                <a:gd name="T61" fmla="*/ 5 h 505"/>
                <a:gd name="T62" fmla="*/ 1015 w 1038"/>
                <a:gd name="T63" fmla="*/ 22 h 505"/>
                <a:gd name="T64" fmla="*/ 1026 w 1038"/>
                <a:gd name="T65" fmla="*/ 41 h 505"/>
                <a:gd name="T66" fmla="*/ 1036 w 1038"/>
                <a:gd name="T67" fmla="*/ 59 h 505"/>
                <a:gd name="T68" fmla="*/ 1032 w 1038"/>
                <a:gd name="T69" fmla="*/ 78 h 505"/>
                <a:gd name="T70" fmla="*/ 1013 w 1038"/>
                <a:gd name="T71" fmla="*/ 76 h 505"/>
                <a:gd name="T72" fmla="*/ 1000 w 1038"/>
                <a:gd name="T73" fmla="*/ 55 h 505"/>
                <a:gd name="T74" fmla="*/ 990 w 1038"/>
                <a:gd name="T75" fmla="*/ 36 h 505"/>
                <a:gd name="T76" fmla="*/ 280 w 1038"/>
                <a:gd name="T77" fmla="*/ 420 h 505"/>
                <a:gd name="T78" fmla="*/ 293 w 1038"/>
                <a:gd name="T79" fmla="*/ 505 h 505"/>
                <a:gd name="T80" fmla="*/ 283 w 1038"/>
                <a:gd name="T81" fmla="*/ 496 h 505"/>
                <a:gd name="T82" fmla="*/ 272 w 1038"/>
                <a:gd name="T83" fmla="*/ 473 h 505"/>
                <a:gd name="T84" fmla="*/ 261 w 1038"/>
                <a:gd name="T85" fmla="*/ 448 h 505"/>
                <a:gd name="T86" fmla="*/ 253 w 1038"/>
                <a:gd name="T87" fmla="*/ 433 h 505"/>
                <a:gd name="T88" fmla="*/ 17 w 1038"/>
                <a:gd name="T89" fmla="*/ 366 h 505"/>
                <a:gd name="T90" fmla="*/ 0 w 1038"/>
                <a:gd name="T91" fmla="*/ 347 h 505"/>
                <a:gd name="T92" fmla="*/ 13 w 1038"/>
                <a:gd name="T93" fmla="*/ 334 h 505"/>
                <a:gd name="T94" fmla="*/ 36 w 1038"/>
                <a:gd name="T95" fmla="*/ 319 h 505"/>
                <a:gd name="T96" fmla="*/ 59 w 1038"/>
                <a:gd name="T97" fmla="*/ 304 h 505"/>
                <a:gd name="T98" fmla="*/ 72 w 1038"/>
                <a:gd name="T99" fmla="*/ 296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38" h="505">
                  <a:moveTo>
                    <a:pt x="82" y="313"/>
                  </a:moveTo>
                  <a:lnTo>
                    <a:pt x="80" y="315"/>
                  </a:lnTo>
                  <a:lnTo>
                    <a:pt x="74" y="319"/>
                  </a:lnTo>
                  <a:lnTo>
                    <a:pt x="69" y="321"/>
                  </a:lnTo>
                  <a:lnTo>
                    <a:pt x="61" y="328"/>
                  </a:lnTo>
                  <a:lnTo>
                    <a:pt x="51" y="332"/>
                  </a:lnTo>
                  <a:lnTo>
                    <a:pt x="46" y="338"/>
                  </a:lnTo>
                  <a:lnTo>
                    <a:pt x="40" y="342"/>
                  </a:lnTo>
                  <a:lnTo>
                    <a:pt x="38" y="346"/>
                  </a:lnTo>
                  <a:lnTo>
                    <a:pt x="38" y="346"/>
                  </a:lnTo>
                  <a:lnTo>
                    <a:pt x="38" y="347"/>
                  </a:lnTo>
                  <a:lnTo>
                    <a:pt x="42" y="347"/>
                  </a:lnTo>
                  <a:lnTo>
                    <a:pt x="46" y="349"/>
                  </a:lnTo>
                  <a:lnTo>
                    <a:pt x="50" y="351"/>
                  </a:lnTo>
                  <a:lnTo>
                    <a:pt x="55" y="351"/>
                  </a:lnTo>
                  <a:lnTo>
                    <a:pt x="63" y="355"/>
                  </a:lnTo>
                  <a:lnTo>
                    <a:pt x="70" y="357"/>
                  </a:lnTo>
                  <a:lnTo>
                    <a:pt x="74" y="357"/>
                  </a:lnTo>
                  <a:lnTo>
                    <a:pt x="78" y="359"/>
                  </a:lnTo>
                  <a:lnTo>
                    <a:pt x="82" y="359"/>
                  </a:lnTo>
                  <a:lnTo>
                    <a:pt x="88" y="361"/>
                  </a:lnTo>
                  <a:lnTo>
                    <a:pt x="91" y="361"/>
                  </a:lnTo>
                  <a:lnTo>
                    <a:pt x="97" y="363"/>
                  </a:lnTo>
                  <a:lnTo>
                    <a:pt x="101" y="363"/>
                  </a:lnTo>
                  <a:lnTo>
                    <a:pt x="107" y="365"/>
                  </a:lnTo>
                  <a:lnTo>
                    <a:pt x="112" y="366"/>
                  </a:lnTo>
                  <a:lnTo>
                    <a:pt x="116" y="366"/>
                  </a:lnTo>
                  <a:lnTo>
                    <a:pt x="122" y="368"/>
                  </a:lnTo>
                  <a:lnTo>
                    <a:pt x="127" y="370"/>
                  </a:lnTo>
                  <a:lnTo>
                    <a:pt x="133" y="370"/>
                  </a:lnTo>
                  <a:lnTo>
                    <a:pt x="139" y="372"/>
                  </a:lnTo>
                  <a:lnTo>
                    <a:pt x="145" y="372"/>
                  </a:lnTo>
                  <a:lnTo>
                    <a:pt x="150" y="374"/>
                  </a:lnTo>
                  <a:lnTo>
                    <a:pt x="154" y="376"/>
                  </a:lnTo>
                  <a:lnTo>
                    <a:pt x="160" y="376"/>
                  </a:lnTo>
                  <a:lnTo>
                    <a:pt x="165" y="378"/>
                  </a:lnTo>
                  <a:lnTo>
                    <a:pt x="171" y="378"/>
                  </a:lnTo>
                  <a:lnTo>
                    <a:pt x="175" y="380"/>
                  </a:lnTo>
                  <a:lnTo>
                    <a:pt x="181" y="382"/>
                  </a:lnTo>
                  <a:lnTo>
                    <a:pt x="186" y="382"/>
                  </a:lnTo>
                  <a:lnTo>
                    <a:pt x="192" y="384"/>
                  </a:lnTo>
                  <a:lnTo>
                    <a:pt x="196" y="384"/>
                  </a:lnTo>
                  <a:lnTo>
                    <a:pt x="202" y="385"/>
                  </a:lnTo>
                  <a:lnTo>
                    <a:pt x="205" y="385"/>
                  </a:lnTo>
                  <a:lnTo>
                    <a:pt x="211" y="387"/>
                  </a:lnTo>
                  <a:lnTo>
                    <a:pt x="217" y="387"/>
                  </a:lnTo>
                  <a:lnTo>
                    <a:pt x="221" y="389"/>
                  </a:lnTo>
                  <a:lnTo>
                    <a:pt x="224" y="389"/>
                  </a:lnTo>
                  <a:lnTo>
                    <a:pt x="230" y="391"/>
                  </a:lnTo>
                  <a:lnTo>
                    <a:pt x="236" y="393"/>
                  </a:lnTo>
                  <a:lnTo>
                    <a:pt x="243" y="395"/>
                  </a:lnTo>
                  <a:lnTo>
                    <a:pt x="249" y="397"/>
                  </a:lnTo>
                  <a:lnTo>
                    <a:pt x="257" y="397"/>
                  </a:lnTo>
                  <a:lnTo>
                    <a:pt x="261" y="399"/>
                  </a:lnTo>
                  <a:lnTo>
                    <a:pt x="264" y="399"/>
                  </a:lnTo>
                  <a:lnTo>
                    <a:pt x="264" y="399"/>
                  </a:lnTo>
                  <a:lnTo>
                    <a:pt x="266" y="401"/>
                  </a:lnTo>
                  <a:lnTo>
                    <a:pt x="268" y="399"/>
                  </a:lnTo>
                  <a:lnTo>
                    <a:pt x="274" y="395"/>
                  </a:lnTo>
                  <a:lnTo>
                    <a:pt x="278" y="391"/>
                  </a:lnTo>
                  <a:lnTo>
                    <a:pt x="283" y="389"/>
                  </a:lnTo>
                  <a:lnTo>
                    <a:pt x="289" y="385"/>
                  </a:lnTo>
                  <a:lnTo>
                    <a:pt x="297" y="382"/>
                  </a:lnTo>
                  <a:lnTo>
                    <a:pt x="304" y="378"/>
                  </a:lnTo>
                  <a:lnTo>
                    <a:pt x="312" y="372"/>
                  </a:lnTo>
                  <a:lnTo>
                    <a:pt x="321" y="366"/>
                  </a:lnTo>
                  <a:lnTo>
                    <a:pt x="331" y="363"/>
                  </a:lnTo>
                  <a:lnTo>
                    <a:pt x="342" y="355"/>
                  </a:lnTo>
                  <a:lnTo>
                    <a:pt x="354" y="349"/>
                  </a:lnTo>
                  <a:lnTo>
                    <a:pt x="365" y="344"/>
                  </a:lnTo>
                  <a:lnTo>
                    <a:pt x="378" y="336"/>
                  </a:lnTo>
                  <a:lnTo>
                    <a:pt x="390" y="328"/>
                  </a:lnTo>
                  <a:lnTo>
                    <a:pt x="403" y="321"/>
                  </a:lnTo>
                  <a:lnTo>
                    <a:pt x="416" y="313"/>
                  </a:lnTo>
                  <a:lnTo>
                    <a:pt x="432" y="306"/>
                  </a:lnTo>
                  <a:lnTo>
                    <a:pt x="445" y="298"/>
                  </a:lnTo>
                  <a:lnTo>
                    <a:pt x="460" y="289"/>
                  </a:lnTo>
                  <a:lnTo>
                    <a:pt x="475" y="281"/>
                  </a:lnTo>
                  <a:lnTo>
                    <a:pt x="492" y="273"/>
                  </a:lnTo>
                  <a:lnTo>
                    <a:pt x="508" y="264"/>
                  </a:lnTo>
                  <a:lnTo>
                    <a:pt x="523" y="254"/>
                  </a:lnTo>
                  <a:lnTo>
                    <a:pt x="540" y="245"/>
                  </a:lnTo>
                  <a:lnTo>
                    <a:pt x="557" y="237"/>
                  </a:lnTo>
                  <a:lnTo>
                    <a:pt x="572" y="228"/>
                  </a:lnTo>
                  <a:lnTo>
                    <a:pt x="589" y="218"/>
                  </a:lnTo>
                  <a:lnTo>
                    <a:pt x="606" y="209"/>
                  </a:lnTo>
                  <a:lnTo>
                    <a:pt x="624" y="199"/>
                  </a:lnTo>
                  <a:lnTo>
                    <a:pt x="641" y="190"/>
                  </a:lnTo>
                  <a:lnTo>
                    <a:pt x="658" y="180"/>
                  </a:lnTo>
                  <a:lnTo>
                    <a:pt x="673" y="171"/>
                  </a:lnTo>
                  <a:lnTo>
                    <a:pt x="690" y="161"/>
                  </a:lnTo>
                  <a:lnTo>
                    <a:pt x="707" y="154"/>
                  </a:lnTo>
                  <a:lnTo>
                    <a:pt x="722" y="144"/>
                  </a:lnTo>
                  <a:lnTo>
                    <a:pt x="738" y="135"/>
                  </a:lnTo>
                  <a:lnTo>
                    <a:pt x="755" y="127"/>
                  </a:lnTo>
                  <a:lnTo>
                    <a:pt x="770" y="117"/>
                  </a:lnTo>
                  <a:lnTo>
                    <a:pt x="787" y="108"/>
                  </a:lnTo>
                  <a:lnTo>
                    <a:pt x="800" y="100"/>
                  </a:lnTo>
                  <a:lnTo>
                    <a:pt x="815" y="93"/>
                  </a:lnTo>
                  <a:lnTo>
                    <a:pt x="829" y="83"/>
                  </a:lnTo>
                  <a:lnTo>
                    <a:pt x="844" y="76"/>
                  </a:lnTo>
                  <a:lnTo>
                    <a:pt x="857" y="68"/>
                  </a:lnTo>
                  <a:lnTo>
                    <a:pt x="871" y="62"/>
                  </a:lnTo>
                  <a:lnTo>
                    <a:pt x="882" y="55"/>
                  </a:lnTo>
                  <a:lnTo>
                    <a:pt x="893" y="47"/>
                  </a:lnTo>
                  <a:lnTo>
                    <a:pt x="905" y="41"/>
                  </a:lnTo>
                  <a:lnTo>
                    <a:pt x="916" y="36"/>
                  </a:lnTo>
                  <a:lnTo>
                    <a:pt x="926" y="30"/>
                  </a:lnTo>
                  <a:lnTo>
                    <a:pt x="935" y="24"/>
                  </a:lnTo>
                  <a:lnTo>
                    <a:pt x="945" y="21"/>
                  </a:lnTo>
                  <a:lnTo>
                    <a:pt x="952" y="17"/>
                  </a:lnTo>
                  <a:lnTo>
                    <a:pt x="958" y="11"/>
                  </a:lnTo>
                  <a:lnTo>
                    <a:pt x="966" y="9"/>
                  </a:lnTo>
                  <a:lnTo>
                    <a:pt x="971" y="5"/>
                  </a:lnTo>
                  <a:lnTo>
                    <a:pt x="975" y="3"/>
                  </a:lnTo>
                  <a:lnTo>
                    <a:pt x="981" y="2"/>
                  </a:lnTo>
                  <a:lnTo>
                    <a:pt x="983" y="0"/>
                  </a:lnTo>
                  <a:lnTo>
                    <a:pt x="985" y="0"/>
                  </a:lnTo>
                  <a:lnTo>
                    <a:pt x="987" y="0"/>
                  </a:lnTo>
                  <a:lnTo>
                    <a:pt x="988" y="0"/>
                  </a:lnTo>
                  <a:lnTo>
                    <a:pt x="992" y="0"/>
                  </a:lnTo>
                  <a:lnTo>
                    <a:pt x="998" y="2"/>
                  </a:lnTo>
                  <a:lnTo>
                    <a:pt x="1002" y="3"/>
                  </a:lnTo>
                  <a:lnTo>
                    <a:pt x="1006" y="5"/>
                  </a:lnTo>
                  <a:lnTo>
                    <a:pt x="1009" y="9"/>
                  </a:lnTo>
                  <a:lnTo>
                    <a:pt x="1011" y="13"/>
                  </a:lnTo>
                  <a:lnTo>
                    <a:pt x="1013" y="17"/>
                  </a:lnTo>
                  <a:lnTo>
                    <a:pt x="1015" y="22"/>
                  </a:lnTo>
                  <a:lnTo>
                    <a:pt x="1021" y="30"/>
                  </a:lnTo>
                  <a:lnTo>
                    <a:pt x="1023" y="32"/>
                  </a:lnTo>
                  <a:lnTo>
                    <a:pt x="1025" y="38"/>
                  </a:lnTo>
                  <a:lnTo>
                    <a:pt x="1026" y="41"/>
                  </a:lnTo>
                  <a:lnTo>
                    <a:pt x="1030" y="47"/>
                  </a:lnTo>
                  <a:lnTo>
                    <a:pt x="1032" y="51"/>
                  </a:lnTo>
                  <a:lnTo>
                    <a:pt x="1034" y="55"/>
                  </a:lnTo>
                  <a:lnTo>
                    <a:pt x="1036" y="59"/>
                  </a:lnTo>
                  <a:lnTo>
                    <a:pt x="1038" y="64"/>
                  </a:lnTo>
                  <a:lnTo>
                    <a:pt x="1038" y="70"/>
                  </a:lnTo>
                  <a:lnTo>
                    <a:pt x="1038" y="74"/>
                  </a:lnTo>
                  <a:lnTo>
                    <a:pt x="1032" y="78"/>
                  </a:lnTo>
                  <a:lnTo>
                    <a:pt x="1028" y="83"/>
                  </a:lnTo>
                  <a:lnTo>
                    <a:pt x="1023" y="85"/>
                  </a:lnTo>
                  <a:lnTo>
                    <a:pt x="1017" y="81"/>
                  </a:lnTo>
                  <a:lnTo>
                    <a:pt x="1013" y="76"/>
                  </a:lnTo>
                  <a:lnTo>
                    <a:pt x="1007" y="68"/>
                  </a:lnTo>
                  <a:lnTo>
                    <a:pt x="1006" y="64"/>
                  </a:lnTo>
                  <a:lnTo>
                    <a:pt x="1002" y="59"/>
                  </a:lnTo>
                  <a:lnTo>
                    <a:pt x="1000" y="55"/>
                  </a:lnTo>
                  <a:lnTo>
                    <a:pt x="998" y="49"/>
                  </a:lnTo>
                  <a:lnTo>
                    <a:pt x="994" y="45"/>
                  </a:lnTo>
                  <a:lnTo>
                    <a:pt x="992" y="40"/>
                  </a:lnTo>
                  <a:lnTo>
                    <a:pt x="990" y="36"/>
                  </a:lnTo>
                  <a:lnTo>
                    <a:pt x="988" y="34"/>
                  </a:lnTo>
                  <a:lnTo>
                    <a:pt x="987" y="30"/>
                  </a:lnTo>
                  <a:lnTo>
                    <a:pt x="987" y="28"/>
                  </a:lnTo>
                  <a:lnTo>
                    <a:pt x="280" y="420"/>
                  </a:lnTo>
                  <a:lnTo>
                    <a:pt x="310" y="496"/>
                  </a:lnTo>
                  <a:lnTo>
                    <a:pt x="308" y="498"/>
                  </a:lnTo>
                  <a:lnTo>
                    <a:pt x="300" y="501"/>
                  </a:lnTo>
                  <a:lnTo>
                    <a:pt x="293" y="505"/>
                  </a:lnTo>
                  <a:lnTo>
                    <a:pt x="289" y="505"/>
                  </a:lnTo>
                  <a:lnTo>
                    <a:pt x="287" y="503"/>
                  </a:lnTo>
                  <a:lnTo>
                    <a:pt x="285" y="499"/>
                  </a:lnTo>
                  <a:lnTo>
                    <a:pt x="283" y="496"/>
                  </a:lnTo>
                  <a:lnTo>
                    <a:pt x="281" y="490"/>
                  </a:lnTo>
                  <a:lnTo>
                    <a:pt x="278" y="484"/>
                  </a:lnTo>
                  <a:lnTo>
                    <a:pt x="276" y="479"/>
                  </a:lnTo>
                  <a:lnTo>
                    <a:pt x="272" y="473"/>
                  </a:lnTo>
                  <a:lnTo>
                    <a:pt x="268" y="467"/>
                  </a:lnTo>
                  <a:lnTo>
                    <a:pt x="264" y="460"/>
                  </a:lnTo>
                  <a:lnTo>
                    <a:pt x="262" y="454"/>
                  </a:lnTo>
                  <a:lnTo>
                    <a:pt x="261" y="448"/>
                  </a:lnTo>
                  <a:lnTo>
                    <a:pt x="257" y="442"/>
                  </a:lnTo>
                  <a:lnTo>
                    <a:pt x="255" y="439"/>
                  </a:lnTo>
                  <a:lnTo>
                    <a:pt x="253" y="435"/>
                  </a:lnTo>
                  <a:lnTo>
                    <a:pt x="253" y="433"/>
                  </a:lnTo>
                  <a:lnTo>
                    <a:pt x="29" y="374"/>
                  </a:lnTo>
                  <a:lnTo>
                    <a:pt x="27" y="372"/>
                  </a:lnTo>
                  <a:lnTo>
                    <a:pt x="23" y="370"/>
                  </a:lnTo>
                  <a:lnTo>
                    <a:pt x="17" y="366"/>
                  </a:lnTo>
                  <a:lnTo>
                    <a:pt x="12" y="363"/>
                  </a:lnTo>
                  <a:lnTo>
                    <a:pt x="6" y="359"/>
                  </a:lnTo>
                  <a:lnTo>
                    <a:pt x="4" y="353"/>
                  </a:lnTo>
                  <a:lnTo>
                    <a:pt x="0" y="347"/>
                  </a:lnTo>
                  <a:lnTo>
                    <a:pt x="4" y="344"/>
                  </a:lnTo>
                  <a:lnTo>
                    <a:pt x="6" y="340"/>
                  </a:lnTo>
                  <a:lnTo>
                    <a:pt x="10" y="338"/>
                  </a:lnTo>
                  <a:lnTo>
                    <a:pt x="13" y="334"/>
                  </a:lnTo>
                  <a:lnTo>
                    <a:pt x="19" y="330"/>
                  </a:lnTo>
                  <a:lnTo>
                    <a:pt x="23" y="327"/>
                  </a:lnTo>
                  <a:lnTo>
                    <a:pt x="31" y="323"/>
                  </a:lnTo>
                  <a:lnTo>
                    <a:pt x="36" y="319"/>
                  </a:lnTo>
                  <a:lnTo>
                    <a:pt x="42" y="315"/>
                  </a:lnTo>
                  <a:lnTo>
                    <a:pt x="48" y="311"/>
                  </a:lnTo>
                  <a:lnTo>
                    <a:pt x="53" y="306"/>
                  </a:lnTo>
                  <a:lnTo>
                    <a:pt x="59" y="304"/>
                  </a:lnTo>
                  <a:lnTo>
                    <a:pt x="63" y="302"/>
                  </a:lnTo>
                  <a:lnTo>
                    <a:pt x="67" y="298"/>
                  </a:lnTo>
                  <a:lnTo>
                    <a:pt x="70" y="296"/>
                  </a:lnTo>
                  <a:lnTo>
                    <a:pt x="72" y="296"/>
                  </a:lnTo>
                  <a:lnTo>
                    <a:pt x="74" y="296"/>
                  </a:lnTo>
                  <a:lnTo>
                    <a:pt x="82" y="313"/>
                  </a:lnTo>
                  <a:lnTo>
                    <a:pt x="82" y="3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626" name="Freeform 290"/>
            <p:cNvSpPr>
              <a:spLocks/>
            </p:cNvSpPr>
            <p:nvPr/>
          </p:nvSpPr>
          <p:spPr bwMode="auto">
            <a:xfrm>
              <a:off x="4096" y="2740"/>
              <a:ext cx="516" cy="219"/>
            </a:xfrm>
            <a:custGeom>
              <a:avLst/>
              <a:gdLst>
                <a:gd name="T0" fmla="*/ 4 w 1032"/>
                <a:gd name="T1" fmla="*/ 274 h 437"/>
                <a:gd name="T2" fmla="*/ 13 w 1032"/>
                <a:gd name="T3" fmla="*/ 293 h 437"/>
                <a:gd name="T4" fmla="*/ 25 w 1032"/>
                <a:gd name="T5" fmla="*/ 313 h 437"/>
                <a:gd name="T6" fmla="*/ 34 w 1032"/>
                <a:gd name="T7" fmla="*/ 332 h 437"/>
                <a:gd name="T8" fmla="*/ 45 w 1032"/>
                <a:gd name="T9" fmla="*/ 351 h 437"/>
                <a:gd name="T10" fmla="*/ 64 w 1032"/>
                <a:gd name="T11" fmla="*/ 376 h 437"/>
                <a:gd name="T12" fmla="*/ 80 w 1032"/>
                <a:gd name="T13" fmla="*/ 384 h 437"/>
                <a:gd name="T14" fmla="*/ 104 w 1032"/>
                <a:gd name="T15" fmla="*/ 391 h 437"/>
                <a:gd name="T16" fmla="*/ 133 w 1032"/>
                <a:gd name="T17" fmla="*/ 399 h 437"/>
                <a:gd name="T18" fmla="*/ 152 w 1032"/>
                <a:gd name="T19" fmla="*/ 403 h 437"/>
                <a:gd name="T20" fmla="*/ 171 w 1032"/>
                <a:gd name="T21" fmla="*/ 408 h 437"/>
                <a:gd name="T22" fmla="*/ 192 w 1032"/>
                <a:gd name="T23" fmla="*/ 414 h 437"/>
                <a:gd name="T24" fmla="*/ 211 w 1032"/>
                <a:gd name="T25" fmla="*/ 418 h 437"/>
                <a:gd name="T26" fmla="*/ 228 w 1032"/>
                <a:gd name="T27" fmla="*/ 424 h 437"/>
                <a:gd name="T28" fmla="*/ 249 w 1032"/>
                <a:gd name="T29" fmla="*/ 427 h 437"/>
                <a:gd name="T30" fmla="*/ 277 w 1032"/>
                <a:gd name="T31" fmla="*/ 433 h 437"/>
                <a:gd name="T32" fmla="*/ 293 w 1032"/>
                <a:gd name="T33" fmla="*/ 435 h 437"/>
                <a:gd name="T34" fmla="*/ 300 w 1032"/>
                <a:gd name="T35" fmla="*/ 431 h 437"/>
                <a:gd name="T36" fmla="*/ 321 w 1032"/>
                <a:gd name="T37" fmla="*/ 420 h 437"/>
                <a:gd name="T38" fmla="*/ 355 w 1032"/>
                <a:gd name="T39" fmla="*/ 401 h 437"/>
                <a:gd name="T40" fmla="*/ 401 w 1032"/>
                <a:gd name="T41" fmla="*/ 376 h 437"/>
                <a:gd name="T42" fmla="*/ 454 w 1032"/>
                <a:gd name="T43" fmla="*/ 344 h 437"/>
                <a:gd name="T44" fmla="*/ 515 w 1032"/>
                <a:gd name="T45" fmla="*/ 310 h 437"/>
                <a:gd name="T46" fmla="*/ 581 w 1032"/>
                <a:gd name="T47" fmla="*/ 272 h 437"/>
                <a:gd name="T48" fmla="*/ 650 w 1032"/>
                <a:gd name="T49" fmla="*/ 234 h 437"/>
                <a:gd name="T50" fmla="*/ 716 w 1032"/>
                <a:gd name="T51" fmla="*/ 196 h 437"/>
                <a:gd name="T52" fmla="*/ 785 w 1032"/>
                <a:gd name="T53" fmla="*/ 158 h 437"/>
                <a:gd name="T54" fmla="*/ 847 w 1032"/>
                <a:gd name="T55" fmla="*/ 121 h 437"/>
                <a:gd name="T56" fmla="*/ 904 w 1032"/>
                <a:gd name="T57" fmla="*/ 89 h 437"/>
                <a:gd name="T58" fmla="*/ 952 w 1032"/>
                <a:gd name="T59" fmla="*/ 61 h 437"/>
                <a:gd name="T60" fmla="*/ 992 w 1032"/>
                <a:gd name="T61" fmla="*/ 38 h 437"/>
                <a:gd name="T62" fmla="*/ 1019 w 1032"/>
                <a:gd name="T63" fmla="*/ 21 h 437"/>
                <a:gd name="T64" fmla="*/ 1028 w 1032"/>
                <a:gd name="T65" fmla="*/ 9 h 437"/>
                <a:gd name="T66" fmla="*/ 1009 w 1032"/>
                <a:gd name="T67" fmla="*/ 2 h 437"/>
                <a:gd name="T68" fmla="*/ 994 w 1032"/>
                <a:gd name="T69" fmla="*/ 7 h 437"/>
                <a:gd name="T70" fmla="*/ 971 w 1032"/>
                <a:gd name="T71" fmla="*/ 19 h 437"/>
                <a:gd name="T72" fmla="*/ 937 w 1032"/>
                <a:gd name="T73" fmla="*/ 36 h 437"/>
                <a:gd name="T74" fmla="*/ 893 w 1032"/>
                <a:gd name="T75" fmla="*/ 63 h 437"/>
                <a:gd name="T76" fmla="*/ 840 w 1032"/>
                <a:gd name="T77" fmla="*/ 91 h 437"/>
                <a:gd name="T78" fmla="*/ 781 w 1032"/>
                <a:gd name="T79" fmla="*/ 125 h 437"/>
                <a:gd name="T80" fmla="*/ 716 w 1032"/>
                <a:gd name="T81" fmla="*/ 161 h 437"/>
                <a:gd name="T82" fmla="*/ 652 w 1032"/>
                <a:gd name="T83" fmla="*/ 199 h 437"/>
                <a:gd name="T84" fmla="*/ 585 w 1032"/>
                <a:gd name="T85" fmla="*/ 236 h 437"/>
                <a:gd name="T86" fmla="*/ 521 w 1032"/>
                <a:gd name="T87" fmla="*/ 272 h 437"/>
                <a:gd name="T88" fmla="*/ 460 w 1032"/>
                <a:gd name="T89" fmla="*/ 306 h 437"/>
                <a:gd name="T90" fmla="*/ 405 w 1032"/>
                <a:gd name="T91" fmla="*/ 338 h 437"/>
                <a:gd name="T92" fmla="*/ 357 w 1032"/>
                <a:gd name="T93" fmla="*/ 365 h 437"/>
                <a:gd name="T94" fmla="*/ 321 w 1032"/>
                <a:gd name="T95" fmla="*/ 386 h 437"/>
                <a:gd name="T96" fmla="*/ 296 w 1032"/>
                <a:gd name="T97" fmla="*/ 399 h 437"/>
                <a:gd name="T98" fmla="*/ 85 w 1032"/>
                <a:gd name="T99" fmla="*/ 35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32" h="437">
                  <a:moveTo>
                    <a:pt x="0" y="264"/>
                  </a:moveTo>
                  <a:lnTo>
                    <a:pt x="0" y="266"/>
                  </a:lnTo>
                  <a:lnTo>
                    <a:pt x="2" y="268"/>
                  </a:lnTo>
                  <a:lnTo>
                    <a:pt x="4" y="274"/>
                  </a:lnTo>
                  <a:lnTo>
                    <a:pt x="7" y="281"/>
                  </a:lnTo>
                  <a:lnTo>
                    <a:pt x="9" y="283"/>
                  </a:lnTo>
                  <a:lnTo>
                    <a:pt x="11" y="289"/>
                  </a:lnTo>
                  <a:lnTo>
                    <a:pt x="13" y="293"/>
                  </a:lnTo>
                  <a:lnTo>
                    <a:pt x="17" y="298"/>
                  </a:lnTo>
                  <a:lnTo>
                    <a:pt x="19" y="302"/>
                  </a:lnTo>
                  <a:lnTo>
                    <a:pt x="21" y="308"/>
                  </a:lnTo>
                  <a:lnTo>
                    <a:pt x="25" y="313"/>
                  </a:lnTo>
                  <a:lnTo>
                    <a:pt x="26" y="317"/>
                  </a:lnTo>
                  <a:lnTo>
                    <a:pt x="28" y="323"/>
                  </a:lnTo>
                  <a:lnTo>
                    <a:pt x="32" y="329"/>
                  </a:lnTo>
                  <a:lnTo>
                    <a:pt x="34" y="332"/>
                  </a:lnTo>
                  <a:lnTo>
                    <a:pt x="38" y="338"/>
                  </a:lnTo>
                  <a:lnTo>
                    <a:pt x="40" y="342"/>
                  </a:lnTo>
                  <a:lnTo>
                    <a:pt x="44" y="346"/>
                  </a:lnTo>
                  <a:lnTo>
                    <a:pt x="45" y="351"/>
                  </a:lnTo>
                  <a:lnTo>
                    <a:pt x="49" y="357"/>
                  </a:lnTo>
                  <a:lnTo>
                    <a:pt x="55" y="365"/>
                  </a:lnTo>
                  <a:lnTo>
                    <a:pt x="61" y="370"/>
                  </a:lnTo>
                  <a:lnTo>
                    <a:pt x="64" y="376"/>
                  </a:lnTo>
                  <a:lnTo>
                    <a:pt x="70" y="380"/>
                  </a:lnTo>
                  <a:lnTo>
                    <a:pt x="72" y="380"/>
                  </a:lnTo>
                  <a:lnTo>
                    <a:pt x="76" y="382"/>
                  </a:lnTo>
                  <a:lnTo>
                    <a:pt x="80" y="384"/>
                  </a:lnTo>
                  <a:lnTo>
                    <a:pt x="85" y="386"/>
                  </a:lnTo>
                  <a:lnTo>
                    <a:pt x="91" y="388"/>
                  </a:lnTo>
                  <a:lnTo>
                    <a:pt x="97" y="389"/>
                  </a:lnTo>
                  <a:lnTo>
                    <a:pt x="104" y="391"/>
                  </a:lnTo>
                  <a:lnTo>
                    <a:pt x="112" y="393"/>
                  </a:lnTo>
                  <a:lnTo>
                    <a:pt x="120" y="395"/>
                  </a:lnTo>
                  <a:lnTo>
                    <a:pt x="129" y="399"/>
                  </a:lnTo>
                  <a:lnTo>
                    <a:pt x="133" y="399"/>
                  </a:lnTo>
                  <a:lnTo>
                    <a:pt x="137" y="401"/>
                  </a:lnTo>
                  <a:lnTo>
                    <a:pt x="142" y="401"/>
                  </a:lnTo>
                  <a:lnTo>
                    <a:pt x="146" y="403"/>
                  </a:lnTo>
                  <a:lnTo>
                    <a:pt x="152" y="403"/>
                  </a:lnTo>
                  <a:lnTo>
                    <a:pt x="156" y="405"/>
                  </a:lnTo>
                  <a:lnTo>
                    <a:pt x="161" y="407"/>
                  </a:lnTo>
                  <a:lnTo>
                    <a:pt x="165" y="408"/>
                  </a:lnTo>
                  <a:lnTo>
                    <a:pt x="171" y="408"/>
                  </a:lnTo>
                  <a:lnTo>
                    <a:pt x="177" y="410"/>
                  </a:lnTo>
                  <a:lnTo>
                    <a:pt x="180" y="410"/>
                  </a:lnTo>
                  <a:lnTo>
                    <a:pt x="186" y="414"/>
                  </a:lnTo>
                  <a:lnTo>
                    <a:pt x="192" y="414"/>
                  </a:lnTo>
                  <a:lnTo>
                    <a:pt x="196" y="416"/>
                  </a:lnTo>
                  <a:lnTo>
                    <a:pt x="199" y="416"/>
                  </a:lnTo>
                  <a:lnTo>
                    <a:pt x="205" y="418"/>
                  </a:lnTo>
                  <a:lnTo>
                    <a:pt x="211" y="418"/>
                  </a:lnTo>
                  <a:lnTo>
                    <a:pt x="215" y="420"/>
                  </a:lnTo>
                  <a:lnTo>
                    <a:pt x="218" y="422"/>
                  </a:lnTo>
                  <a:lnTo>
                    <a:pt x="224" y="422"/>
                  </a:lnTo>
                  <a:lnTo>
                    <a:pt x="228" y="424"/>
                  </a:lnTo>
                  <a:lnTo>
                    <a:pt x="232" y="424"/>
                  </a:lnTo>
                  <a:lnTo>
                    <a:pt x="237" y="426"/>
                  </a:lnTo>
                  <a:lnTo>
                    <a:pt x="241" y="426"/>
                  </a:lnTo>
                  <a:lnTo>
                    <a:pt x="249" y="427"/>
                  </a:lnTo>
                  <a:lnTo>
                    <a:pt x="258" y="429"/>
                  </a:lnTo>
                  <a:lnTo>
                    <a:pt x="264" y="431"/>
                  </a:lnTo>
                  <a:lnTo>
                    <a:pt x="272" y="433"/>
                  </a:lnTo>
                  <a:lnTo>
                    <a:pt x="277" y="433"/>
                  </a:lnTo>
                  <a:lnTo>
                    <a:pt x="283" y="435"/>
                  </a:lnTo>
                  <a:lnTo>
                    <a:pt x="287" y="435"/>
                  </a:lnTo>
                  <a:lnTo>
                    <a:pt x="291" y="435"/>
                  </a:lnTo>
                  <a:lnTo>
                    <a:pt x="293" y="435"/>
                  </a:lnTo>
                  <a:lnTo>
                    <a:pt x="294" y="437"/>
                  </a:lnTo>
                  <a:lnTo>
                    <a:pt x="294" y="435"/>
                  </a:lnTo>
                  <a:lnTo>
                    <a:pt x="296" y="433"/>
                  </a:lnTo>
                  <a:lnTo>
                    <a:pt x="300" y="431"/>
                  </a:lnTo>
                  <a:lnTo>
                    <a:pt x="304" y="429"/>
                  </a:lnTo>
                  <a:lnTo>
                    <a:pt x="308" y="426"/>
                  </a:lnTo>
                  <a:lnTo>
                    <a:pt x="315" y="424"/>
                  </a:lnTo>
                  <a:lnTo>
                    <a:pt x="321" y="420"/>
                  </a:lnTo>
                  <a:lnTo>
                    <a:pt x="329" y="416"/>
                  </a:lnTo>
                  <a:lnTo>
                    <a:pt x="336" y="410"/>
                  </a:lnTo>
                  <a:lnTo>
                    <a:pt x="346" y="407"/>
                  </a:lnTo>
                  <a:lnTo>
                    <a:pt x="355" y="401"/>
                  </a:lnTo>
                  <a:lnTo>
                    <a:pt x="365" y="395"/>
                  </a:lnTo>
                  <a:lnTo>
                    <a:pt x="376" y="388"/>
                  </a:lnTo>
                  <a:lnTo>
                    <a:pt x="388" y="382"/>
                  </a:lnTo>
                  <a:lnTo>
                    <a:pt x="401" y="376"/>
                  </a:lnTo>
                  <a:lnTo>
                    <a:pt x="414" y="369"/>
                  </a:lnTo>
                  <a:lnTo>
                    <a:pt x="426" y="361"/>
                  </a:lnTo>
                  <a:lnTo>
                    <a:pt x="441" y="353"/>
                  </a:lnTo>
                  <a:lnTo>
                    <a:pt x="454" y="344"/>
                  </a:lnTo>
                  <a:lnTo>
                    <a:pt x="469" y="336"/>
                  </a:lnTo>
                  <a:lnTo>
                    <a:pt x="484" y="327"/>
                  </a:lnTo>
                  <a:lnTo>
                    <a:pt x="500" y="319"/>
                  </a:lnTo>
                  <a:lnTo>
                    <a:pt x="515" y="310"/>
                  </a:lnTo>
                  <a:lnTo>
                    <a:pt x="532" y="302"/>
                  </a:lnTo>
                  <a:lnTo>
                    <a:pt x="547" y="291"/>
                  </a:lnTo>
                  <a:lnTo>
                    <a:pt x="564" y="283"/>
                  </a:lnTo>
                  <a:lnTo>
                    <a:pt x="581" y="272"/>
                  </a:lnTo>
                  <a:lnTo>
                    <a:pt x="599" y="264"/>
                  </a:lnTo>
                  <a:lnTo>
                    <a:pt x="616" y="253"/>
                  </a:lnTo>
                  <a:lnTo>
                    <a:pt x="633" y="245"/>
                  </a:lnTo>
                  <a:lnTo>
                    <a:pt x="650" y="234"/>
                  </a:lnTo>
                  <a:lnTo>
                    <a:pt x="667" y="226"/>
                  </a:lnTo>
                  <a:lnTo>
                    <a:pt x="684" y="215"/>
                  </a:lnTo>
                  <a:lnTo>
                    <a:pt x="701" y="205"/>
                  </a:lnTo>
                  <a:lnTo>
                    <a:pt x="716" y="196"/>
                  </a:lnTo>
                  <a:lnTo>
                    <a:pt x="735" y="186"/>
                  </a:lnTo>
                  <a:lnTo>
                    <a:pt x="751" y="177"/>
                  </a:lnTo>
                  <a:lnTo>
                    <a:pt x="768" y="167"/>
                  </a:lnTo>
                  <a:lnTo>
                    <a:pt x="785" y="158"/>
                  </a:lnTo>
                  <a:lnTo>
                    <a:pt x="802" y="148"/>
                  </a:lnTo>
                  <a:lnTo>
                    <a:pt x="817" y="139"/>
                  </a:lnTo>
                  <a:lnTo>
                    <a:pt x="832" y="129"/>
                  </a:lnTo>
                  <a:lnTo>
                    <a:pt x="847" y="121"/>
                  </a:lnTo>
                  <a:lnTo>
                    <a:pt x="863" y="112"/>
                  </a:lnTo>
                  <a:lnTo>
                    <a:pt x="876" y="104"/>
                  </a:lnTo>
                  <a:lnTo>
                    <a:pt x="891" y="97"/>
                  </a:lnTo>
                  <a:lnTo>
                    <a:pt x="904" y="89"/>
                  </a:lnTo>
                  <a:lnTo>
                    <a:pt x="918" y="82"/>
                  </a:lnTo>
                  <a:lnTo>
                    <a:pt x="929" y="74"/>
                  </a:lnTo>
                  <a:lnTo>
                    <a:pt x="942" y="66"/>
                  </a:lnTo>
                  <a:lnTo>
                    <a:pt x="952" y="61"/>
                  </a:lnTo>
                  <a:lnTo>
                    <a:pt x="963" y="55"/>
                  </a:lnTo>
                  <a:lnTo>
                    <a:pt x="973" y="47"/>
                  </a:lnTo>
                  <a:lnTo>
                    <a:pt x="982" y="42"/>
                  </a:lnTo>
                  <a:lnTo>
                    <a:pt x="992" y="38"/>
                  </a:lnTo>
                  <a:lnTo>
                    <a:pt x="1000" y="32"/>
                  </a:lnTo>
                  <a:lnTo>
                    <a:pt x="1005" y="28"/>
                  </a:lnTo>
                  <a:lnTo>
                    <a:pt x="1013" y="25"/>
                  </a:lnTo>
                  <a:lnTo>
                    <a:pt x="1019" y="21"/>
                  </a:lnTo>
                  <a:lnTo>
                    <a:pt x="1022" y="19"/>
                  </a:lnTo>
                  <a:lnTo>
                    <a:pt x="1030" y="15"/>
                  </a:lnTo>
                  <a:lnTo>
                    <a:pt x="1032" y="13"/>
                  </a:lnTo>
                  <a:lnTo>
                    <a:pt x="1028" y="9"/>
                  </a:lnTo>
                  <a:lnTo>
                    <a:pt x="1024" y="4"/>
                  </a:lnTo>
                  <a:lnTo>
                    <a:pt x="1019" y="2"/>
                  </a:lnTo>
                  <a:lnTo>
                    <a:pt x="1015" y="0"/>
                  </a:lnTo>
                  <a:lnTo>
                    <a:pt x="1009" y="2"/>
                  </a:lnTo>
                  <a:lnTo>
                    <a:pt x="1001" y="4"/>
                  </a:lnTo>
                  <a:lnTo>
                    <a:pt x="1000" y="4"/>
                  </a:lnTo>
                  <a:lnTo>
                    <a:pt x="998" y="6"/>
                  </a:lnTo>
                  <a:lnTo>
                    <a:pt x="994" y="7"/>
                  </a:lnTo>
                  <a:lnTo>
                    <a:pt x="990" y="9"/>
                  </a:lnTo>
                  <a:lnTo>
                    <a:pt x="984" y="11"/>
                  </a:lnTo>
                  <a:lnTo>
                    <a:pt x="979" y="15"/>
                  </a:lnTo>
                  <a:lnTo>
                    <a:pt x="971" y="19"/>
                  </a:lnTo>
                  <a:lnTo>
                    <a:pt x="965" y="23"/>
                  </a:lnTo>
                  <a:lnTo>
                    <a:pt x="956" y="26"/>
                  </a:lnTo>
                  <a:lnTo>
                    <a:pt x="946" y="32"/>
                  </a:lnTo>
                  <a:lnTo>
                    <a:pt x="937" y="36"/>
                  </a:lnTo>
                  <a:lnTo>
                    <a:pt x="927" y="44"/>
                  </a:lnTo>
                  <a:lnTo>
                    <a:pt x="916" y="49"/>
                  </a:lnTo>
                  <a:lnTo>
                    <a:pt x="904" y="55"/>
                  </a:lnTo>
                  <a:lnTo>
                    <a:pt x="893" y="63"/>
                  </a:lnTo>
                  <a:lnTo>
                    <a:pt x="882" y="70"/>
                  </a:lnTo>
                  <a:lnTo>
                    <a:pt x="866" y="76"/>
                  </a:lnTo>
                  <a:lnTo>
                    <a:pt x="853" y="83"/>
                  </a:lnTo>
                  <a:lnTo>
                    <a:pt x="840" y="91"/>
                  </a:lnTo>
                  <a:lnTo>
                    <a:pt x="825" y="101"/>
                  </a:lnTo>
                  <a:lnTo>
                    <a:pt x="809" y="108"/>
                  </a:lnTo>
                  <a:lnTo>
                    <a:pt x="796" y="116"/>
                  </a:lnTo>
                  <a:lnTo>
                    <a:pt x="781" y="125"/>
                  </a:lnTo>
                  <a:lnTo>
                    <a:pt x="766" y="135"/>
                  </a:lnTo>
                  <a:lnTo>
                    <a:pt x="749" y="142"/>
                  </a:lnTo>
                  <a:lnTo>
                    <a:pt x="733" y="152"/>
                  </a:lnTo>
                  <a:lnTo>
                    <a:pt x="716" y="161"/>
                  </a:lnTo>
                  <a:lnTo>
                    <a:pt x="701" y="171"/>
                  </a:lnTo>
                  <a:lnTo>
                    <a:pt x="684" y="180"/>
                  </a:lnTo>
                  <a:lnTo>
                    <a:pt x="669" y="190"/>
                  </a:lnTo>
                  <a:lnTo>
                    <a:pt x="652" y="199"/>
                  </a:lnTo>
                  <a:lnTo>
                    <a:pt x="635" y="209"/>
                  </a:lnTo>
                  <a:lnTo>
                    <a:pt x="618" y="218"/>
                  </a:lnTo>
                  <a:lnTo>
                    <a:pt x="602" y="228"/>
                  </a:lnTo>
                  <a:lnTo>
                    <a:pt x="585" y="236"/>
                  </a:lnTo>
                  <a:lnTo>
                    <a:pt x="568" y="245"/>
                  </a:lnTo>
                  <a:lnTo>
                    <a:pt x="553" y="255"/>
                  </a:lnTo>
                  <a:lnTo>
                    <a:pt x="536" y="264"/>
                  </a:lnTo>
                  <a:lnTo>
                    <a:pt x="521" y="272"/>
                  </a:lnTo>
                  <a:lnTo>
                    <a:pt x="505" y="281"/>
                  </a:lnTo>
                  <a:lnTo>
                    <a:pt x="490" y="291"/>
                  </a:lnTo>
                  <a:lnTo>
                    <a:pt x="475" y="298"/>
                  </a:lnTo>
                  <a:lnTo>
                    <a:pt x="460" y="306"/>
                  </a:lnTo>
                  <a:lnTo>
                    <a:pt x="445" y="315"/>
                  </a:lnTo>
                  <a:lnTo>
                    <a:pt x="431" y="323"/>
                  </a:lnTo>
                  <a:lnTo>
                    <a:pt x="418" y="331"/>
                  </a:lnTo>
                  <a:lnTo>
                    <a:pt x="405" y="338"/>
                  </a:lnTo>
                  <a:lnTo>
                    <a:pt x="393" y="346"/>
                  </a:lnTo>
                  <a:lnTo>
                    <a:pt x="380" y="351"/>
                  </a:lnTo>
                  <a:lnTo>
                    <a:pt x="369" y="359"/>
                  </a:lnTo>
                  <a:lnTo>
                    <a:pt x="357" y="365"/>
                  </a:lnTo>
                  <a:lnTo>
                    <a:pt x="348" y="370"/>
                  </a:lnTo>
                  <a:lnTo>
                    <a:pt x="336" y="376"/>
                  </a:lnTo>
                  <a:lnTo>
                    <a:pt x="329" y="382"/>
                  </a:lnTo>
                  <a:lnTo>
                    <a:pt x="321" y="386"/>
                  </a:lnTo>
                  <a:lnTo>
                    <a:pt x="313" y="391"/>
                  </a:lnTo>
                  <a:lnTo>
                    <a:pt x="306" y="393"/>
                  </a:lnTo>
                  <a:lnTo>
                    <a:pt x="300" y="397"/>
                  </a:lnTo>
                  <a:lnTo>
                    <a:pt x="296" y="399"/>
                  </a:lnTo>
                  <a:lnTo>
                    <a:pt x="293" y="403"/>
                  </a:lnTo>
                  <a:lnTo>
                    <a:pt x="285" y="407"/>
                  </a:lnTo>
                  <a:lnTo>
                    <a:pt x="285" y="408"/>
                  </a:lnTo>
                  <a:lnTo>
                    <a:pt x="85" y="357"/>
                  </a:lnTo>
                  <a:lnTo>
                    <a:pt x="47" y="291"/>
                  </a:lnTo>
                  <a:lnTo>
                    <a:pt x="0" y="264"/>
                  </a:lnTo>
                  <a:lnTo>
                    <a:pt x="0" y="2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627" name="Freeform 291"/>
            <p:cNvSpPr>
              <a:spLocks/>
            </p:cNvSpPr>
            <p:nvPr/>
          </p:nvSpPr>
          <p:spPr bwMode="auto">
            <a:xfrm>
              <a:off x="4544" y="2210"/>
              <a:ext cx="143" cy="272"/>
            </a:xfrm>
            <a:custGeom>
              <a:avLst/>
              <a:gdLst>
                <a:gd name="T0" fmla="*/ 101 w 287"/>
                <a:gd name="T1" fmla="*/ 483 h 544"/>
                <a:gd name="T2" fmla="*/ 108 w 287"/>
                <a:gd name="T3" fmla="*/ 457 h 544"/>
                <a:gd name="T4" fmla="*/ 120 w 287"/>
                <a:gd name="T5" fmla="*/ 420 h 544"/>
                <a:gd name="T6" fmla="*/ 125 w 287"/>
                <a:gd name="T7" fmla="*/ 386 h 544"/>
                <a:gd name="T8" fmla="*/ 131 w 287"/>
                <a:gd name="T9" fmla="*/ 354 h 544"/>
                <a:gd name="T10" fmla="*/ 135 w 287"/>
                <a:gd name="T11" fmla="*/ 327 h 544"/>
                <a:gd name="T12" fmla="*/ 135 w 287"/>
                <a:gd name="T13" fmla="*/ 297 h 544"/>
                <a:gd name="T14" fmla="*/ 137 w 287"/>
                <a:gd name="T15" fmla="*/ 265 h 544"/>
                <a:gd name="T16" fmla="*/ 135 w 287"/>
                <a:gd name="T17" fmla="*/ 232 h 544"/>
                <a:gd name="T18" fmla="*/ 135 w 287"/>
                <a:gd name="T19" fmla="*/ 200 h 544"/>
                <a:gd name="T20" fmla="*/ 133 w 287"/>
                <a:gd name="T21" fmla="*/ 168 h 544"/>
                <a:gd name="T22" fmla="*/ 129 w 287"/>
                <a:gd name="T23" fmla="*/ 137 h 544"/>
                <a:gd name="T24" fmla="*/ 125 w 287"/>
                <a:gd name="T25" fmla="*/ 111 h 544"/>
                <a:gd name="T26" fmla="*/ 120 w 287"/>
                <a:gd name="T27" fmla="*/ 71 h 544"/>
                <a:gd name="T28" fmla="*/ 112 w 287"/>
                <a:gd name="T29" fmla="*/ 48 h 544"/>
                <a:gd name="T30" fmla="*/ 80 w 287"/>
                <a:gd name="T31" fmla="*/ 42 h 544"/>
                <a:gd name="T32" fmla="*/ 46 w 287"/>
                <a:gd name="T33" fmla="*/ 48 h 544"/>
                <a:gd name="T34" fmla="*/ 44 w 287"/>
                <a:gd name="T35" fmla="*/ 35 h 544"/>
                <a:gd name="T36" fmla="*/ 68 w 287"/>
                <a:gd name="T37" fmla="*/ 16 h 544"/>
                <a:gd name="T38" fmla="*/ 99 w 287"/>
                <a:gd name="T39" fmla="*/ 10 h 544"/>
                <a:gd name="T40" fmla="*/ 129 w 287"/>
                <a:gd name="T41" fmla="*/ 19 h 544"/>
                <a:gd name="T42" fmla="*/ 148 w 287"/>
                <a:gd name="T43" fmla="*/ 46 h 544"/>
                <a:gd name="T44" fmla="*/ 154 w 287"/>
                <a:gd name="T45" fmla="*/ 76 h 544"/>
                <a:gd name="T46" fmla="*/ 158 w 287"/>
                <a:gd name="T47" fmla="*/ 97 h 544"/>
                <a:gd name="T48" fmla="*/ 162 w 287"/>
                <a:gd name="T49" fmla="*/ 71 h 544"/>
                <a:gd name="T50" fmla="*/ 175 w 287"/>
                <a:gd name="T51" fmla="*/ 33 h 544"/>
                <a:gd name="T52" fmla="*/ 205 w 287"/>
                <a:gd name="T53" fmla="*/ 14 h 544"/>
                <a:gd name="T54" fmla="*/ 234 w 287"/>
                <a:gd name="T55" fmla="*/ 2 h 544"/>
                <a:gd name="T56" fmla="*/ 260 w 287"/>
                <a:gd name="T57" fmla="*/ 0 h 544"/>
                <a:gd name="T58" fmla="*/ 287 w 287"/>
                <a:gd name="T59" fmla="*/ 17 h 544"/>
                <a:gd name="T60" fmla="*/ 274 w 287"/>
                <a:gd name="T61" fmla="*/ 29 h 544"/>
                <a:gd name="T62" fmla="*/ 247 w 287"/>
                <a:gd name="T63" fmla="*/ 33 h 544"/>
                <a:gd name="T64" fmla="*/ 220 w 287"/>
                <a:gd name="T65" fmla="*/ 46 h 544"/>
                <a:gd name="T66" fmla="*/ 201 w 287"/>
                <a:gd name="T67" fmla="*/ 75 h 544"/>
                <a:gd name="T68" fmla="*/ 188 w 287"/>
                <a:gd name="T69" fmla="*/ 107 h 544"/>
                <a:gd name="T70" fmla="*/ 177 w 287"/>
                <a:gd name="T71" fmla="*/ 149 h 544"/>
                <a:gd name="T72" fmla="*/ 171 w 287"/>
                <a:gd name="T73" fmla="*/ 194 h 544"/>
                <a:gd name="T74" fmla="*/ 169 w 287"/>
                <a:gd name="T75" fmla="*/ 238 h 544"/>
                <a:gd name="T76" fmla="*/ 171 w 287"/>
                <a:gd name="T77" fmla="*/ 280 h 544"/>
                <a:gd name="T78" fmla="*/ 173 w 287"/>
                <a:gd name="T79" fmla="*/ 327 h 544"/>
                <a:gd name="T80" fmla="*/ 177 w 287"/>
                <a:gd name="T81" fmla="*/ 373 h 544"/>
                <a:gd name="T82" fmla="*/ 182 w 287"/>
                <a:gd name="T83" fmla="*/ 415 h 544"/>
                <a:gd name="T84" fmla="*/ 190 w 287"/>
                <a:gd name="T85" fmla="*/ 445 h 544"/>
                <a:gd name="T86" fmla="*/ 207 w 287"/>
                <a:gd name="T87" fmla="*/ 468 h 544"/>
                <a:gd name="T88" fmla="*/ 245 w 287"/>
                <a:gd name="T89" fmla="*/ 477 h 544"/>
                <a:gd name="T90" fmla="*/ 268 w 287"/>
                <a:gd name="T91" fmla="*/ 483 h 544"/>
                <a:gd name="T92" fmla="*/ 262 w 287"/>
                <a:gd name="T93" fmla="*/ 504 h 544"/>
                <a:gd name="T94" fmla="*/ 232 w 287"/>
                <a:gd name="T95" fmla="*/ 512 h 544"/>
                <a:gd name="T96" fmla="*/ 184 w 287"/>
                <a:gd name="T97" fmla="*/ 496 h 544"/>
                <a:gd name="T98" fmla="*/ 160 w 287"/>
                <a:gd name="T99" fmla="*/ 470 h 544"/>
                <a:gd name="T100" fmla="*/ 146 w 287"/>
                <a:gd name="T101" fmla="*/ 434 h 544"/>
                <a:gd name="T102" fmla="*/ 141 w 287"/>
                <a:gd name="T103" fmla="*/ 443 h 544"/>
                <a:gd name="T104" fmla="*/ 127 w 287"/>
                <a:gd name="T105" fmla="*/ 485 h 544"/>
                <a:gd name="T106" fmla="*/ 114 w 287"/>
                <a:gd name="T107" fmla="*/ 514 h 544"/>
                <a:gd name="T108" fmla="*/ 86 w 287"/>
                <a:gd name="T109" fmla="*/ 531 h 544"/>
                <a:gd name="T110" fmla="*/ 47 w 287"/>
                <a:gd name="T111" fmla="*/ 542 h 544"/>
                <a:gd name="T112" fmla="*/ 21 w 287"/>
                <a:gd name="T113" fmla="*/ 536 h 544"/>
                <a:gd name="T114" fmla="*/ 0 w 287"/>
                <a:gd name="T115" fmla="*/ 512 h 544"/>
                <a:gd name="T116" fmla="*/ 25 w 287"/>
                <a:gd name="T117" fmla="*/ 515 h 544"/>
                <a:gd name="T118" fmla="*/ 53 w 287"/>
                <a:gd name="T119" fmla="*/ 515 h 544"/>
                <a:gd name="T120" fmla="*/ 82 w 287"/>
                <a:gd name="T121" fmla="*/ 508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7" h="544">
                  <a:moveTo>
                    <a:pt x="95" y="500"/>
                  </a:moveTo>
                  <a:lnTo>
                    <a:pt x="95" y="498"/>
                  </a:lnTo>
                  <a:lnTo>
                    <a:pt x="95" y="496"/>
                  </a:lnTo>
                  <a:lnTo>
                    <a:pt x="97" y="491"/>
                  </a:lnTo>
                  <a:lnTo>
                    <a:pt x="99" y="487"/>
                  </a:lnTo>
                  <a:lnTo>
                    <a:pt x="101" y="483"/>
                  </a:lnTo>
                  <a:lnTo>
                    <a:pt x="101" y="479"/>
                  </a:lnTo>
                  <a:lnTo>
                    <a:pt x="103" y="476"/>
                  </a:lnTo>
                  <a:lnTo>
                    <a:pt x="105" y="472"/>
                  </a:lnTo>
                  <a:lnTo>
                    <a:pt x="106" y="468"/>
                  </a:lnTo>
                  <a:lnTo>
                    <a:pt x="108" y="462"/>
                  </a:lnTo>
                  <a:lnTo>
                    <a:pt x="108" y="457"/>
                  </a:lnTo>
                  <a:lnTo>
                    <a:pt x="112" y="453"/>
                  </a:lnTo>
                  <a:lnTo>
                    <a:pt x="112" y="447"/>
                  </a:lnTo>
                  <a:lnTo>
                    <a:pt x="114" y="441"/>
                  </a:lnTo>
                  <a:lnTo>
                    <a:pt x="116" y="434"/>
                  </a:lnTo>
                  <a:lnTo>
                    <a:pt x="118" y="428"/>
                  </a:lnTo>
                  <a:lnTo>
                    <a:pt x="120" y="420"/>
                  </a:lnTo>
                  <a:lnTo>
                    <a:pt x="120" y="415"/>
                  </a:lnTo>
                  <a:lnTo>
                    <a:pt x="122" y="407"/>
                  </a:lnTo>
                  <a:lnTo>
                    <a:pt x="124" y="399"/>
                  </a:lnTo>
                  <a:lnTo>
                    <a:pt x="124" y="396"/>
                  </a:lnTo>
                  <a:lnTo>
                    <a:pt x="125" y="392"/>
                  </a:lnTo>
                  <a:lnTo>
                    <a:pt x="125" y="386"/>
                  </a:lnTo>
                  <a:lnTo>
                    <a:pt x="127" y="382"/>
                  </a:lnTo>
                  <a:lnTo>
                    <a:pt x="127" y="375"/>
                  </a:lnTo>
                  <a:lnTo>
                    <a:pt x="131" y="367"/>
                  </a:lnTo>
                  <a:lnTo>
                    <a:pt x="131" y="361"/>
                  </a:lnTo>
                  <a:lnTo>
                    <a:pt x="131" y="360"/>
                  </a:lnTo>
                  <a:lnTo>
                    <a:pt x="131" y="354"/>
                  </a:lnTo>
                  <a:lnTo>
                    <a:pt x="133" y="350"/>
                  </a:lnTo>
                  <a:lnTo>
                    <a:pt x="133" y="346"/>
                  </a:lnTo>
                  <a:lnTo>
                    <a:pt x="133" y="341"/>
                  </a:lnTo>
                  <a:lnTo>
                    <a:pt x="135" y="337"/>
                  </a:lnTo>
                  <a:lnTo>
                    <a:pt x="135" y="333"/>
                  </a:lnTo>
                  <a:lnTo>
                    <a:pt x="135" y="327"/>
                  </a:lnTo>
                  <a:lnTo>
                    <a:pt x="135" y="323"/>
                  </a:lnTo>
                  <a:lnTo>
                    <a:pt x="135" y="318"/>
                  </a:lnTo>
                  <a:lnTo>
                    <a:pt x="135" y="314"/>
                  </a:lnTo>
                  <a:lnTo>
                    <a:pt x="135" y="308"/>
                  </a:lnTo>
                  <a:lnTo>
                    <a:pt x="135" y="303"/>
                  </a:lnTo>
                  <a:lnTo>
                    <a:pt x="135" y="297"/>
                  </a:lnTo>
                  <a:lnTo>
                    <a:pt x="137" y="293"/>
                  </a:lnTo>
                  <a:lnTo>
                    <a:pt x="137" y="287"/>
                  </a:lnTo>
                  <a:lnTo>
                    <a:pt x="137" y="282"/>
                  </a:lnTo>
                  <a:lnTo>
                    <a:pt x="137" y="276"/>
                  </a:lnTo>
                  <a:lnTo>
                    <a:pt x="137" y="272"/>
                  </a:lnTo>
                  <a:lnTo>
                    <a:pt x="137" y="265"/>
                  </a:lnTo>
                  <a:lnTo>
                    <a:pt x="137" y="261"/>
                  </a:lnTo>
                  <a:lnTo>
                    <a:pt x="137" y="255"/>
                  </a:lnTo>
                  <a:lnTo>
                    <a:pt x="137" y="249"/>
                  </a:lnTo>
                  <a:lnTo>
                    <a:pt x="137" y="244"/>
                  </a:lnTo>
                  <a:lnTo>
                    <a:pt x="137" y="238"/>
                  </a:lnTo>
                  <a:lnTo>
                    <a:pt x="135" y="232"/>
                  </a:lnTo>
                  <a:lnTo>
                    <a:pt x="135" y="228"/>
                  </a:lnTo>
                  <a:lnTo>
                    <a:pt x="135" y="223"/>
                  </a:lnTo>
                  <a:lnTo>
                    <a:pt x="135" y="217"/>
                  </a:lnTo>
                  <a:lnTo>
                    <a:pt x="135" y="211"/>
                  </a:lnTo>
                  <a:lnTo>
                    <a:pt x="135" y="206"/>
                  </a:lnTo>
                  <a:lnTo>
                    <a:pt x="135" y="200"/>
                  </a:lnTo>
                  <a:lnTo>
                    <a:pt x="135" y="194"/>
                  </a:lnTo>
                  <a:lnTo>
                    <a:pt x="133" y="190"/>
                  </a:lnTo>
                  <a:lnTo>
                    <a:pt x="133" y="185"/>
                  </a:lnTo>
                  <a:lnTo>
                    <a:pt x="133" y="179"/>
                  </a:lnTo>
                  <a:lnTo>
                    <a:pt x="133" y="173"/>
                  </a:lnTo>
                  <a:lnTo>
                    <a:pt x="133" y="168"/>
                  </a:lnTo>
                  <a:lnTo>
                    <a:pt x="133" y="164"/>
                  </a:lnTo>
                  <a:lnTo>
                    <a:pt x="131" y="158"/>
                  </a:lnTo>
                  <a:lnTo>
                    <a:pt x="131" y="152"/>
                  </a:lnTo>
                  <a:lnTo>
                    <a:pt x="131" y="147"/>
                  </a:lnTo>
                  <a:lnTo>
                    <a:pt x="131" y="143"/>
                  </a:lnTo>
                  <a:lnTo>
                    <a:pt x="129" y="137"/>
                  </a:lnTo>
                  <a:lnTo>
                    <a:pt x="129" y="133"/>
                  </a:lnTo>
                  <a:lnTo>
                    <a:pt x="127" y="128"/>
                  </a:lnTo>
                  <a:lnTo>
                    <a:pt x="127" y="124"/>
                  </a:lnTo>
                  <a:lnTo>
                    <a:pt x="127" y="118"/>
                  </a:lnTo>
                  <a:lnTo>
                    <a:pt x="127" y="114"/>
                  </a:lnTo>
                  <a:lnTo>
                    <a:pt x="125" y="111"/>
                  </a:lnTo>
                  <a:lnTo>
                    <a:pt x="125" y="107"/>
                  </a:lnTo>
                  <a:lnTo>
                    <a:pt x="124" y="97"/>
                  </a:lnTo>
                  <a:lnTo>
                    <a:pt x="124" y="92"/>
                  </a:lnTo>
                  <a:lnTo>
                    <a:pt x="122" y="84"/>
                  </a:lnTo>
                  <a:lnTo>
                    <a:pt x="122" y="78"/>
                  </a:lnTo>
                  <a:lnTo>
                    <a:pt x="120" y="71"/>
                  </a:lnTo>
                  <a:lnTo>
                    <a:pt x="120" y="67"/>
                  </a:lnTo>
                  <a:lnTo>
                    <a:pt x="118" y="61"/>
                  </a:lnTo>
                  <a:lnTo>
                    <a:pt x="116" y="57"/>
                  </a:lnTo>
                  <a:lnTo>
                    <a:pt x="116" y="54"/>
                  </a:lnTo>
                  <a:lnTo>
                    <a:pt x="116" y="52"/>
                  </a:lnTo>
                  <a:lnTo>
                    <a:pt x="112" y="48"/>
                  </a:lnTo>
                  <a:lnTo>
                    <a:pt x="108" y="44"/>
                  </a:lnTo>
                  <a:lnTo>
                    <a:pt x="105" y="42"/>
                  </a:lnTo>
                  <a:lnTo>
                    <a:pt x="99" y="42"/>
                  </a:lnTo>
                  <a:lnTo>
                    <a:pt x="93" y="40"/>
                  </a:lnTo>
                  <a:lnTo>
                    <a:pt x="86" y="42"/>
                  </a:lnTo>
                  <a:lnTo>
                    <a:pt x="80" y="42"/>
                  </a:lnTo>
                  <a:lnTo>
                    <a:pt x="74" y="44"/>
                  </a:lnTo>
                  <a:lnTo>
                    <a:pt x="66" y="44"/>
                  </a:lnTo>
                  <a:lnTo>
                    <a:pt x="61" y="44"/>
                  </a:lnTo>
                  <a:lnTo>
                    <a:pt x="55" y="46"/>
                  </a:lnTo>
                  <a:lnTo>
                    <a:pt x="51" y="48"/>
                  </a:lnTo>
                  <a:lnTo>
                    <a:pt x="46" y="48"/>
                  </a:lnTo>
                  <a:lnTo>
                    <a:pt x="42" y="48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38" y="44"/>
                  </a:lnTo>
                  <a:lnTo>
                    <a:pt x="40" y="40"/>
                  </a:lnTo>
                  <a:lnTo>
                    <a:pt x="44" y="35"/>
                  </a:lnTo>
                  <a:lnTo>
                    <a:pt x="49" y="29"/>
                  </a:lnTo>
                  <a:lnTo>
                    <a:pt x="53" y="25"/>
                  </a:lnTo>
                  <a:lnTo>
                    <a:pt x="57" y="23"/>
                  </a:lnTo>
                  <a:lnTo>
                    <a:pt x="61" y="19"/>
                  </a:lnTo>
                  <a:lnTo>
                    <a:pt x="65" y="17"/>
                  </a:lnTo>
                  <a:lnTo>
                    <a:pt x="68" y="16"/>
                  </a:lnTo>
                  <a:lnTo>
                    <a:pt x="74" y="14"/>
                  </a:lnTo>
                  <a:lnTo>
                    <a:pt x="80" y="12"/>
                  </a:lnTo>
                  <a:lnTo>
                    <a:pt x="86" y="10"/>
                  </a:lnTo>
                  <a:lnTo>
                    <a:pt x="89" y="10"/>
                  </a:lnTo>
                  <a:lnTo>
                    <a:pt x="95" y="10"/>
                  </a:lnTo>
                  <a:lnTo>
                    <a:pt x="99" y="10"/>
                  </a:lnTo>
                  <a:lnTo>
                    <a:pt x="105" y="10"/>
                  </a:lnTo>
                  <a:lnTo>
                    <a:pt x="108" y="10"/>
                  </a:lnTo>
                  <a:lnTo>
                    <a:pt x="112" y="12"/>
                  </a:lnTo>
                  <a:lnTo>
                    <a:pt x="118" y="14"/>
                  </a:lnTo>
                  <a:lnTo>
                    <a:pt x="122" y="16"/>
                  </a:lnTo>
                  <a:lnTo>
                    <a:pt x="129" y="19"/>
                  </a:lnTo>
                  <a:lnTo>
                    <a:pt x="135" y="25"/>
                  </a:lnTo>
                  <a:lnTo>
                    <a:pt x="141" y="31"/>
                  </a:lnTo>
                  <a:lnTo>
                    <a:pt x="144" y="36"/>
                  </a:lnTo>
                  <a:lnTo>
                    <a:pt x="146" y="38"/>
                  </a:lnTo>
                  <a:lnTo>
                    <a:pt x="146" y="42"/>
                  </a:lnTo>
                  <a:lnTo>
                    <a:pt x="148" y="46"/>
                  </a:lnTo>
                  <a:lnTo>
                    <a:pt x="150" y="52"/>
                  </a:lnTo>
                  <a:lnTo>
                    <a:pt x="150" y="55"/>
                  </a:lnTo>
                  <a:lnTo>
                    <a:pt x="152" y="61"/>
                  </a:lnTo>
                  <a:lnTo>
                    <a:pt x="152" y="67"/>
                  </a:lnTo>
                  <a:lnTo>
                    <a:pt x="154" y="73"/>
                  </a:lnTo>
                  <a:lnTo>
                    <a:pt x="154" y="76"/>
                  </a:lnTo>
                  <a:lnTo>
                    <a:pt x="156" y="82"/>
                  </a:lnTo>
                  <a:lnTo>
                    <a:pt x="156" y="84"/>
                  </a:lnTo>
                  <a:lnTo>
                    <a:pt x="158" y="90"/>
                  </a:lnTo>
                  <a:lnTo>
                    <a:pt x="158" y="95"/>
                  </a:lnTo>
                  <a:lnTo>
                    <a:pt x="158" y="97"/>
                  </a:lnTo>
                  <a:lnTo>
                    <a:pt x="158" y="97"/>
                  </a:lnTo>
                  <a:lnTo>
                    <a:pt x="158" y="95"/>
                  </a:lnTo>
                  <a:lnTo>
                    <a:pt x="158" y="92"/>
                  </a:lnTo>
                  <a:lnTo>
                    <a:pt x="160" y="88"/>
                  </a:lnTo>
                  <a:lnTo>
                    <a:pt x="160" y="82"/>
                  </a:lnTo>
                  <a:lnTo>
                    <a:pt x="160" y="78"/>
                  </a:lnTo>
                  <a:lnTo>
                    <a:pt x="162" y="71"/>
                  </a:lnTo>
                  <a:lnTo>
                    <a:pt x="163" y="65"/>
                  </a:lnTo>
                  <a:lnTo>
                    <a:pt x="165" y="59"/>
                  </a:lnTo>
                  <a:lnTo>
                    <a:pt x="167" y="52"/>
                  </a:lnTo>
                  <a:lnTo>
                    <a:pt x="169" y="46"/>
                  </a:lnTo>
                  <a:lnTo>
                    <a:pt x="173" y="40"/>
                  </a:lnTo>
                  <a:lnTo>
                    <a:pt x="175" y="33"/>
                  </a:lnTo>
                  <a:lnTo>
                    <a:pt x="181" y="29"/>
                  </a:lnTo>
                  <a:lnTo>
                    <a:pt x="184" y="25"/>
                  </a:lnTo>
                  <a:lnTo>
                    <a:pt x="190" y="21"/>
                  </a:lnTo>
                  <a:lnTo>
                    <a:pt x="194" y="17"/>
                  </a:lnTo>
                  <a:lnTo>
                    <a:pt x="200" y="16"/>
                  </a:lnTo>
                  <a:lnTo>
                    <a:pt x="205" y="14"/>
                  </a:lnTo>
                  <a:lnTo>
                    <a:pt x="211" y="12"/>
                  </a:lnTo>
                  <a:lnTo>
                    <a:pt x="215" y="10"/>
                  </a:lnTo>
                  <a:lnTo>
                    <a:pt x="220" y="8"/>
                  </a:lnTo>
                  <a:lnTo>
                    <a:pt x="224" y="6"/>
                  </a:lnTo>
                  <a:lnTo>
                    <a:pt x="230" y="6"/>
                  </a:lnTo>
                  <a:lnTo>
                    <a:pt x="234" y="2"/>
                  </a:lnTo>
                  <a:lnTo>
                    <a:pt x="239" y="2"/>
                  </a:lnTo>
                  <a:lnTo>
                    <a:pt x="243" y="2"/>
                  </a:lnTo>
                  <a:lnTo>
                    <a:pt x="247" y="2"/>
                  </a:lnTo>
                  <a:lnTo>
                    <a:pt x="251" y="0"/>
                  </a:lnTo>
                  <a:lnTo>
                    <a:pt x="257" y="0"/>
                  </a:lnTo>
                  <a:lnTo>
                    <a:pt x="260" y="0"/>
                  </a:lnTo>
                  <a:lnTo>
                    <a:pt x="264" y="0"/>
                  </a:lnTo>
                  <a:lnTo>
                    <a:pt x="270" y="0"/>
                  </a:lnTo>
                  <a:lnTo>
                    <a:pt x="276" y="2"/>
                  </a:lnTo>
                  <a:lnTo>
                    <a:pt x="279" y="6"/>
                  </a:lnTo>
                  <a:lnTo>
                    <a:pt x="285" y="12"/>
                  </a:lnTo>
                  <a:lnTo>
                    <a:pt x="287" y="17"/>
                  </a:lnTo>
                  <a:lnTo>
                    <a:pt x="287" y="21"/>
                  </a:lnTo>
                  <a:lnTo>
                    <a:pt x="287" y="25"/>
                  </a:lnTo>
                  <a:lnTo>
                    <a:pt x="283" y="29"/>
                  </a:lnTo>
                  <a:lnTo>
                    <a:pt x="281" y="29"/>
                  </a:lnTo>
                  <a:lnTo>
                    <a:pt x="277" y="29"/>
                  </a:lnTo>
                  <a:lnTo>
                    <a:pt x="274" y="29"/>
                  </a:lnTo>
                  <a:lnTo>
                    <a:pt x="270" y="31"/>
                  </a:lnTo>
                  <a:lnTo>
                    <a:pt x="266" y="31"/>
                  </a:lnTo>
                  <a:lnTo>
                    <a:pt x="260" y="31"/>
                  </a:lnTo>
                  <a:lnTo>
                    <a:pt x="257" y="33"/>
                  </a:lnTo>
                  <a:lnTo>
                    <a:pt x="253" y="33"/>
                  </a:lnTo>
                  <a:lnTo>
                    <a:pt x="247" y="33"/>
                  </a:lnTo>
                  <a:lnTo>
                    <a:pt x="243" y="35"/>
                  </a:lnTo>
                  <a:lnTo>
                    <a:pt x="238" y="36"/>
                  </a:lnTo>
                  <a:lnTo>
                    <a:pt x="234" y="38"/>
                  </a:lnTo>
                  <a:lnTo>
                    <a:pt x="228" y="40"/>
                  </a:lnTo>
                  <a:lnTo>
                    <a:pt x="224" y="44"/>
                  </a:lnTo>
                  <a:lnTo>
                    <a:pt x="220" y="46"/>
                  </a:lnTo>
                  <a:lnTo>
                    <a:pt x="217" y="50"/>
                  </a:lnTo>
                  <a:lnTo>
                    <a:pt x="211" y="54"/>
                  </a:lnTo>
                  <a:lnTo>
                    <a:pt x="207" y="61"/>
                  </a:lnTo>
                  <a:lnTo>
                    <a:pt x="205" y="65"/>
                  </a:lnTo>
                  <a:lnTo>
                    <a:pt x="203" y="69"/>
                  </a:lnTo>
                  <a:lnTo>
                    <a:pt x="201" y="75"/>
                  </a:lnTo>
                  <a:lnTo>
                    <a:pt x="200" y="78"/>
                  </a:lnTo>
                  <a:lnTo>
                    <a:pt x="198" y="84"/>
                  </a:lnTo>
                  <a:lnTo>
                    <a:pt x="194" y="90"/>
                  </a:lnTo>
                  <a:lnTo>
                    <a:pt x="192" y="95"/>
                  </a:lnTo>
                  <a:lnTo>
                    <a:pt x="190" y="101"/>
                  </a:lnTo>
                  <a:lnTo>
                    <a:pt x="188" y="107"/>
                  </a:lnTo>
                  <a:lnTo>
                    <a:pt x="186" y="114"/>
                  </a:lnTo>
                  <a:lnTo>
                    <a:pt x="184" y="122"/>
                  </a:lnTo>
                  <a:lnTo>
                    <a:pt x="182" y="130"/>
                  </a:lnTo>
                  <a:lnTo>
                    <a:pt x="181" y="135"/>
                  </a:lnTo>
                  <a:lnTo>
                    <a:pt x="179" y="143"/>
                  </a:lnTo>
                  <a:lnTo>
                    <a:pt x="177" y="149"/>
                  </a:lnTo>
                  <a:lnTo>
                    <a:pt x="177" y="156"/>
                  </a:lnTo>
                  <a:lnTo>
                    <a:pt x="175" y="164"/>
                  </a:lnTo>
                  <a:lnTo>
                    <a:pt x="173" y="171"/>
                  </a:lnTo>
                  <a:lnTo>
                    <a:pt x="173" y="179"/>
                  </a:lnTo>
                  <a:lnTo>
                    <a:pt x="173" y="187"/>
                  </a:lnTo>
                  <a:lnTo>
                    <a:pt x="171" y="194"/>
                  </a:lnTo>
                  <a:lnTo>
                    <a:pt x="169" y="202"/>
                  </a:lnTo>
                  <a:lnTo>
                    <a:pt x="169" y="209"/>
                  </a:lnTo>
                  <a:lnTo>
                    <a:pt x="169" y="217"/>
                  </a:lnTo>
                  <a:lnTo>
                    <a:pt x="169" y="223"/>
                  </a:lnTo>
                  <a:lnTo>
                    <a:pt x="169" y="230"/>
                  </a:lnTo>
                  <a:lnTo>
                    <a:pt x="169" y="238"/>
                  </a:lnTo>
                  <a:lnTo>
                    <a:pt x="171" y="246"/>
                  </a:lnTo>
                  <a:lnTo>
                    <a:pt x="171" y="251"/>
                  </a:lnTo>
                  <a:lnTo>
                    <a:pt x="171" y="257"/>
                  </a:lnTo>
                  <a:lnTo>
                    <a:pt x="171" y="265"/>
                  </a:lnTo>
                  <a:lnTo>
                    <a:pt x="171" y="272"/>
                  </a:lnTo>
                  <a:lnTo>
                    <a:pt x="171" y="280"/>
                  </a:lnTo>
                  <a:lnTo>
                    <a:pt x="173" y="287"/>
                  </a:lnTo>
                  <a:lnTo>
                    <a:pt x="173" y="295"/>
                  </a:lnTo>
                  <a:lnTo>
                    <a:pt x="173" y="303"/>
                  </a:lnTo>
                  <a:lnTo>
                    <a:pt x="173" y="310"/>
                  </a:lnTo>
                  <a:lnTo>
                    <a:pt x="173" y="320"/>
                  </a:lnTo>
                  <a:lnTo>
                    <a:pt x="173" y="327"/>
                  </a:lnTo>
                  <a:lnTo>
                    <a:pt x="175" y="335"/>
                  </a:lnTo>
                  <a:lnTo>
                    <a:pt x="175" y="342"/>
                  </a:lnTo>
                  <a:lnTo>
                    <a:pt x="175" y="352"/>
                  </a:lnTo>
                  <a:lnTo>
                    <a:pt x="175" y="360"/>
                  </a:lnTo>
                  <a:lnTo>
                    <a:pt x="177" y="367"/>
                  </a:lnTo>
                  <a:lnTo>
                    <a:pt x="177" y="373"/>
                  </a:lnTo>
                  <a:lnTo>
                    <a:pt x="177" y="380"/>
                  </a:lnTo>
                  <a:lnTo>
                    <a:pt x="179" y="388"/>
                  </a:lnTo>
                  <a:lnTo>
                    <a:pt x="179" y="396"/>
                  </a:lnTo>
                  <a:lnTo>
                    <a:pt x="179" y="401"/>
                  </a:lnTo>
                  <a:lnTo>
                    <a:pt x="181" y="409"/>
                  </a:lnTo>
                  <a:lnTo>
                    <a:pt x="182" y="415"/>
                  </a:lnTo>
                  <a:lnTo>
                    <a:pt x="182" y="422"/>
                  </a:lnTo>
                  <a:lnTo>
                    <a:pt x="184" y="426"/>
                  </a:lnTo>
                  <a:lnTo>
                    <a:pt x="186" y="432"/>
                  </a:lnTo>
                  <a:lnTo>
                    <a:pt x="186" y="437"/>
                  </a:lnTo>
                  <a:lnTo>
                    <a:pt x="188" y="441"/>
                  </a:lnTo>
                  <a:lnTo>
                    <a:pt x="190" y="445"/>
                  </a:lnTo>
                  <a:lnTo>
                    <a:pt x="190" y="449"/>
                  </a:lnTo>
                  <a:lnTo>
                    <a:pt x="192" y="453"/>
                  </a:lnTo>
                  <a:lnTo>
                    <a:pt x="194" y="457"/>
                  </a:lnTo>
                  <a:lnTo>
                    <a:pt x="198" y="460"/>
                  </a:lnTo>
                  <a:lnTo>
                    <a:pt x="201" y="464"/>
                  </a:lnTo>
                  <a:lnTo>
                    <a:pt x="207" y="468"/>
                  </a:lnTo>
                  <a:lnTo>
                    <a:pt x="213" y="470"/>
                  </a:lnTo>
                  <a:lnTo>
                    <a:pt x="220" y="472"/>
                  </a:lnTo>
                  <a:lnTo>
                    <a:pt x="226" y="474"/>
                  </a:lnTo>
                  <a:lnTo>
                    <a:pt x="232" y="476"/>
                  </a:lnTo>
                  <a:lnTo>
                    <a:pt x="239" y="477"/>
                  </a:lnTo>
                  <a:lnTo>
                    <a:pt x="245" y="477"/>
                  </a:lnTo>
                  <a:lnTo>
                    <a:pt x="251" y="477"/>
                  </a:lnTo>
                  <a:lnTo>
                    <a:pt x="255" y="477"/>
                  </a:lnTo>
                  <a:lnTo>
                    <a:pt x="260" y="479"/>
                  </a:lnTo>
                  <a:lnTo>
                    <a:pt x="264" y="479"/>
                  </a:lnTo>
                  <a:lnTo>
                    <a:pt x="268" y="481"/>
                  </a:lnTo>
                  <a:lnTo>
                    <a:pt x="268" y="483"/>
                  </a:lnTo>
                  <a:lnTo>
                    <a:pt x="270" y="485"/>
                  </a:lnTo>
                  <a:lnTo>
                    <a:pt x="268" y="491"/>
                  </a:lnTo>
                  <a:lnTo>
                    <a:pt x="268" y="493"/>
                  </a:lnTo>
                  <a:lnTo>
                    <a:pt x="266" y="496"/>
                  </a:lnTo>
                  <a:lnTo>
                    <a:pt x="266" y="500"/>
                  </a:lnTo>
                  <a:lnTo>
                    <a:pt x="262" y="504"/>
                  </a:lnTo>
                  <a:lnTo>
                    <a:pt x="258" y="506"/>
                  </a:lnTo>
                  <a:lnTo>
                    <a:pt x="255" y="508"/>
                  </a:lnTo>
                  <a:lnTo>
                    <a:pt x="247" y="512"/>
                  </a:lnTo>
                  <a:lnTo>
                    <a:pt x="243" y="512"/>
                  </a:lnTo>
                  <a:lnTo>
                    <a:pt x="238" y="514"/>
                  </a:lnTo>
                  <a:lnTo>
                    <a:pt x="232" y="512"/>
                  </a:lnTo>
                  <a:lnTo>
                    <a:pt x="224" y="512"/>
                  </a:lnTo>
                  <a:lnTo>
                    <a:pt x="217" y="512"/>
                  </a:lnTo>
                  <a:lnTo>
                    <a:pt x="209" y="510"/>
                  </a:lnTo>
                  <a:lnTo>
                    <a:pt x="201" y="506"/>
                  </a:lnTo>
                  <a:lnTo>
                    <a:pt x="194" y="502"/>
                  </a:lnTo>
                  <a:lnTo>
                    <a:pt x="184" y="496"/>
                  </a:lnTo>
                  <a:lnTo>
                    <a:pt x="177" y="491"/>
                  </a:lnTo>
                  <a:lnTo>
                    <a:pt x="173" y="487"/>
                  </a:lnTo>
                  <a:lnTo>
                    <a:pt x="169" y="483"/>
                  </a:lnTo>
                  <a:lnTo>
                    <a:pt x="165" y="479"/>
                  </a:lnTo>
                  <a:lnTo>
                    <a:pt x="163" y="476"/>
                  </a:lnTo>
                  <a:lnTo>
                    <a:pt x="160" y="470"/>
                  </a:lnTo>
                  <a:lnTo>
                    <a:pt x="158" y="464"/>
                  </a:lnTo>
                  <a:lnTo>
                    <a:pt x="154" y="460"/>
                  </a:lnTo>
                  <a:lnTo>
                    <a:pt x="152" y="455"/>
                  </a:lnTo>
                  <a:lnTo>
                    <a:pt x="150" y="447"/>
                  </a:lnTo>
                  <a:lnTo>
                    <a:pt x="148" y="441"/>
                  </a:lnTo>
                  <a:lnTo>
                    <a:pt x="146" y="434"/>
                  </a:lnTo>
                  <a:lnTo>
                    <a:pt x="146" y="426"/>
                  </a:lnTo>
                  <a:lnTo>
                    <a:pt x="146" y="426"/>
                  </a:lnTo>
                  <a:lnTo>
                    <a:pt x="146" y="430"/>
                  </a:lnTo>
                  <a:lnTo>
                    <a:pt x="144" y="432"/>
                  </a:lnTo>
                  <a:lnTo>
                    <a:pt x="143" y="437"/>
                  </a:lnTo>
                  <a:lnTo>
                    <a:pt x="141" y="443"/>
                  </a:lnTo>
                  <a:lnTo>
                    <a:pt x="139" y="449"/>
                  </a:lnTo>
                  <a:lnTo>
                    <a:pt x="137" y="457"/>
                  </a:lnTo>
                  <a:lnTo>
                    <a:pt x="135" y="464"/>
                  </a:lnTo>
                  <a:lnTo>
                    <a:pt x="131" y="472"/>
                  </a:lnTo>
                  <a:lnTo>
                    <a:pt x="129" y="479"/>
                  </a:lnTo>
                  <a:lnTo>
                    <a:pt x="127" y="485"/>
                  </a:lnTo>
                  <a:lnTo>
                    <a:pt x="124" y="493"/>
                  </a:lnTo>
                  <a:lnTo>
                    <a:pt x="122" y="498"/>
                  </a:lnTo>
                  <a:lnTo>
                    <a:pt x="120" y="504"/>
                  </a:lnTo>
                  <a:lnTo>
                    <a:pt x="118" y="508"/>
                  </a:lnTo>
                  <a:lnTo>
                    <a:pt x="116" y="512"/>
                  </a:lnTo>
                  <a:lnTo>
                    <a:pt x="114" y="514"/>
                  </a:lnTo>
                  <a:lnTo>
                    <a:pt x="112" y="515"/>
                  </a:lnTo>
                  <a:lnTo>
                    <a:pt x="106" y="519"/>
                  </a:lnTo>
                  <a:lnTo>
                    <a:pt x="103" y="523"/>
                  </a:lnTo>
                  <a:lnTo>
                    <a:pt x="97" y="525"/>
                  </a:lnTo>
                  <a:lnTo>
                    <a:pt x="93" y="529"/>
                  </a:lnTo>
                  <a:lnTo>
                    <a:pt x="86" y="531"/>
                  </a:lnTo>
                  <a:lnTo>
                    <a:pt x="80" y="534"/>
                  </a:lnTo>
                  <a:lnTo>
                    <a:pt x="74" y="536"/>
                  </a:lnTo>
                  <a:lnTo>
                    <a:pt x="66" y="538"/>
                  </a:lnTo>
                  <a:lnTo>
                    <a:pt x="61" y="540"/>
                  </a:lnTo>
                  <a:lnTo>
                    <a:pt x="55" y="542"/>
                  </a:lnTo>
                  <a:lnTo>
                    <a:pt x="47" y="542"/>
                  </a:lnTo>
                  <a:lnTo>
                    <a:pt x="42" y="544"/>
                  </a:lnTo>
                  <a:lnTo>
                    <a:pt x="38" y="544"/>
                  </a:lnTo>
                  <a:lnTo>
                    <a:pt x="34" y="544"/>
                  </a:lnTo>
                  <a:lnTo>
                    <a:pt x="28" y="542"/>
                  </a:lnTo>
                  <a:lnTo>
                    <a:pt x="25" y="538"/>
                  </a:lnTo>
                  <a:lnTo>
                    <a:pt x="21" y="536"/>
                  </a:lnTo>
                  <a:lnTo>
                    <a:pt x="17" y="534"/>
                  </a:lnTo>
                  <a:lnTo>
                    <a:pt x="9" y="527"/>
                  </a:lnTo>
                  <a:lnTo>
                    <a:pt x="6" y="523"/>
                  </a:lnTo>
                  <a:lnTo>
                    <a:pt x="2" y="515"/>
                  </a:lnTo>
                  <a:lnTo>
                    <a:pt x="0" y="512"/>
                  </a:lnTo>
                  <a:lnTo>
                    <a:pt x="0" y="512"/>
                  </a:lnTo>
                  <a:lnTo>
                    <a:pt x="6" y="512"/>
                  </a:lnTo>
                  <a:lnTo>
                    <a:pt x="8" y="512"/>
                  </a:lnTo>
                  <a:lnTo>
                    <a:pt x="11" y="514"/>
                  </a:lnTo>
                  <a:lnTo>
                    <a:pt x="15" y="514"/>
                  </a:lnTo>
                  <a:lnTo>
                    <a:pt x="21" y="515"/>
                  </a:lnTo>
                  <a:lnTo>
                    <a:pt x="25" y="515"/>
                  </a:lnTo>
                  <a:lnTo>
                    <a:pt x="30" y="515"/>
                  </a:lnTo>
                  <a:lnTo>
                    <a:pt x="34" y="515"/>
                  </a:lnTo>
                  <a:lnTo>
                    <a:pt x="40" y="515"/>
                  </a:lnTo>
                  <a:lnTo>
                    <a:pt x="46" y="515"/>
                  </a:lnTo>
                  <a:lnTo>
                    <a:pt x="49" y="515"/>
                  </a:lnTo>
                  <a:lnTo>
                    <a:pt x="53" y="515"/>
                  </a:lnTo>
                  <a:lnTo>
                    <a:pt x="59" y="515"/>
                  </a:lnTo>
                  <a:lnTo>
                    <a:pt x="65" y="515"/>
                  </a:lnTo>
                  <a:lnTo>
                    <a:pt x="72" y="515"/>
                  </a:lnTo>
                  <a:lnTo>
                    <a:pt x="74" y="514"/>
                  </a:lnTo>
                  <a:lnTo>
                    <a:pt x="80" y="512"/>
                  </a:lnTo>
                  <a:lnTo>
                    <a:pt x="82" y="508"/>
                  </a:lnTo>
                  <a:lnTo>
                    <a:pt x="86" y="506"/>
                  </a:lnTo>
                  <a:lnTo>
                    <a:pt x="91" y="500"/>
                  </a:lnTo>
                  <a:lnTo>
                    <a:pt x="95" y="500"/>
                  </a:lnTo>
                  <a:lnTo>
                    <a:pt x="95" y="5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628" name="Freeform 292"/>
            <p:cNvSpPr>
              <a:spLocks/>
            </p:cNvSpPr>
            <p:nvPr/>
          </p:nvSpPr>
          <p:spPr bwMode="auto">
            <a:xfrm>
              <a:off x="4506" y="2215"/>
              <a:ext cx="79" cy="264"/>
            </a:xfrm>
            <a:custGeom>
              <a:avLst/>
              <a:gdLst>
                <a:gd name="T0" fmla="*/ 95 w 158"/>
                <a:gd name="T1" fmla="*/ 502 h 528"/>
                <a:gd name="T2" fmla="*/ 76 w 158"/>
                <a:gd name="T3" fmla="*/ 486 h 528"/>
                <a:gd name="T4" fmla="*/ 57 w 158"/>
                <a:gd name="T5" fmla="*/ 460 h 528"/>
                <a:gd name="T6" fmla="*/ 47 w 158"/>
                <a:gd name="T7" fmla="*/ 439 h 528"/>
                <a:gd name="T8" fmla="*/ 40 w 158"/>
                <a:gd name="T9" fmla="*/ 412 h 528"/>
                <a:gd name="T10" fmla="*/ 34 w 158"/>
                <a:gd name="T11" fmla="*/ 386 h 528"/>
                <a:gd name="T12" fmla="*/ 32 w 158"/>
                <a:gd name="T13" fmla="*/ 359 h 528"/>
                <a:gd name="T14" fmla="*/ 32 w 158"/>
                <a:gd name="T15" fmla="*/ 336 h 528"/>
                <a:gd name="T16" fmla="*/ 34 w 158"/>
                <a:gd name="T17" fmla="*/ 315 h 528"/>
                <a:gd name="T18" fmla="*/ 36 w 158"/>
                <a:gd name="T19" fmla="*/ 296 h 528"/>
                <a:gd name="T20" fmla="*/ 38 w 158"/>
                <a:gd name="T21" fmla="*/ 277 h 528"/>
                <a:gd name="T22" fmla="*/ 38 w 158"/>
                <a:gd name="T23" fmla="*/ 258 h 528"/>
                <a:gd name="T24" fmla="*/ 32 w 158"/>
                <a:gd name="T25" fmla="*/ 237 h 528"/>
                <a:gd name="T26" fmla="*/ 28 w 158"/>
                <a:gd name="T27" fmla="*/ 213 h 528"/>
                <a:gd name="T28" fmla="*/ 28 w 158"/>
                <a:gd name="T29" fmla="*/ 194 h 528"/>
                <a:gd name="T30" fmla="*/ 28 w 158"/>
                <a:gd name="T31" fmla="*/ 173 h 528"/>
                <a:gd name="T32" fmla="*/ 36 w 158"/>
                <a:gd name="T33" fmla="*/ 148 h 528"/>
                <a:gd name="T34" fmla="*/ 46 w 158"/>
                <a:gd name="T35" fmla="*/ 120 h 528"/>
                <a:gd name="T36" fmla="*/ 59 w 158"/>
                <a:gd name="T37" fmla="*/ 95 h 528"/>
                <a:gd name="T38" fmla="*/ 74 w 158"/>
                <a:gd name="T39" fmla="*/ 72 h 528"/>
                <a:gd name="T40" fmla="*/ 93 w 158"/>
                <a:gd name="T41" fmla="*/ 53 h 528"/>
                <a:gd name="T42" fmla="*/ 122 w 158"/>
                <a:gd name="T43" fmla="*/ 30 h 528"/>
                <a:gd name="T44" fmla="*/ 137 w 158"/>
                <a:gd name="T45" fmla="*/ 25 h 528"/>
                <a:gd name="T46" fmla="*/ 144 w 158"/>
                <a:gd name="T47" fmla="*/ 19 h 528"/>
                <a:gd name="T48" fmla="*/ 158 w 158"/>
                <a:gd name="T49" fmla="*/ 4 h 528"/>
                <a:gd name="T50" fmla="*/ 142 w 158"/>
                <a:gd name="T51" fmla="*/ 0 h 528"/>
                <a:gd name="T52" fmla="*/ 122 w 158"/>
                <a:gd name="T53" fmla="*/ 4 h 528"/>
                <a:gd name="T54" fmla="*/ 101 w 158"/>
                <a:gd name="T55" fmla="*/ 11 h 528"/>
                <a:gd name="T56" fmla="*/ 78 w 158"/>
                <a:gd name="T57" fmla="*/ 17 h 528"/>
                <a:gd name="T58" fmla="*/ 57 w 158"/>
                <a:gd name="T59" fmla="*/ 26 h 528"/>
                <a:gd name="T60" fmla="*/ 40 w 158"/>
                <a:gd name="T61" fmla="*/ 36 h 528"/>
                <a:gd name="T62" fmla="*/ 17 w 158"/>
                <a:gd name="T63" fmla="*/ 53 h 528"/>
                <a:gd name="T64" fmla="*/ 9 w 158"/>
                <a:gd name="T65" fmla="*/ 76 h 528"/>
                <a:gd name="T66" fmla="*/ 4 w 158"/>
                <a:gd name="T67" fmla="*/ 99 h 528"/>
                <a:gd name="T68" fmla="*/ 2 w 158"/>
                <a:gd name="T69" fmla="*/ 127 h 528"/>
                <a:gd name="T70" fmla="*/ 0 w 158"/>
                <a:gd name="T71" fmla="*/ 154 h 528"/>
                <a:gd name="T72" fmla="*/ 0 w 158"/>
                <a:gd name="T73" fmla="*/ 179 h 528"/>
                <a:gd name="T74" fmla="*/ 2 w 158"/>
                <a:gd name="T75" fmla="*/ 199 h 528"/>
                <a:gd name="T76" fmla="*/ 4 w 158"/>
                <a:gd name="T77" fmla="*/ 215 h 528"/>
                <a:gd name="T78" fmla="*/ 8 w 158"/>
                <a:gd name="T79" fmla="*/ 232 h 528"/>
                <a:gd name="T80" fmla="*/ 11 w 158"/>
                <a:gd name="T81" fmla="*/ 251 h 528"/>
                <a:gd name="T82" fmla="*/ 11 w 158"/>
                <a:gd name="T83" fmla="*/ 268 h 528"/>
                <a:gd name="T84" fmla="*/ 9 w 158"/>
                <a:gd name="T85" fmla="*/ 293 h 528"/>
                <a:gd name="T86" fmla="*/ 6 w 158"/>
                <a:gd name="T87" fmla="*/ 317 h 528"/>
                <a:gd name="T88" fmla="*/ 6 w 158"/>
                <a:gd name="T89" fmla="*/ 336 h 528"/>
                <a:gd name="T90" fmla="*/ 6 w 158"/>
                <a:gd name="T91" fmla="*/ 361 h 528"/>
                <a:gd name="T92" fmla="*/ 8 w 158"/>
                <a:gd name="T93" fmla="*/ 382 h 528"/>
                <a:gd name="T94" fmla="*/ 13 w 158"/>
                <a:gd name="T95" fmla="*/ 408 h 528"/>
                <a:gd name="T96" fmla="*/ 15 w 158"/>
                <a:gd name="T97" fmla="*/ 429 h 528"/>
                <a:gd name="T98" fmla="*/ 21 w 158"/>
                <a:gd name="T99" fmla="*/ 450 h 528"/>
                <a:gd name="T100" fmla="*/ 30 w 158"/>
                <a:gd name="T101" fmla="*/ 471 h 528"/>
                <a:gd name="T102" fmla="*/ 47 w 158"/>
                <a:gd name="T103" fmla="*/ 492 h 528"/>
                <a:gd name="T104" fmla="*/ 68 w 158"/>
                <a:gd name="T105" fmla="*/ 509 h 528"/>
                <a:gd name="T106" fmla="*/ 91 w 158"/>
                <a:gd name="T107" fmla="*/ 523 h 528"/>
                <a:gd name="T108" fmla="*/ 106 w 158"/>
                <a:gd name="T109" fmla="*/ 507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8" h="528">
                  <a:moveTo>
                    <a:pt x="106" y="507"/>
                  </a:moveTo>
                  <a:lnTo>
                    <a:pt x="104" y="507"/>
                  </a:lnTo>
                  <a:lnTo>
                    <a:pt x="99" y="504"/>
                  </a:lnTo>
                  <a:lnTo>
                    <a:pt x="95" y="502"/>
                  </a:lnTo>
                  <a:lnTo>
                    <a:pt x="91" y="498"/>
                  </a:lnTo>
                  <a:lnTo>
                    <a:pt x="85" y="496"/>
                  </a:lnTo>
                  <a:lnTo>
                    <a:pt x="82" y="492"/>
                  </a:lnTo>
                  <a:lnTo>
                    <a:pt x="76" y="486"/>
                  </a:lnTo>
                  <a:lnTo>
                    <a:pt x="70" y="481"/>
                  </a:lnTo>
                  <a:lnTo>
                    <a:pt x="65" y="473"/>
                  </a:lnTo>
                  <a:lnTo>
                    <a:pt x="61" y="466"/>
                  </a:lnTo>
                  <a:lnTo>
                    <a:pt x="57" y="460"/>
                  </a:lnTo>
                  <a:lnTo>
                    <a:pt x="55" y="456"/>
                  </a:lnTo>
                  <a:lnTo>
                    <a:pt x="51" y="450"/>
                  </a:lnTo>
                  <a:lnTo>
                    <a:pt x="49" y="445"/>
                  </a:lnTo>
                  <a:lnTo>
                    <a:pt x="47" y="439"/>
                  </a:lnTo>
                  <a:lnTo>
                    <a:pt x="46" y="433"/>
                  </a:lnTo>
                  <a:lnTo>
                    <a:pt x="44" y="427"/>
                  </a:lnTo>
                  <a:lnTo>
                    <a:pt x="42" y="420"/>
                  </a:lnTo>
                  <a:lnTo>
                    <a:pt x="40" y="412"/>
                  </a:lnTo>
                  <a:lnTo>
                    <a:pt x="38" y="407"/>
                  </a:lnTo>
                  <a:lnTo>
                    <a:pt x="36" y="399"/>
                  </a:lnTo>
                  <a:lnTo>
                    <a:pt x="36" y="393"/>
                  </a:lnTo>
                  <a:lnTo>
                    <a:pt x="34" y="386"/>
                  </a:lnTo>
                  <a:lnTo>
                    <a:pt x="32" y="378"/>
                  </a:lnTo>
                  <a:lnTo>
                    <a:pt x="32" y="372"/>
                  </a:lnTo>
                  <a:lnTo>
                    <a:pt x="32" y="367"/>
                  </a:lnTo>
                  <a:lnTo>
                    <a:pt x="32" y="359"/>
                  </a:lnTo>
                  <a:lnTo>
                    <a:pt x="32" y="353"/>
                  </a:lnTo>
                  <a:lnTo>
                    <a:pt x="32" y="348"/>
                  </a:lnTo>
                  <a:lnTo>
                    <a:pt x="32" y="342"/>
                  </a:lnTo>
                  <a:lnTo>
                    <a:pt x="32" y="336"/>
                  </a:lnTo>
                  <a:lnTo>
                    <a:pt x="32" y="331"/>
                  </a:lnTo>
                  <a:lnTo>
                    <a:pt x="32" y="327"/>
                  </a:lnTo>
                  <a:lnTo>
                    <a:pt x="34" y="321"/>
                  </a:lnTo>
                  <a:lnTo>
                    <a:pt x="34" y="315"/>
                  </a:lnTo>
                  <a:lnTo>
                    <a:pt x="34" y="312"/>
                  </a:lnTo>
                  <a:lnTo>
                    <a:pt x="34" y="306"/>
                  </a:lnTo>
                  <a:lnTo>
                    <a:pt x="36" y="302"/>
                  </a:lnTo>
                  <a:lnTo>
                    <a:pt x="36" y="296"/>
                  </a:lnTo>
                  <a:lnTo>
                    <a:pt x="36" y="293"/>
                  </a:lnTo>
                  <a:lnTo>
                    <a:pt x="36" y="289"/>
                  </a:lnTo>
                  <a:lnTo>
                    <a:pt x="38" y="285"/>
                  </a:lnTo>
                  <a:lnTo>
                    <a:pt x="38" y="277"/>
                  </a:lnTo>
                  <a:lnTo>
                    <a:pt x="40" y="272"/>
                  </a:lnTo>
                  <a:lnTo>
                    <a:pt x="40" y="266"/>
                  </a:lnTo>
                  <a:lnTo>
                    <a:pt x="40" y="262"/>
                  </a:lnTo>
                  <a:lnTo>
                    <a:pt x="38" y="258"/>
                  </a:lnTo>
                  <a:lnTo>
                    <a:pt x="38" y="255"/>
                  </a:lnTo>
                  <a:lnTo>
                    <a:pt x="36" y="249"/>
                  </a:lnTo>
                  <a:lnTo>
                    <a:pt x="34" y="243"/>
                  </a:lnTo>
                  <a:lnTo>
                    <a:pt x="32" y="237"/>
                  </a:lnTo>
                  <a:lnTo>
                    <a:pt x="32" y="232"/>
                  </a:lnTo>
                  <a:lnTo>
                    <a:pt x="30" y="224"/>
                  </a:lnTo>
                  <a:lnTo>
                    <a:pt x="28" y="218"/>
                  </a:lnTo>
                  <a:lnTo>
                    <a:pt x="28" y="213"/>
                  </a:lnTo>
                  <a:lnTo>
                    <a:pt x="28" y="209"/>
                  </a:lnTo>
                  <a:lnTo>
                    <a:pt x="28" y="203"/>
                  </a:lnTo>
                  <a:lnTo>
                    <a:pt x="28" y="199"/>
                  </a:lnTo>
                  <a:lnTo>
                    <a:pt x="28" y="194"/>
                  </a:lnTo>
                  <a:lnTo>
                    <a:pt x="28" y="190"/>
                  </a:lnTo>
                  <a:lnTo>
                    <a:pt x="28" y="184"/>
                  </a:lnTo>
                  <a:lnTo>
                    <a:pt x="28" y="180"/>
                  </a:lnTo>
                  <a:lnTo>
                    <a:pt x="28" y="173"/>
                  </a:lnTo>
                  <a:lnTo>
                    <a:pt x="30" y="167"/>
                  </a:lnTo>
                  <a:lnTo>
                    <a:pt x="32" y="161"/>
                  </a:lnTo>
                  <a:lnTo>
                    <a:pt x="34" y="156"/>
                  </a:lnTo>
                  <a:lnTo>
                    <a:pt x="36" y="148"/>
                  </a:lnTo>
                  <a:lnTo>
                    <a:pt x="38" y="142"/>
                  </a:lnTo>
                  <a:lnTo>
                    <a:pt x="40" y="135"/>
                  </a:lnTo>
                  <a:lnTo>
                    <a:pt x="44" y="127"/>
                  </a:lnTo>
                  <a:lnTo>
                    <a:pt x="46" y="120"/>
                  </a:lnTo>
                  <a:lnTo>
                    <a:pt x="49" y="114"/>
                  </a:lnTo>
                  <a:lnTo>
                    <a:pt x="51" y="106"/>
                  </a:lnTo>
                  <a:lnTo>
                    <a:pt x="55" y="101"/>
                  </a:lnTo>
                  <a:lnTo>
                    <a:pt x="59" y="95"/>
                  </a:lnTo>
                  <a:lnTo>
                    <a:pt x="63" y="89"/>
                  </a:lnTo>
                  <a:lnTo>
                    <a:pt x="66" y="82"/>
                  </a:lnTo>
                  <a:lnTo>
                    <a:pt x="70" y="78"/>
                  </a:lnTo>
                  <a:lnTo>
                    <a:pt x="74" y="72"/>
                  </a:lnTo>
                  <a:lnTo>
                    <a:pt x="78" y="68"/>
                  </a:lnTo>
                  <a:lnTo>
                    <a:pt x="82" y="65"/>
                  </a:lnTo>
                  <a:lnTo>
                    <a:pt x="85" y="61"/>
                  </a:lnTo>
                  <a:lnTo>
                    <a:pt x="93" y="53"/>
                  </a:lnTo>
                  <a:lnTo>
                    <a:pt x="103" y="45"/>
                  </a:lnTo>
                  <a:lnTo>
                    <a:pt x="108" y="40"/>
                  </a:lnTo>
                  <a:lnTo>
                    <a:pt x="116" y="36"/>
                  </a:lnTo>
                  <a:lnTo>
                    <a:pt x="122" y="30"/>
                  </a:lnTo>
                  <a:lnTo>
                    <a:pt x="127" y="28"/>
                  </a:lnTo>
                  <a:lnTo>
                    <a:pt x="131" y="26"/>
                  </a:lnTo>
                  <a:lnTo>
                    <a:pt x="135" y="25"/>
                  </a:lnTo>
                  <a:lnTo>
                    <a:pt x="137" y="25"/>
                  </a:lnTo>
                  <a:lnTo>
                    <a:pt x="137" y="25"/>
                  </a:lnTo>
                  <a:lnTo>
                    <a:pt x="139" y="23"/>
                  </a:lnTo>
                  <a:lnTo>
                    <a:pt x="141" y="21"/>
                  </a:lnTo>
                  <a:lnTo>
                    <a:pt x="144" y="19"/>
                  </a:lnTo>
                  <a:lnTo>
                    <a:pt x="150" y="15"/>
                  </a:lnTo>
                  <a:lnTo>
                    <a:pt x="154" y="11"/>
                  </a:lnTo>
                  <a:lnTo>
                    <a:pt x="158" y="7"/>
                  </a:lnTo>
                  <a:lnTo>
                    <a:pt x="158" y="4"/>
                  </a:lnTo>
                  <a:lnTo>
                    <a:pt x="158" y="2"/>
                  </a:lnTo>
                  <a:lnTo>
                    <a:pt x="154" y="0"/>
                  </a:lnTo>
                  <a:lnTo>
                    <a:pt x="148" y="0"/>
                  </a:lnTo>
                  <a:lnTo>
                    <a:pt x="142" y="0"/>
                  </a:lnTo>
                  <a:lnTo>
                    <a:pt x="135" y="4"/>
                  </a:lnTo>
                  <a:lnTo>
                    <a:pt x="131" y="4"/>
                  </a:lnTo>
                  <a:lnTo>
                    <a:pt x="125" y="4"/>
                  </a:lnTo>
                  <a:lnTo>
                    <a:pt x="122" y="4"/>
                  </a:lnTo>
                  <a:lnTo>
                    <a:pt x="116" y="7"/>
                  </a:lnTo>
                  <a:lnTo>
                    <a:pt x="110" y="7"/>
                  </a:lnTo>
                  <a:lnTo>
                    <a:pt x="106" y="9"/>
                  </a:lnTo>
                  <a:lnTo>
                    <a:pt x="101" y="11"/>
                  </a:lnTo>
                  <a:lnTo>
                    <a:pt x="95" y="13"/>
                  </a:lnTo>
                  <a:lnTo>
                    <a:pt x="89" y="15"/>
                  </a:lnTo>
                  <a:lnTo>
                    <a:pt x="84" y="15"/>
                  </a:lnTo>
                  <a:lnTo>
                    <a:pt x="78" y="17"/>
                  </a:lnTo>
                  <a:lnTo>
                    <a:pt x="74" y="19"/>
                  </a:lnTo>
                  <a:lnTo>
                    <a:pt x="68" y="23"/>
                  </a:lnTo>
                  <a:lnTo>
                    <a:pt x="63" y="25"/>
                  </a:lnTo>
                  <a:lnTo>
                    <a:pt x="57" y="26"/>
                  </a:lnTo>
                  <a:lnTo>
                    <a:pt x="53" y="28"/>
                  </a:lnTo>
                  <a:lnTo>
                    <a:pt x="47" y="30"/>
                  </a:lnTo>
                  <a:lnTo>
                    <a:pt x="44" y="34"/>
                  </a:lnTo>
                  <a:lnTo>
                    <a:pt x="40" y="36"/>
                  </a:lnTo>
                  <a:lnTo>
                    <a:pt x="36" y="38"/>
                  </a:lnTo>
                  <a:lnTo>
                    <a:pt x="28" y="44"/>
                  </a:lnTo>
                  <a:lnTo>
                    <a:pt x="25" y="49"/>
                  </a:lnTo>
                  <a:lnTo>
                    <a:pt x="17" y="53"/>
                  </a:lnTo>
                  <a:lnTo>
                    <a:pt x="13" y="61"/>
                  </a:lnTo>
                  <a:lnTo>
                    <a:pt x="11" y="66"/>
                  </a:lnTo>
                  <a:lnTo>
                    <a:pt x="9" y="70"/>
                  </a:lnTo>
                  <a:lnTo>
                    <a:pt x="9" y="76"/>
                  </a:lnTo>
                  <a:lnTo>
                    <a:pt x="8" y="82"/>
                  </a:lnTo>
                  <a:lnTo>
                    <a:pt x="6" y="87"/>
                  </a:lnTo>
                  <a:lnTo>
                    <a:pt x="6" y="93"/>
                  </a:lnTo>
                  <a:lnTo>
                    <a:pt x="4" y="99"/>
                  </a:lnTo>
                  <a:lnTo>
                    <a:pt x="4" y="106"/>
                  </a:lnTo>
                  <a:lnTo>
                    <a:pt x="2" y="112"/>
                  </a:lnTo>
                  <a:lnTo>
                    <a:pt x="2" y="120"/>
                  </a:lnTo>
                  <a:lnTo>
                    <a:pt x="2" y="127"/>
                  </a:lnTo>
                  <a:lnTo>
                    <a:pt x="2" y="133"/>
                  </a:lnTo>
                  <a:lnTo>
                    <a:pt x="0" y="139"/>
                  </a:lnTo>
                  <a:lnTo>
                    <a:pt x="0" y="146"/>
                  </a:lnTo>
                  <a:lnTo>
                    <a:pt x="0" y="154"/>
                  </a:lnTo>
                  <a:lnTo>
                    <a:pt x="0" y="160"/>
                  </a:lnTo>
                  <a:lnTo>
                    <a:pt x="0" y="165"/>
                  </a:lnTo>
                  <a:lnTo>
                    <a:pt x="0" y="173"/>
                  </a:lnTo>
                  <a:lnTo>
                    <a:pt x="0" y="179"/>
                  </a:lnTo>
                  <a:lnTo>
                    <a:pt x="0" y="184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199"/>
                  </a:lnTo>
                  <a:lnTo>
                    <a:pt x="2" y="205"/>
                  </a:lnTo>
                  <a:lnTo>
                    <a:pt x="2" y="209"/>
                  </a:lnTo>
                  <a:lnTo>
                    <a:pt x="2" y="213"/>
                  </a:lnTo>
                  <a:lnTo>
                    <a:pt x="4" y="215"/>
                  </a:lnTo>
                  <a:lnTo>
                    <a:pt x="4" y="218"/>
                  </a:lnTo>
                  <a:lnTo>
                    <a:pt x="6" y="224"/>
                  </a:lnTo>
                  <a:lnTo>
                    <a:pt x="6" y="228"/>
                  </a:lnTo>
                  <a:lnTo>
                    <a:pt x="8" y="232"/>
                  </a:lnTo>
                  <a:lnTo>
                    <a:pt x="9" y="237"/>
                  </a:lnTo>
                  <a:lnTo>
                    <a:pt x="9" y="241"/>
                  </a:lnTo>
                  <a:lnTo>
                    <a:pt x="9" y="247"/>
                  </a:lnTo>
                  <a:lnTo>
                    <a:pt x="11" y="251"/>
                  </a:lnTo>
                  <a:lnTo>
                    <a:pt x="11" y="255"/>
                  </a:lnTo>
                  <a:lnTo>
                    <a:pt x="11" y="258"/>
                  </a:lnTo>
                  <a:lnTo>
                    <a:pt x="11" y="264"/>
                  </a:lnTo>
                  <a:lnTo>
                    <a:pt x="11" y="268"/>
                  </a:lnTo>
                  <a:lnTo>
                    <a:pt x="13" y="274"/>
                  </a:lnTo>
                  <a:lnTo>
                    <a:pt x="11" y="281"/>
                  </a:lnTo>
                  <a:lnTo>
                    <a:pt x="9" y="289"/>
                  </a:lnTo>
                  <a:lnTo>
                    <a:pt x="9" y="293"/>
                  </a:lnTo>
                  <a:lnTo>
                    <a:pt x="8" y="296"/>
                  </a:lnTo>
                  <a:lnTo>
                    <a:pt x="6" y="304"/>
                  </a:lnTo>
                  <a:lnTo>
                    <a:pt x="6" y="310"/>
                  </a:lnTo>
                  <a:lnTo>
                    <a:pt x="6" y="317"/>
                  </a:lnTo>
                  <a:lnTo>
                    <a:pt x="6" y="325"/>
                  </a:lnTo>
                  <a:lnTo>
                    <a:pt x="6" y="329"/>
                  </a:lnTo>
                  <a:lnTo>
                    <a:pt x="6" y="332"/>
                  </a:lnTo>
                  <a:lnTo>
                    <a:pt x="6" y="336"/>
                  </a:lnTo>
                  <a:lnTo>
                    <a:pt x="6" y="342"/>
                  </a:lnTo>
                  <a:lnTo>
                    <a:pt x="6" y="350"/>
                  </a:lnTo>
                  <a:lnTo>
                    <a:pt x="6" y="357"/>
                  </a:lnTo>
                  <a:lnTo>
                    <a:pt x="6" y="361"/>
                  </a:lnTo>
                  <a:lnTo>
                    <a:pt x="6" y="365"/>
                  </a:lnTo>
                  <a:lnTo>
                    <a:pt x="6" y="369"/>
                  </a:lnTo>
                  <a:lnTo>
                    <a:pt x="8" y="374"/>
                  </a:lnTo>
                  <a:lnTo>
                    <a:pt x="8" y="382"/>
                  </a:lnTo>
                  <a:lnTo>
                    <a:pt x="9" y="389"/>
                  </a:lnTo>
                  <a:lnTo>
                    <a:pt x="9" y="395"/>
                  </a:lnTo>
                  <a:lnTo>
                    <a:pt x="11" y="403"/>
                  </a:lnTo>
                  <a:lnTo>
                    <a:pt x="13" y="408"/>
                  </a:lnTo>
                  <a:lnTo>
                    <a:pt x="13" y="414"/>
                  </a:lnTo>
                  <a:lnTo>
                    <a:pt x="13" y="420"/>
                  </a:lnTo>
                  <a:lnTo>
                    <a:pt x="15" y="426"/>
                  </a:lnTo>
                  <a:lnTo>
                    <a:pt x="15" y="429"/>
                  </a:lnTo>
                  <a:lnTo>
                    <a:pt x="17" y="435"/>
                  </a:lnTo>
                  <a:lnTo>
                    <a:pt x="17" y="441"/>
                  </a:lnTo>
                  <a:lnTo>
                    <a:pt x="21" y="447"/>
                  </a:lnTo>
                  <a:lnTo>
                    <a:pt x="21" y="450"/>
                  </a:lnTo>
                  <a:lnTo>
                    <a:pt x="23" y="456"/>
                  </a:lnTo>
                  <a:lnTo>
                    <a:pt x="25" y="462"/>
                  </a:lnTo>
                  <a:lnTo>
                    <a:pt x="28" y="467"/>
                  </a:lnTo>
                  <a:lnTo>
                    <a:pt x="30" y="471"/>
                  </a:lnTo>
                  <a:lnTo>
                    <a:pt x="34" y="477"/>
                  </a:lnTo>
                  <a:lnTo>
                    <a:pt x="38" y="483"/>
                  </a:lnTo>
                  <a:lnTo>
                    <a:pt x="44" y="488"/>
                  </a:lnTo>
                  <a:lnTo>
                    <a:pt x="47" y="492"/>
                  </a:lnTo>
                  <a:lnTo>
                    <a:pt x="53" y="498"/>
                  </a:lnTo>
                  <a:lnTo>
                    <a:pt x="59" y="502"/>
                  </a:lnTo>
                  <a:lnTo>
                    <a:pt x="65" y="505"/>
                  </a:lnTo>
                  <a:lnTo>
                    <a:pt x="68" y="509"/>
                  </a:lnTo>
                  <a:lnTo>
                    <a:pt x="74" y="513"/>
                  </a:lnTo>
                  <a:lnTo>
                    <a:pt x="78" y="515"/>
                  </a:lnTo>
                  <a:lnTo>
                    <a:pt x="84" y="519"/>
                  </a:lnTo>
                  <a:lnTo>
                    <a:pt x="91" y="523"/>
                  </a:lnTo>
                  <a:lnTo>
                    <a:pt x="97" y="524"/>
                  </a:lnTo>
                  <a:lnTo>
                    <a:pt x="101" y="526"/>
                  </a:lnTo>
                  <a:lnTo>
                    <a:pt x="103" y="528"/>
                  </a:lnTo>
                  <a:lnTo>
                    <a:pt x="106" y="507"/>
                  </a:lnTo>
                  <a:lnTo>
                    <a:pt x="106" y="5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629" name="Freeform 293"/>
            <p:cNvSpPr>
              <a:spLocks/>
            </p:cNvSpPr>
            <p:nvPr/>
          </p:nvSpPr>
          <p:spPr bwMode="auto">
            <a:xfrm>
              <a:off x="4479" y="2210"/>
              <a:ext cx="246" cy="303"/>
            </a:xfrm>
            <a:custGeom>
              <a:avLst/>
              <a:gdLst>
                <a:gd name="T0" fmla="*/ 427 w 492"/>
                <a:gd name="T1" fmla="*/ 36 h 607"/>
                <a:gd name="T2" fmla="*/ 463 w 492"/>
                <a:gd name="T3" fmla="*/ 95 h 607"/>
                <a:gd name="T4" fmla="*/ 465 w 492"/>
                <a:gd name="T5" fmla="*/ 137 h 607"/>
                <a:gd name="T6" fmla="*/ 460 w 492"/>
                <a:gd name="T7" fmla="*/ 179 h 607"/>
                <a:gd name="T8" fmla="*/ 458 w 492"/>
                <a:gd name="T9" fmla="*/ 244 h 607"/>
                <a:gd name="T10" fmla="*/ 460 w 492"/>
                <a:gd name="T11" fmla="*/ 303 h 607"/>
                <a:gd name="T12" fmla="*/ 463 w 492"/>
                <a:gd name="T13" fmla="*/ 348 h 607"/>
                <a:gd name="T14" fmla="*/ 454 w 492"/>
                <a:gd name="T15" fmla="*/ 401 h 607"/>
                <a:gd name="T16" fmla="*/ 429 w 492"/>
                <a:gd name="T17" fmla="*/ 449 h 607"/>
                <a:gd name="T18" fmla="*/ 380 w 492"/>
                <a:gd name="T19" fmla="*/ 485 h 607"/>
                <a:gd name="T20" fmla="*/ 355 w 492"/>
                <a:gd name="T21" fmla="*/ 529 h 607"/>
                <a:gd name="T22" fmla="*/ 311 w 492"/>
                <a:gd name="T23" fmla="*/ 546 h 607"/>
                <a:gd name="T24" fmla="*/ 262 w 492"/>
                <a:gd name="T25" fmla="*/ 534 h 607"/>
                <a:gd name="T26" fmla="*/ 218 w 492"/>
                <a:gd name="T27" fmla="*/ 536 h 607"/>
                <a:gd name="T28" fmla="*/ 186 w 492"/>
                <a:gd name="T29" fmla="*/ 563 h 607"/>
                <a:gd name="T30" fmla="*/ 140 w 492"/>
                <a:gd name="T31" fmla="*/ 571 h 607"/>
                <a:gd name="T32" fmla="*/ 93 w 492"/>
                <a:gd name="T33" fmla="*/ 561 h 607"/>
                <a:gd name="T34" fmla="*/ 53 w 492"/>
                <a:gd name="T35" fmla="*/ 519 h 607"/>
                <a:gd name="T36" fmla="*/ 36 w 492"/>
                <a:gd name="T37" fmla="*/ 455 h 607"/>
                <a:gd name="T38" fmla="*/ 38 w 492"/>
                <a:gd name="T39" fmla="*/ 392 h 607"/>
                <a:gd name="T40" fmla="*/ 49 w 492"/>
                <a:gd name="T41" fmla="*/ 344 h 607"/>
                <a:gd name="T42" fmla="*/ 43 w 492"/>
                <a:gd name="T43" fmla="*/ 314 h 607"/>
                <a:gd name="T44" fmla="*/ 38 w 492"/>
                <a:gd name="T45" fmla="*/ 272 h 607"/>
                <a:gd name="T46" fmla="*/ 40 w 492"/>
                <a:gd name="T47" fmla="*/ 230 h 607"/>
                <a:gd name="T48" fmla="*/ 47 w 492"/>
                <a:gd name="T49" fmla="*/ 183 h 607"/>
                <a:gd name="T50" fmla="*/ 57 w 492"/>
                <a:gd name="T51" fmla="*/ 141 h 607"/>
                <a:gd name="T52" fmla="*/ 81 w 492"/>
                <a:gd name="T53" fmla="*/ 55 h 607"/>
                <a:gd name="T54" fmla="*/ 59 w 492"/>
                <a:gd name="T55" fmla="*/ 92 h 607"/>
                <a:gd name="T56" fmla="*/ 36 w 492"/>
                <a:gd name="T57" fmla="*/ 133 h 607"/>
                <a:gd name="T58" fmla="*/ 23 w 492"/>
                <a:gd name="T59" fmla="*/ 185 h 607"/>
                <a:gd name="T60" fmla="*/ 19 w 492"/>
                <a:gd name="T61" fmla="*/ 244 h 607"/>
                <a:gd name="T62" fmla="*/ 24 w 492"/>
                <a:gd name="T63" fmla="*/ 299 h 607"/>
                <a:gd name="T64" fmla="*/ 28 w 492"/>
                <a:gd name="T65" fmla="*/ 335 h 607"/>
                <a:gd name="T66" fmla="*/ 15 w 492"/>
                <a:gd name="T67" fmla="*/ 377 h 607"/>
                <a:gd name="T68" fmla="*/ 4 w 492"/>
                <a:gd name="T69" fmla="*/ 420 h 607"/>
                <a:gd name="T70" fmla="*/ 0 w 492"/>
                <a:gd name="T71" fmla="*/ 468 h 607"/>
                <a:gd name="T72" fmla="*/ 9 w 492"/>
                <a:gd name="T73" fmla="*/ 510 h 607"/>
                <a:gd name="T74" fmla="*/ 36 w 492"/>
                <a:gd name="T75" fmla="*/ 550 h 607"/>
                <a:gd name="T76" fmla="*/ 74 w 492"/>
                <a:gd name="T77" fmla="*/ 582 h 607"/>
                <a:gd name="T78" fmla="*/ 118 w 492"/>
                <a:gd name="T79" fmla="*/ 599 h 607"/>
                <a:gd name="T80" fmla="*/ 167 w 492"/>
                <a:gd name="T81" fmla="*/ 603 h 607"/>
                <a:gd name="T82" fmla="*/ 209 w 492"/>
                <a:gd name="T83" fmla="*/ 584 h 607"/>
                <a:gd name="T84" fmla="*/ 245 w 492"/>
                <a:gd name="T85" fmla="*/ 553 h 607"/>
                <a:gd name="T86" fmla="*/ 298 w 492"/>
                <a:gd name="T87" fmla="*/ 574 h 607"/>
                <a:gd name="T88" fmla="*/ 365 w 492"/>
                <a:gd name="T89" fmla="*/ 565 h 607"/>
                <a:gd name="T90" fmla="*/ 414 w 492"/>
                <a:gd name="T91" fmla="*/ 510 h 607"/>
                <a:gd name="T92" fmla="*/ 439 w 492"/>
                <a:gd name="T93" fmla="*/ 479 h 607"/>
                <a:gd name="T94" fmla="*/ 469 w 492"/>
                <a:gd name="T95" fmla="*/ 434 h 607"/>
                <a:gd name="T96" fmla="*/ 486 w 492"/>
                <a:gd name="T97" fmla="*/ 382 h 607"/>
                <a:gd name="T98" fmla="*/ 490 w 492"/>
                <a:gd name="T99" fmla="*/ 327 h 607"/>
                <a:gd name="T100" fmla="*/ 488 w 492"/>
                <a:gd name="T101" fmla="*/ 282 h 607"/>
                <a:gd name="T102" fmla="*/ 482 w 492"/>
                <a:gd name="T103" fmla="*/ 242 h 607"/>
                <a:gd name="T104" fmla="*/ 482 w 492"/>
                <a:gd name="T105" fmla="*/ 194 h 607"/>
                <a:gd name="T106" fmla="*/ 486 w 492"/>
                <a:gd name="T107" fmla="*/ 147 h 607"/>
                <a:gd name="T108" fmla="*/ 490 w 492"/>
                <a:gd name="T109" fmla="*/ 101 h 607"/>
                <a:gd name="T110" fmla="*/ 486 w 492"/>
                <a:gd name="T111" fmla="*/ 57 h 607"/>
                <a:gd name="T112" fmla="*/ 454 w 492"/>
                <a:gd name="T113" fmla="*/ 17 h 607"/>
                <a:gd name="T114" fmla="*/ 408 w 492"/>
                <a:gd name="T115" fmla="*/ 0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92" h="607">
                  <a:moveTo>
                    <a:pt x="393" y="25"/>
                  </a:moveTo>
                  <a:lnTo>
                    <a:pt x="395" y="25"/>
                  </a:lnTo>
                  <a:lnTo>
                    <a:pt x="399" y="25"/>
                  </a:lnTo>
                  <a:lnTo>
                    <a:pt x="403" y="25"/>
                  </a:lnTo>
                  <a:lnTo>
                    <a:pt x="406" y="27"/>
                  </a:lnTo>
                  <a:lnTo>
                    <a:pt x="412" y="29"/>
                  </a:lnTo>
                  <a:lnTo>
                    <a:pt x="416" y="33"/>
                  </a:lnTo>
                  <a:lnTo>
                    <a:pt x="422" y="35"/>
                  </a:lnTo>
                  <a:lnTo>
                    <a:pt x="427" y="36"/>
                  </a:lnTo>
                  <a:lnTo>
                    <a:pt x="431" y="40"/>
                  </a:lnTo>
                  <a:lnTo>
                    <a:pt x="437" y="46"/>
                  </a:lnTo>
                  <a:lnTo>
                    <a:pt x="443" y="52"/>
                  </a:lnTo>
                  <a:lnTo>
                    <a:pt x="446" y="57"/>
                  </a:lnTo>
                  <a:lnTo>
                    <a:pt x="452" y="63"/>
                  </a:lnTo>
                  <a:lnTo>
                    <a:pt x="456" y="73"/>
                  </a:lnTo>
                  <a:lnTo>
                    <a:pt x="458" y="78"/>
                  </a:lnTo>
                  <a:lnTo>
                    <a:pt x="462" y="88"/>
                  </a:lnTo>
                  <a:lnTo>
                    <a:pt x="463" y="95"/>
                  </a:lnTo>
                  <a:lnTo>
                    <a:pt x="465" y="103"/>
                  </a:lnTo>
                  <a:lnTo>
                    <a:pt x="465" y="107"/>
                  </a:lnTo>
                  <a:lnTo>
                    <a:pt x="465" y="111"/>
                  </a:lnTo>
                  <a:lnTo>
                    <a:pt x="465" y="114"/>
                  </a:lnTo>
                  <a:lnTo>
                    <a:pt x="465" y="120"/>
                  </a:lnTo>
                  <a:lnTo>
                    <a:pt x="465" y="124"/>
                  </a:lnTo>
                  <a:lnTo>
                    <a:pt x="465" y="128"/>
                  </a:lnTo>
                  <a:lnTo>
                    <a:pt x="465" y="133"/>
                  </a:lnTo>
                  <a:lnTo>
                    <a:pt x="465" y="137"/>
                  </a:lnTo>
                  <a:lnTo>
                    <a:pt x="465" y="141"/>
                  </a:lnTo>
                  <a:lnTo>
                    <a:pt x="463" y="145"/>
                  </a:lnTo>
                  <a:lnTo>
                    <a:pt x="463" y="149"/>
                  </a:lnTo>
                  <a:lnTo>
                    <a:pt x="463" y="154"/>
                  </a:lnTo>
                  <a:lnTo>
                    <a:pt x="462" y="158"/>
                  </a:lnTo>
                  <a:lnTo>
                    <a:pt x="462" y="162"/>
                  </a:lnTo>
                  <a:lnTo>
                    <a:pt x="462" y="168"/>
                  </a:lnTo>
                  <a:lnTo>
                    <a:pt x="462" y="171"/>
                  </a:lnTo>
                  <a:lnTo>
                    <a:pt x="460" y="179"/>
                  </a:lnTo>
                  <a:lnTo>
                    <a:pt x="460" y="187"/>
                  </a:lnTo>
                  <a:lnTo>
                    <a:pt x="460" y="194"/>
                  </a:lnTo>
                  <a:lnTo>
                    <a:pt x="462" y="204"/>
                  </a:lnTo>
                  <a:lnTo>
                    <a:pt x="460" y="209"/>
                  </a:lnTo>
                  <a:lnTo>
                    <a:pt x="460" y="217"/>
                  </a:lnTo>
                  <a:lnTo>
                    <a:pt x="460" y="223"/>
                  </a:lnTo>
                  <a:lnTo>
                    <a:pt x="460" y="230"/>
                  </a:lnTo>
                  <a:lnTo>
                    <a:pt x="458" y="236"/>
                  </a:lnTo>
                  <a:lnTo>
                    <a:pt x="458" y="244"/>
                  </a:lnTo>
                  <a:lnTo>
                    <a:pt x="458" y="249"/>
                  </a:lnTo>
                  <a:lnTo>
                    <a:pt x="458" y="257"/>
                  </a:lnTo>
                  <a:lnTo>
                    <a:pt x="458" y="263"/>
                  </a:lnTo>
                  <a:lnTo>
                    <a:pt x="458" y="268"/>
                  </a:lnTo>
                  <a:lnTo>
                    <a:pt x="458" y="276"/>
                  </a:lnTo>
                  <a:lnTo>
                    <a:pt x="458" y="284"/>
                  </a:lnTo>
                  <a:lnTo>
                    <a:pt x="458" y="289"/>
                  </a:lnTo>
                  <a:lnTo>
                    <a:pt x="460" y="299"/>
                  </a:lnTo>
                  <a:lnTo>
                    <a:pt x="460" y="303"/>
                  </a:lnTo>
                  <a:lnTo>
                    <a:pt x="460" y="306"/>
                  </a:lnTo>
                  <a:lnTo>
                    <a:pt x="462" y="310"/>
                  </a:lnTo>
                  <a:lnTo>
                    <a:pt x="462" y="314"/>
                  </a:lnTo>
                  <a:lnTo>
                    <a:pt x="462" y="322"/>
                  </a:lnTo>
                  <a:lnTo>
                    <a:pt x="463" y="331"/>
                  </a:lnTo>
                  <a:lnTo>
                    <a:pt x="463" y="335"/>
                  </a:lnTo>
                  <a:lnTo>
                    <a:pt x="463" y="339"/>
                  </a:lnTo>
                  <a:lnTo>
                    <a:pt x="463" y="344"/>
                  </a:lnTo>
                  <a:lnTo>
                    <a:pt x="463" y="348"/>
                  </a:lnTo>
                  <a:lnTo>
                    <a:pt x="462" y="356"/>
                  </a:lnTo>
                  <a:lnTo>
                    <a:pt x="462" y="363"/>
                  </a:lnTo>
                  <a:lnTo>
                    <a:pt x="462" y="367"/>
                  </a:lnTo>
                  <a:lnTo>
                    <a:pt x="462" y="373"/>
                  </a:lnTo>
                  <a:lnTo>
                    <a:pt x="460" y="377"/>
                  </a:lnTo>
                  <a:lnTo>
                    <a:pt x="460" y="380"/>
                  </a:lnTo>
                  <a:lnTo>
                    <a:pt x="458" y="388"/>
                  </a:lnTo>
                  <a:lnTo>
                    <a:pt x="456" y="396"/>
                  </a:lnTo>
                  <a:lnTo>
                    <a:pt x="454" y="401"/>
                  </a:lnTo>
                  <a:lnTo>
                    <a:pt x="452" y="409"/>
                  </a:lnTo>
                  <a:lnTo>
                    <a:pt x="450" y="415"/>
                  </a:lnTo>
                  <a:lnTo>
                    <a:pt x="448" y="420"/>
                  </a:lnTo>
                  <a:lnTo>
                    <a:pt x="446" y="426"/>
                  </a:lnTo>
                  <a:lnTo>
                    <a:pt x="444" y="430"/>
                  </a:lnTo>
                  <a:lnTo>
                    <a:pt x="443" y="434"/>
                  </a:lnTo>
                  <a:lnTo>
                    <a:pt x="439" y="439"/>
                  </a:lnTo>
                  <a:lnTo>
                    <a:pt x="433" y="443"/>
                  </a:lnTo>
                  <a:lnTo>
                    <a:pt x="429" y="449"/>
                  </a:lnTo>
                  <a:lnTo>
                    <a:pt x="424" y="453"/>
                  </a:lnTo>
                  <a:lnTo>
                    <a:pt x="418" y="457"/>
                  </a:lnTo>
                  <a:lnTo>
                    <a:pt x="412" y="462"/>
                  </a:lnTo>
                  <a:lnTo>
                    <a:pt x="408" y="468"/>
                  </a:lnTo>
                  <a:lnTo>
                    <a:pt x="401" y="470"/>
                  </a:lnTo>
                  <a:lnTo>
                    <a:pt x="397" y="476"/>
                  </a:lnTo>
                  <a:lnTo>
                    <a:pt x="391" y="477"/>
                  </a:lnTo>
                  <a:lnTo>
                    <a:pt x="387" y="483"/>
                  </a:lnTo>
                  <a:lnTo>
                    <a:pt x="380" y="485"/>
                  </a:lnTo>
                  <a:lnTo>
                    <a:pt x="380" y="489"/>
                  </a:lnTo>
                  <a:lnTo>
                    <a:pt x="387" y="508"/>
                  </a:lnTo>
                  <a:lnTo>
                    <a:pt x="386" y="508"/>
                  </a:lnTo>
                  <a:lnTo>
                    <a:pt x="380" y="514"/>
                  </a:lnTo>
                  <a:lnTo>
                    <a:pt x="374" y="515"/>
                  </a:lnTo>
                  <a:lnTo>
                    <a:pt x="370" y="519"/>
                  </a:lnTo>
                  <a:lnTo>
                    <a:pt x="367" y="521"/>
                  </a:lnTo>
                  <a:lnTo>
                    <a:pt x="361" y="525"/>
                  </a:lnTo>
                  <a:lnTo>
                    <a:pt x="355" y="529"/>
                  </a:lnTo>
                  <a:lnTo>
                    <a:pt x="349" y="531"/>
                  </a:lnTo>
                  <a:lnTo>
                    <a:pt x="344" y="534"/>
                  </a:lnTo>
                  <a:lnTo>
                    <a:pt x="340" y="538"/>
                  </a:lnTo>
                  <a:lnTo>
                    <a:pt x="334" y="540"/>
                  </a:lnTo>
                  <a:lnTo>
                    <a:pt x="329" y="542"/>
                  </a:lnTo>
                  <a:lnTo>
                    <a:pt x="325" y="544"/>
                  </a:lnTo>
                  <a:lnTo>
                    <a:pt x="321" y="546"/>
                  </a:lnTo>
                  <a:lnTo>
                    <a:pt x="317" y="546"/>
                  </a:lnTo>
                  <a:lnTo>
                    <a:pt x="311" y="546"/>
                  </a:lnTo>
                  <a:lnTo>
                    <a:pt x="308" y="546"/>
                  </a:lnTo>
                  <a:lnTo>
                    <a:pt x="302" y="544"/>
                  </a:lnTo>
                  <a:lnTo>
                    <a:pt x="294" y="542"/>
                  </a:lnTo>
                  <a:lnTo>
                    <a:pt x="289" y="542"/>
                  </a:lnTo>
                  <a:lnTo>
                    <a:pt x="283" y="540"/>
                  </a:lnTo>
                  <a:lnTo>
                    <a:pt x="277" y="538"/>
                  </a:lnTo>
                  <a:lnTo>
                    <a:pt x="272" y="536"/>
                  </a:lnTo>
                  <a:lnTo>
                    <a:pt x="266" y="534"/>
                  </a:lnTo>
                  <a:lnTo>
                    <a:pt x="262" y="534"/>
                  </a:lnTo>
                  <a:lnTo>
                    <a:pt x="258" y="533"/>
                  </a:lnTo>
                  <a:lnTo>
                    <a:pt x="251" y="531"/>
                  </a:lnTo>
                  <a:lnTo>
                    <a:pt x="249" y="531"/>
                  </a:lnTo>
                  <a:lnTo>
                    <a:pt x="241" y="498"/>
                  </a:lnTo>
                  <a:lnTo>
                    <a:pt x="218" y="521"/>
                  </a:lnTo>
                  <a:lnTo>
                    <a:pt x="218" y="523"/>
                  </a:lnTo>
                  <a:lnTo>
                    <a:pt x="218" y="527"/>
                  </a:lnTo>
                  <a:lnTo>
                    <a:pt x="220" y="531"/>
                  </a:lnTo>
                  <a:lnTo>
                    <a:pt x="218" y="536"/>
                  </a:lnTo>
                  <a:lnTo>
                    <a:pt x="215" y="542"/>
                  </a:lnTo>
                  <a:lnTo>
                    <a:pt x="211" y="546"/>
                  </a:lnTo>
                  <a:lnTo>
                    <a:pt x="209" y="550"/>
                  </a:lnTo>
                  <a:lnTo>
                    <a:pt x="203" y="553"/>
                  </a:lnTo>
                  <a:lnTo>
                    <a:pt x="201" y="557"/>
                  </a:lnTo>
                  <a:lnTo>
                    <a:pt x="195" y="559"/>
                  </a:lnTo>
                  <a:lnTo>
                    <a:pt x="194" y="561"/>
                  </a:lnTo>
                  <a:lnTo>
                    <a:pt x="190" y="561"/>
                  </a:lnTo>
                  <a:lnTo>
                    <a:pt x="186" y="563"/>
                  </a:lnTo>
                  <a:lnTo>
                    <a:pt x="180" y="565"/>
                  </a:lnTo>
                  <a:lnTo>
                    <a:pt x="176" y="565"/>
                  </a:lnTo>
                  <a:lnTo>
                    <a:pt x="171" y="567"/>
                  </a:lnTo>
                  <a:lnTo>
                    <a:pt x="167" y="569"/>
                  </a:lnTo>
                  <a:lnTo>
                    <a:pt x="163" y="569"/>
                  </a:lnTo>
                  <a:lnTo>
                    <a:pt x="157" y="571"/>
                  </a:lnTo>
                  <a:lnTo>
                    <a:pt x="152" y="571"/>
                  </a:lnTo>
                  <a:lnTo>
                    <a:pt x="148" y="571"/>
                  </a:lnTo>
                  <a:lnTo>
                    <a:pt x="140" y="571"/>
                  </a:lnTo>
                  <a:lnTo>
                    <a:pt x="137" y="571"/>
                  </a:lnTo>
                  <a:lnTo>
                    <a:pt x="131" y="571"/>
                  </a:lnTo>
                  <a:lnTo>
                    <a:pt x="125" y="571"/>
                  </a:lnTo>
                  <a:lnTo>
                    <a:pt x="119" y="569"/>
                  </a:lnTo>
                  <a:lnTo>
                    <a:pt x="116" y="569"/>
                  </a:lnTo>
                  <a:lnTo>
                    <a:pt x="108" y="567"/>
                  </a:lnTo>
                  <a:lnTo>
                    <a:pt x="104" y="565"/>
                  </a:lnTo>
                  <a:lnTo>
                    <a:pt x="99" y="563"/>
                  </a:lnTo>
                  <a:lnTo>
                    <a:pt x="93" y="561"/>
                  </a:lnTo>
                  <a:lnTo>
                    <a:pt x="89" y="557"/>
                  </a:lnTo>
                  <a:lnTo>
                    <a:pt x="83" y="555"/>
                  </a:lnTo>
                  <a:lnTo>
                    <a:pt x="78" y="550"/>
                  </a:lnTo>
                  <a:lnTo>
                    <a:pt x="74" y="546"/>
                  </a:lnTo>
                  <a:lnTo>
                    <a:pt x="70" y="542"/>
                  </a:lnTo>
                  <a:lnTo>
                    <a:pt x="66" y="538"/>
                  </a:lnTo>
                  <a:lnTo>
                    <a:pt x="61" y="533"/>
                  </a:lnTo>
                  <a:lnTo>
                    <a:pt x="57" y="527"/>
                  </a:lnTo>
                  <a:lnTo>
                    <a:pt x="53" y="519"/>
                  </a:lnTo>
                  <a:lnTo>
                    <a:pt x="51" y="514"/>
                  </a:lnTo>
                  <a:lnTo>
                    <a:pt x="47" y="506"/>
                  </a:lnTo>
                  <a:lnTo>
                    <a:pt x="43" y="498"/>
                  </a:lnTo>
                  <a:lnTo>
                    <a:pt x="42" y="491"/>
                  </a:lnTo>
                  <a:lnTo>
                    <a:pt x="40" y="485"/>
                  </a:lnTo>
                  <a:lnTo>
                    <a:pt x="38" y="476"/>
                  </a:lnTo>
                  <a:lnTo>
                    <a:pt x="38" y="470"/>
                  </a:lnTo>
                  <a:lnTo>
                    <a:pt x="36" y="460"/>
                  </a:lnTo>
                  <a:lnTo>
                    <a:pt x="36" y="455"/>
                  </a:lnTo>
                  <a:lnTo>
                    <a:pt x="36" y="447"/>
                  </a:lnTo>
                  <a:lnTo>
                    <a:pt x="36" y="439"/>
                  </a:lnTo>
                  <a:lnTo>
                    <a:pt x="36" y="432"/>
                  </a:lnTo>
                  <a:lnTo>
                    <a:pt x="36" y="426"/>
                  </a:lnTo>
                  <a:lnTo>
                    <a:pt x="36" y="418"/>
                  </a:lnTo>
                  <a:lnTo>
                    <a:pt x="36" y="411"/>
                  </a:lnTo>
                  <a:lnTo>
                    <a:pt x="36" y="405"/>
                  </a:lnTo>
                  <a:lnTo>
                    <a:pt x="38" y="399"/>
                  </a:lnTo>
                  <a:lnTo>
                    <a:pt x="38" y="392"/>
                  </a:lnTo>
                  <a:lnTo>
                    <a:pt x="40" y="386"/>
                  </a:lnTo>
                  <a:lnTo>
                    <a:pt x="40" y="380"/>
                  </a:lnTo>
                  <a:lnTo>
                    <a:pt x="42" y="375"/>
                  </a:lnTo>
                  <a:lnTo>
                    <a:pt x="42" y="369"/>
                  </a:lnTo>
                  <a:lnTo>
                    <a:pt x="43" y="365"/>
                  </a:lnTo>
                  <a:lnTo>
                    <a:pt x="43" y="360"/>
                  </a:lnTo>
                  <a:lnTo>
                    <a:pt x="45" y="356"/>
                  </a:lnTo>
                  <a:lnTo>
                    <a:pt x="47" y="348"/>
                  </a:lnTo>
                  <a:lnTo>
                    <a:pt x="49" y="344"/>
                  </a:lnTo>
                  <a:lnTo>
                    <a:pt x="51" y="341"/>
                  </a:lnTo>
                  <a:lnTo>
                    <a:pt x="51" y="341"/>
                  </a:lnTo>
                  <a:lnTo>
                    <a:pt x="51" y="339"/>
                  </a:lnTo>
                  <a:lnTo>
                    <a:pt x="49" y="337"/>
                  </a:lnTo>
                  <a:lnTo>
                    <a:pt x="49" y="335"/>
                  </a:lnTo>
                  <a:lnTo>
                    <a:pt x="47" y="331"/>
                  </a:lnTo>
                  <a:lnTo>
                    <a:pt x="47" y="325"/>
                  </a:lnTo>
                  <a:lnTo>
                    <a:pt x="45" y="320"/>
                  </a:lnTo>
                  <a:lnTo>
                    <a:pt x="43" y="314"/>
                  </a:lnTo>
                  <a:lnTo>
                    <a:pt x="43" y="306"/>
                  </a:lnTo>
                  <a:lnTo>
                    <a:pt x="42" y="303"/>
                  </a:lnTo>
                  <a:lnTo>
                    <a:pt x="40" y="299"/>
                  </a:lnTo>
                  <a:lnTo>
                    <a:pt x="40" y="295"/>
                  </a:lnTo>
                  <a:lnTo>
                    <a:pt x="40" y="291"/>
                  </a:lnTo>
                  <a:lnTo>
                    <a:pt x="40" y="285"/>
                  </a:lnTo>
                  <a:lnTo>
                    <a:pt x="38" y="282"/>
                  </a:lnTo>
                  <a:lnTo>
                    <a:pt x="38" y="276"/>
                  </a:lnTo>
                  <a:lnTo>
                    <a:pt x="38" y="272"/>
                  </a:lnTo>
                  <a:lnTo>
                    <a:pt x="38" y="268"/>
                  </a:lnTo>
                  <a:lnTo>
                    <a:pt x="38" y="263"/>
                  </a:lnTo>
                  <a:lnTo>
                    <a:pt x="38" y="259"/>
                  </a:lnTo>
                  <a:lnTo>
                    <a:pt x="38" y="253"/>
                  </a:lnTo>
                  <a:lnTo>
                    <a:pt x="38" y="249"/>
                  </a:lnTo>
                  <a:lnTo>
                    <a:pt x="38" y="244"/>
                  </a:lnTo>
                  <a:lnTo>
                    <a:pt x="38" y="240"/>
                  </a:lnTo>
                  <a:lnTo>
                    <a:pt x="40" y="236"/>
                  </a:lnTo>
                  <a:lnTo>
                    <a:pt x="40" y="230"/>
                  </a:lnTo>
                  <a:lnTo>
                    <a:pt x="40" y="225"/>
                  </a:lnTo>
                  <a:lnTo>
                    <a:pt x="40" y="219"/>
                  </a:lnTo>
                  <a:lnTo>
                    <a:pt x="40" y="215"/>
                  </a:lnTo>
                  <a:lnTo>
                    <a:pt x="40" y="209"/>
                  </a:lnTo>
                  <a:lnTo>
                    <a:pt x="42" y="206"/>
                  </a:lnTo>
                  <a:lnTo>
                    <a:pt x="43" y="200"/>
                  </a:lnTo>
                  <a:lnTo>
                    <a:pt x="43" y="194"/>
                  </a:lnTo>
                  <a:lnTo>
                    <a:pt x="45" y="189"/>
                  </a:lnTo>
                  <a:lnTo>
                    <a:pt x="47" y="183"/>
                  </a:lnTo>
                  <a:lnTo>
                    <a:pt x="47" y="179"/>
                  </a:lnTo>
                  <a:lnTo>
                    <a:pt x="49" y="173"/>
                  </a:lnTo>
                  <a:lnTo>
                    <a:pt x="49" y="168"/>
                  </a:lnTo>
                  <a:lnTo>
                    <a:pt x="51" y="164"/>
                  </a:lnTo>
                  <a:lnTo>
                    <a:pt x="51" y="160"/>
                  </a:lnTo>
                  <a:lnTo>
                    <a:pt x="55" y="154"/>
                  </a:lnTo>
                  <a:lnTo>
                    <a:pt x="55" y="151"/>
                  </a:lnTo>
                  <a:lnTo>
                    <a:pt x="55" y="145"/>
                  </a:lnTo>
                  <a:lnTo>
                    <a:pt x="57" y="141"/>
                  </a:lnTo>
                  <a:lnTo>
                    <a:pt x="59" y="137"/>
                  </a:lnTo>
                  <a:lnTo>
                    <a:pt x="61" y="130"/>
                  </a:lnTo>
                  <a:lnTo>
                    <a:pt x="62" y="124"/>
                  </a:lnTo>
                  <a:lnTo>
                    <a:pt x="64" y="118"/>
                  </a:lnTo>
                  <a:lnTo>
                    <a:pt x="66" y="114"/>
                  </a:lnTo>
                  <a:lnTo>
                    <a:pt x="66" y="113"/>
                  </a:lnTo>
                  <a:lnTo>
                    <a:pt x="66" y="113"/>
                  </a:lnTo>
                  <a:lnTo>
                    <a:pt x="83" y="55"/>
                  </a:lnTo>
                  <a:lnTo>
                    <a:pt x="81" y="55"/>
                  </a:lnTo>
                  <a:lnTo>
                    <a:pt x="81" y="59"/>
                  </a:lnTo>
                  <a:lnTo>
                    <a:pt x="78" y="61"/>
                  </a:lnTo>
                  <a:lnTo>
                    <a:pt x="76" y="65"/>
                  </a:lnTo>
                  <a:lnTo>
                    <a:pt x="70" y="71"/>
                  </a:lnTo>
                  <a:lnTo>
                    <a:pt x="66" y="76"/>
                  </a:lnTo>
                  <a:lnTo>
                    <a:pt x="64" y="78"/>
                  </a:lnTo>
                  <a:lnTo>
                    <a:pt x="62" y="82"/>
                  </a:lnTo>
                  <a:lnTo>
                    <a:pt x="61" y="88"/>
                  </a:lnTo>
                  <a:lnTo>
                    <a:pt x="59" y="92"/>
                  </a:lnTo>
                  <a:lnTo>
                    <a:pt x="55" y="95"/>
                  </a:lnTo>
                  <a:lnTo>
                    <a:pt x="53" y="99"/>
                  </a:lnTo>
                  <a:lnTo>
                    <a:pt x="51" y="105"/>
                  </a:lnTo>
                  <a:lnTo>
                    <a:pt x="47" y="109"/>
                  </a:lnTo>
                  <a:lnTo>
                    <a:pt x="45" y="113"/>
                  </a:lnTo>
                  <a:lnTo>
                    <a:pt x="43" y="118"/>
                  </a:lnTo>
                  <a:lnTo>
                    <a:pt x="42" y="122"/>
                  </a:lnTo>
                  <a:lnTo>
                    <a:pt x="40" y="130"/>
                  </a:lnTo>
                  <a:lnTo>
                    <a:pt x="36" y="133"/>
                  </a:lnTo>
                  <a:lnTo>
                    <a:pt x="34" y="139"/>
                  </a:lnTo>
                  <a:lnTo>
                    <a:pt x="32" y="145"/>
                  </a:lnTo>
                  <a:lnTo>
                    <a:pt x="30" y="151"/>
                  </a:lnTo>
                  <a:lnTo>
                    <a:pt x="28" y="156"/>
                  </a:lnTo>
                  <a:lnTo>
                    <a:pt x="28" y="162"/>
                  </a:lnTo>
                  <a:lnTo>
                    <a:pt x="26" y="168"/>
                  </a:lnTo>
                  <a:lnTo>
                    <a:pt x="24" y="173"/>
                  </a:lnTo>
                  <a:lnTo>
                    <a:pt x="23" y="179"/>
                  </a:lnTo>
                  <a:lnTo>
                    <a:pt x="23" y="185"/>
                  </a:lnTo>
                  <a:lnTo>
                    <a:pt x="21" y="190"/>
                  </a:lnTo>
                  <a:lnTo>
                    <a:pt x="21" y="198"/>
                  </a:lnTo>
                  <a:lnTo>
                    <a:pt x="19" y="204"/>
                  </a:lnTo>
                  <a:lnTo>
                    <a:pt x="19" y="209"/>
                  </a:lnTo>
                  <a:lnTo>
                    <a:pt x="19" y="217"/>
                  </a:lnTo>
                  <a:lnTo>
                    <a:pt x="19" y="223"/>
                  </a:lnTo>
                  <a:lnTo>
                    <a:pt x="19" y="230"/>
                  </a:lnTo>
                  <a:lnTo>
                    <a:pt x="19" y="236"/>
                  </a:lnTo>
                  <a:lnTo>
                    <a:pt x="19" y="244"/>
                  </a:lnTo>
                  <a:lnTo>
                    <a:pt x="19" y="249"/>
                  </a:lnTo>
                  <a:lnTo>
                    <a:pt x="19" y="257"/>
                  </a:lnTo>
                  <a:lnTo>
                    <a:pt x="21" y="263"/>
                  </a:lnTo>
                  <a:lnTo>
                    <a:pt x="21" y="270"/>
                  </a:lnTo>
                  <a:lnTo>
                    <a:pt x="23" y="276"/>
                  </a:lnTo>
                  <a:lnTo>
                    <a:pt x="23" y="282"/>
                  </a:lnTo>
                  <a:lnTo>
                    <a:pt x="23" y="287"/>
                  </a:lnTo>
                  <a:lnTo>
                    <a:pt x="23" y="293"/>
                  </a:lnTo>
                  <a:lnTo>
                    <a:pt x="24" y="299"/>
                  </a:lnTo>
                  <a:lnTo>
                    <a:pt x="24" y="304"/>
                  </a:lnTo>
                  <a:lnTo>
                    <a:pt x="24" y="310"/>
                  </a:lnTo>
                  <a:lnTo>
                    <a:pt x="24" y="314"/>
                  </a:lnTo>
                  <a:lnTo>
                    <a:pt x="26" y="318"/>
                  </a:lnTo>
                  <a:lnTo>
                    <a:pt x="26" y="325"/>
                  </a:lnTo>
                  <a:lnTo>
                    <a:pt x="28" y="329"/>
                  </a:lnTo>
                  <a:lnTo>
                    <a:pt x="28" y="333"/>
                  </a:lnTo>
                  <a:lnTo>
                    <a:pt x="28" y="335"/>
                  </a:lnTo>
                  <a:lnTo>
                    <a:pt x="28" y="335"/>
                  </a:lnTo>
                  <a:lnTo>
                    <a:pt x="28" y="337"/>
                  </a:lnTo>
                  <a:lnTo>
                    <a:pt x="24" y="341"/>
                  </a:lnTo>
                  <a:lnTo>
                    <a:pt x="24" y="346"/>
                  </a:lnTo>
                  <a:lnTo>
                    <a:pt x="23" y="352"/>
                  </a:lnTo>
                  <a:lnTo>
                    <a:pt x="19" y="360"/>
                  </a:lnTo>
                  <a:lnTo>
                    <a:pt x="17" y="361"/>
                  </a:lnTo>
                  <a:lnTo>
                    <a:pt x="17" y="367"/>
                  </a:lnTo>
                  <a:lnTo>
                    <a:pt x="15" y="371"/>
                  </a:lnTo>
                  <a:lnTo>
                    <a:pt x="15" y="377"/>
                  </a:lnTo>
                  <a:lnTo>
                    <a:pt x="13" y="380"/>
                  </a:lnTo>
                  <a:lnTo>
                    <a:pt x="11" y="384"/>
                  </a:lnTo>
                  <a:lnTo>
                    <a:pt x="9" y="390"/>
                  </a:lnTo>
                  <a:lnTo>
                    <a:pt x="9" y="396"/>
                  </a:lnTo>
                  <a:lnTo>
                    <a:pt x="7" y="399"/>
                  </a:lnTo>
                  <a:lnTo>
                    <a:pt x="7" y="405"/>
                  </a:lnTo>
                  <a:lnTo>
                    <a:pt x="5" y="411"/>
                  </a:lnTo>
                  <a:lnTo>
                    <a:pt x="4" y="415"/>
                  </a:lnTo>
                  <a:lnTo>
                    <a:pt x="4" y="420"/>
                  </a:lnTo>
                  <a:lnTo>
                    <a:pt x="2" y="426"/>
                  </a:lnTo>
                  <a:lnTo>
                    <a:pt x="2" y="430"/>
                  </a:lnTo>
                  <a:lnTo>
                    <a:pt x="0" y="437"/>
                  </a:lnTo>
                  <a:lnTo>
                    <a:pt x="0" y="441"/>
                  </a:lnTo>
                  <a:lnTo>
                    <a:pt x="0" y="447"/>
                  </a:lnTo>
                  <a:lnTo>
                    <a:pt x="0" y="453"/>
                  </a:lnTo>
                  <a:lnTo>
                    <a:pt x="0" y="458"/>
                  </a:lnTo>
                  <a:lnTo>
                    <a:pt x="0" y="462"/>
                  </a:lnTo>
                  <a:lnTo>
                    <a:pt x="0" y="468"/>
                  </a:lnTo>
                  <a:lnTo>
                    <a:pt x="0" y="472"/>
                  </a:lnTo>
                  <a:lnTo>
                    <a:pt x="0" y="477"/>
                  </a:lnTo>
                  <a:lnTo>
                    <a:pt x="0" y="481"/>
                  </a:lnTo>
                  <a:lnTo>
                    <a:pt x="2" y="487"/>
                  </a:lnTo>
                  <a:lnTo>
                    <a:pt x="4" y="491"/>
                  </a:lnTo>
                  <a:lnTo>
                    <a:pt x="5" y="496"/>
                  </a:lnTo>
                  <a:lnTo>
                    <a:pt x="5" y="500"/>
                  </a:lnTo>
                  <a:lnTo>
                    <a:pt x="7" y="506"/>
                  </a:lnTo>
                  <a:lnTo>
                    <a:pt x="9" y="510"/>
                  </a:lnTo>
                  <a:lnTo>
                    <a:pt x="11" y="515"/>
                  </a:lnTo>
                  <a:lnTo>
                    <a:pt x="15" y="519"/>
                  </a:lnTo>
                  <a:lnTo>
                    <a:pt x="17" y="525"/>
                  </a:lnTo>
                  <a:lnTo>
                    <a:pt x="19" y="529"/>
                  </a:lnTo>
                  <a:lnTo>
                    <a:pt x="23" y="534"/>
                  </a:lnTo>
                  <a:lnTo>
                    <a:pt x="24" y="538"/>
                  </a:lnTo>
                  <a:lnTo>
                    <a:pt x="28" y="542"/>
                  </a:lnTo>
                  <a:lnTo>
                    <a:pt x="30" y="546"/>
                  </a:lnTo>
                  <a:lnTo>
                    <a:pt x="36" y="550"/>
                  </a:lnTo>
                  <a:lnTo>
                    <a:pt x="38" y="553"/>
                  </a:lnTo>
                  <a:lnTo>
                    <a:pt x="42" y="557"/>
                  </a:lnTo>
                  <a:lnTo>
                    <a:pt x="47" y="561"/>
                  </a:lnTo>
                  <a:lnTo>
                    <a:pt x="51" y="565"/>
                  </a:lnTo>
                  <a:lnTo>
                    <a:pt x="55" y="569"/>
                  </a:lnTo>
                  <a:lnTo>
                    <a:pt x="59" y="572"/>
                  </a:lnTo>
                  <a:lnTo>
                    <a:pt x="64" y="574"/>
                  </a:lnTo>
                  <a:lnTo>
                    <a:pt x="70" y="578"/>
                  </a:lnTo>
                  <a:lnTo>
                    <a:pt x="74" y="582"/>
                  </a:lnTo>
                  <a:lnTo>
                    <a:pt x="80" y="584"/>
                  </a:lnTo>
                  <a:lnTo>
                    <a:pt x="85" y="588"/>
                  </a:lnTo>
                  <a:lnTo>
                    <a:pt x="91" y="590"/>
                  </a:lnTo>
                  <a:lnTo>
                    <a:pt x="95" y="591"/>
                  </a:lnTo>
                  <a:lnTo>
                    <a:pt x="100" y="593"/>
                  </a:lnTo>
                  <a:lnTo>
                    <a:pt x="104" y="593"/>
                  </a:lnTo>
                  <a:lnTo>
                    <a:pt x="110" y="597"/>
                  </a:lnTo>
                  <a:lnTo>
                    <a:pt x="114" y="597"/>
                  </a:lnTo>
                  <a:lnTo>
                    <a:pt x="118" y="599"/>
                  </a:lnTo>
                  <a:lnTo>
                    <a:pt x="121" y="601"/>
                  </a:lnTo>
                  <a:lnTo>
                    <a:pt x="127" y="601"/>
                  </a:lnTo>
                  <a:lnTo>
                    <a:pt x="133" y="603"/>
                  </a:lnTo>
                  <a:lnTo>
                    <a:pt x="140" y="605"/>
                  </a:lnTo>
                  <a:lnTo>
                    <a:pt x="146" y="605"/>
                  </a:lnTo>
                  <a:lnTo>
                    <a:pt x="152" y="607"/>
                  </a:lnTo>
                  <a:lnTo>
                    <a:pt x="157" y="605"/>
                  </a:lnTo>
                  <a:lnTo>
                    <a:pt x="161" y="605"/>
                  </a:lnTo>
                  <a:lnTo>
                    <a:pt x="167" y="603"/>
                  </a:lnTo>
                  <a:lnTo>
                    <a:pt x="171" y="603"/>
                  </a:lnTo>
                  <a:lnTo>
                    <a:pt x="176" y="601"/>
                  </a:lnTo>
                  <a:lnTo>
                    <a:pt x="180" y="599"/>
                  </a:lnTo>
                  <a:lnTo>
                    <a:pt x="186" y="597"/>
                  </a:lnTo>
                  <a:lnTo>
                    <a:pt x="190" y="595"/>
                  </a:lnTo>
                  <a:lnTo>
                    <a:pt x="195" y="591"/>
                  </a:lnTo>
                  <a:lnTo>
                    <a:pt x="199" y="590"/>
                  </a:lnTo>
                  <a:lnTo>
                    <a:pt x="203" y="586"/>
                  </a:lnTo>
                  <a:lnTo>
                    <a:pt x="209" y="584"/>
                  </a:lnTo>
                  <a:lnTo>
                    <a:pt x="213" y="580"/>
                  </a:lnTo>
                  <a:lnTo>
                    <a:pt x="216" y="576"/>
                  </a:lnTo>
                  <a:lnTo>
                    <a:pt x="220" y="572"/>
                  </a:lnTo>
                  <a:lnTo>
                    <a:pt x="226" y="569"/>
                  </a:lnTo>
                  <a:lnTo>
                    <a:pt x="232" y="561"/>
                  </a:lnTo>
                  <a:lnTo>
                    <a:pt x="237" y="557"/>
                  </a:lnTo>
                  <a:lnTo>
                    <a:pt x="241" y="553"/>
                  </a:lnTo>
                  <a:lnTo>
                    <a:pt x="241" y="552"/>
                  </a:lnTo>
                  <a:lnTo>
                    <a:pt x="245" y="553"/>
                  </a:lnTo>
                  <a:lnTo>
                    <a:pt x="247" y="553"/>
                  </a:lnTo>
                  <a:lnTo>
                    <a:pt x="251" y="557"/>
                  </a:lnTo>
                  <a:lnTo>
                    <a:pt x="256" y="559"/>
                  </a:lnTo>
                  <a:lnTo>
                    <a:pt x="262" y="561"/>
                  </a:lnTo>
                  <a:lnTo>
                    <a:pt x="268" y="565"/>
                  </a:lnTo>
                  <a:lnTo>
                    <a:pt x="275" y="569"/>
                  </a:lnTo>
                  <a:lnTo>
                    <a:pt x="283" y="571"/>
                  </a:lnTo>
                  <a:lnTo>
                    <a:pt x="291" y="572"/>
                  </a:lnTo>
                  <a:lnTo>
                    <a:pt x="298" y="574"/>
                  </a:lnTo>
                  <a:lnTo>
                    <a:pt x="308" y="576"/>
                  </a:lnTo>
                  <a:lnTo>
                    <a:pt x="315" y="578"/>
                  </a:lnTo>
                  <a:lnTo>
                    <a:pt x="323" y="578"/>
                  </a:lnTo>
                  <a:lnTo>
                    <a:pt x="330" y="578"/>
                  </a:lnTo>
                  <a:lnTo>
                    <a:pt x="338" y="578"/>
                  </a:lnTo>
                  <a:lnTo>
                    <a:pt x="344" y="574"/>
                  </a:lnTo>
                  <a:lnTo>
                    <a:pt x="349" y="572"/>
                  </a:lnTo>
                  <a:lnTo>
                    <a:pt x="357" y="569"/>
                  </a:lnTo>
                  <a:lnTo>
                    <a:pt x="365" y="565"/>
                  </a:lnTo>
                  <a:lnTo>
                    <a:pt x="370" y="559"/>
                  </a:lnTo>
                  <a:lnTo>
                    <a:pt x="378" y="553"/>
                  </a:lnTo>
                  <a:lnTo>
                    <a:pt x="384" y="548"/>
                  </a:lnTo>
                  <a:lnTo>
                    <a:pt x="391" y="542"/>
                  </a:lnTo>
                  <a:lnTo>
                    <a:pt x="397" y="536"/>
                  </a:lnTo>
                  <a:lnTo>
                    <a:pt x="401" y="531"/>
                  </a:lnTo>
                  <a:lnTo>
                    <a:pt x="406" y="523"/>
                  </a:lnTo>
                  <a:lnTo>
                    <a:pt x="412" y="517"/>
                  </a:lnTo>
                  <a:lnTo>
                    <a:pt x="414" y="510"/>
                  </a:lnTo>
                  <a:lnTo>
                    <a:pt x="418" y="504"/>
                  </a:lnTo>
                  <a:lnTo>
                    <a:pt x="420" y="496"/>
                  </a:lnTo>
                  <a:lnTo>
                    <a:pt x="424" y="493"/>
                  </a:lnTo>
                  <a:lnTo>
                    <a:pt x="424" y="491"/>
                  </a:lnTo>
                  <a:lnTo>
                    <a:pt x="425" y="491"/>
                  </a:lnTo>
                  <a:lnTo>
                    <a:pt x="427" y="491"/>
                  </a:lnTo>
                  <a:lnTo>
                    <a:pt x="433" y="487"/>
                  </a:lnTo>
                  <a:lnTo>
                    <a:pt x="435" y="483"/>
                  </a:lnTo>
                  <a:lnTo>
                    <a:pt x="439" y="479"/>
                  </a:lnTo>
                  <a:lnTo>
                    <a:pt x="443" y="476"/>
                  </a:lnTo>
                  <a:lnTo>
                    <a:pt x="446" y="472"/>
                  </a:lnTo>
                  <a:lnTo>
                    <a:pt x="450" y="464"/>
                  </a:lnTo>
                  <a:lnTo>
                    <a:pt x="456" y="458"/>
                  </a:lnTo>
                  <a:lnTo>
                    <a:pt x="458" y="453"/>
                  </a:lnTo>
                  <a:lnTo>
                    <a:pt x="460" y="449"/>
                  </a:lnTo>
                  <a:lnTo>
                    <a:pt x="463" y="445"/>
                  </a:lnTo>
                  <a:lnTo>
                    <a:pt x="467" y="441"/>
                  </a:lnTo>
                  <a:lnTo>
                    <a:pt x="469" y="434"/>
                  </a:lnTo>
                  <a:lnTo>
                    <a:pt x="473" y="430"/>
                  </a:lnTo>
                  <a:lnTo>
                    <a:pt x="475" y="422"/>
                  </a:lnTo>
                  <a:lnTo>
                    <a:pt x="477" y="418"/>
                  </a:lnTo>
                  <a:lnTo>
                    <a:pt x="479" y="411"/>
                  </a:lnTo>
                  <a:lnTo>
                    <a:pt x="481" y="405"/>
                  </a:lnTo>
                  <a:lnTo>
                    <a:pt x="482" y="399"/>
                  </a:lnTo>
                  <a:lnTo>
                    <a:pt x="484" y="394"/>
                  </a:lnTo>
                  <a:lnTo>
                    <a:pt x="484" y="388"/>
                  </a:lnTo>
                  <a:lnTo>
                    <a:pt x="486" y="382"/>
                  </a:lnTo>
                  <a:lnTo>
                    <a:pt x="486" y="375"/>
                  </a:lnTo>
                  <a:lnTo>
                    <a:pt x="488" y="369"/>
                  </a:lnTo>
                  <a:lnTo>
                    <a:pt x="488" y="363"/>
                  </a:lnTo>
                  <a:lnTo>
                    <a:pt x="490" y="358"/>
                  </a:lnTo>
                  <a:lnTo>
                    <a:pt x="490" y="352"/>
                  </a:lnTo>
                  <a:lnTo>
                    <a:pt x="490" y="346"/>
                  </a:lnTo>
                  <a:lnTo>
                    <a:pt x="490" y="339"/>
                  </a:lnTo>
                  <a:lnTo>
                    <a:pt x="490" y="335"/>
                  </a:lnTo>
                  <a:lnTo>
                    <a:pt x="490" y="327"/>
                  </a:lnTo>
                  <a:lnTo>
                    <a:pt x="490" y="322"/>
                  </a:lnTo>
                  <a:lnTo>
                    <a:pt x="490" y="316"/>
                  </a:lnTo>
                  <a:lnTo>
                    <a:pt x="490" y="310"/>
                  </a:lnTo>
                  <a:lnTo>
                    <a:pt x="490" y="306"/>
                  </a:lnTo>
                  <a:lnTo>
                    <a:pt x="490" y="301"/>
                  </a:lnTo>
                  <a:lnTo>
                    <a:pt x="490" y="295"/>
                  </a:lnTo>
                  <a:lnTo>
                    <a:pt x="488" y="291"/>
                  </a:lnTo>
                  <a:lnTo>
                    <a:pt x="488" y="285"/>
                  </a:lnTo>
                  <a:lnTo>
                    <a:pt x="488" y="282"/>
                  </a:lnTo>
                  <a:lnTo>
                    <a:pt x="486" y="276"/>
                  </a:lnTo>
                  <a:lnTo>
                    <a:pt x="486" y="272"/>
                  </a:lnTo>
                  <a:lnTo>
                    <a:pt x="486" y="268"/>
                  </a:lnTo>
                  <a:lnTo>
                    <a:pt x="486" y="265"/>
                  </a:lnTo>
                  <a:lnTo>
                    <a:pt x="486" y="261"/>
                  </a:lnTo>
                  <a:lnTo>
                    <a:pt x="484" y="257"/>
                  </a:lnTo>
                  <a:lnTo>
                    <a:pt x="484" y="251"/>
                  </a:lnTo>
                  <a:lnTo>
                    <a:pt x="484" y="247"/>
                  </a:lnTo>
                  <a:lnTo>
                    <a:pt x="482" y="242"/>
                  </a:lnTo>
                  <a:lnTo>
                    <a:pt x="482" y="238"/>
                  </a:lnTo>
                  <a:lnTo>
                    <a:pt x="482" y="232"/>
                  </a:lnTo>
                  <a:lnTo>
                    <a:pt x="482" y="228"/>
                  </a:lnTo>
                  <a:lnTo>
                    <a:pt x="482" y="221"/>
                  </a:lnTo>
                  <a:lnTo>
                    <a:pt x="482" y="215"/>
                  </a:lnTo>
                  <a:lnTo>
                    <a:pt x="482" y="211"/>
                  </a:lnTo>
                  <a:lnTo>
                    <a:pt x="482" y="206"/>
                  </a:lnTo>
                  <a:lnTo>
                    <a:pt x="482" y="200"/>
                  </a:lnTo>
                  <a:lnTo>
                    <a:pt x="482" y="194"/>
                  </a:lnTo>
                  <a:lnTo>
                    <a:pt x="482" y="189"/>
                  </a:lnTo>
                  <a:lnTo>
                    <a:pt x="484" y="183"/>
                  </a:lnTo>
                  <a:lnTo>
                    <a:pt x="484" y="177"/>
                  </a:lnTo>
                  <a:lnTo>
                    <a:pt x="484" y="171"/>
                  </a:lnTo>
                  <a:lnTo>
                    <a:pt x="484" y="166"/>
                  </a:lnTo>
                  <a:lnTo>
                    <a:pt x="484" y="162"/>
                  </a:lnTo>
                  <a:lnTo>
                    <a:pt x="484" y="156"/>
                  </a:lnTo>
                  <a:lnTo>
                    <a:pt x="486" y="151"/>
                  </a:lnTo>
                  <a:lnTo>
                    <a:pt x="486" y="147"/>
                  </a:lnTo>
                  <a:lnTo>
                    <a:pt x="486" y="141"/>
                  </a:lnTo>
                  <a:lnTo>
                    <a:pt x="486" y="137"/>
                  </a:lnTo>
                  <a:lnTo>
                    <a:pt x="486" y="132"/>
                  </a:lnTo>
                  <a:lnTo>
                    <a:pt x="486" y="128"/>
                  </a:lnTo>
                  <a:lnTo>
                    <a:pt x="488" y="124"/>
                  </a:lnTo>
                  <a:lnTo>
                    <a:pt x="488" y="118"/>
                  </a:lnTo>
                  <a:lnTo>
                    <a:pt x="490" y="113"/>
                  </a:lnTo>
                  <a:lnTo>
                    <a:pt x="490" y="107"/>
                  </a:lnTo>
                  <a:lnTo>
                    <a:pt x="490" y="101"/>
                  </a:lnTo>
                  <a:lnTo>
                    <a:pt x="490" y="97"/>
                  </a:lnTo>
                  <a:lnTo>
                    <a:pt x="492" y="92"/>
                  </a:lnTo>
                  <a:lnTo>
                    <a:pt x="490" y="86"/>
                  </a:lnTo>
                  <a:lnTo>
                    <a:pt x="490" y="82"/>
                  </a:lnTo>
                  <a:lnTo>
                    <a:pt x="490" y="78"/>
                  </a:lnTo>
                  <a:lnTo>
                    <a:pt x="490" y="73"/>
                  </a:lnTo>
                  <a:lnTo>
                    <a:pt x="490" y="67"/>
                  </a:lnTo>
                  <a:lnTo>
                    <a:pt x="488" y="63"/>
                  </a:lnTo>
                  <a:lnTo>
                    <a:pt x="486" y="57"/>
                  </a:lnTo>
                  <a:lnTo>
                    <a:pt x="484" y="54"/>
                  </a:lnTo>
                  <a:lnTo>
                    <a:pt x="482" y="48"/>
                  </a:lnTo>
                  <a:lnTo>
                    <a:pt x="481" y="44"/>
                  </a:lnTo>
                  <a:lnTo>
                    <a:pt x="475" y="38"/>
                  </a:lnTo>
                  <a:lnTo>
                    <a:pt x="473" y="35"/>
                  </a:lnTo>
                  <a:lnTo>
                    <a:pt x="467" y="29"/>
                  </a:lnTo>
                  <a:lnTo>
                    <a:pt x="463" y="25"/>
                  </a:lnTo>
                  <a:lnTo>
                    <a:pt x="458" y="21"/>
                  </a:lnTo>
                  <a:lnTo>
                    <a:pt x="454" y="17"/>
                  </a:lnTo>
                  <a:lnTo>
                    <a:pt x="446" y="12"/>
                  </a:lnTo>
                  <a:lnTo>
                    <a:pt x="439" y="8"/>
                  </a:lnTo>
                  <a:lnTo>
                    <a:pt x="435" y="6"/>
                  </a:lnTo>
                  <a:lnTo>
                    <a:pt x="431" y="4"/>
                  </a:lnTo>
                  <a:lnTo>
                    <a:pt x="425" y="2"/>
                  </a:lnTo>
                  <a:lnTo>
                    <a:pt x="422" y="2"/>
                  </a:lnTo>
                  <a:lnTo>
                    <a:pt x="416" y="2"/>
                  </a:lnTo>
                  <a:lnTo>
                    <a:pt x="412" y="0"/>
                  </a:lnTo>
                  <a:lnTo>
                    <a:pt x="408" y="0"/>
                  </a:lnTo>
                  <a:lnTo>
                    <a:pt x="403" y="0"/>
                  </a:lnTo>
                  <a:lnTo>
                    <a:pt x="393" y="25"/>
                  </a:lnTo>
                  <a:lnTo>
                    <a:pt x="393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630" name="Freeform 294"/>
            <p:cNvSpPr>
              <a:spLocks/>
            </p:cNvSpPr>
            <p:nvPr/>
          </p:nvSpPr>
          <p:spPr bwMode="auto">
            <a:xfrm>
              <a:off x="3991" y="2084"/>
              <a:ext cx="81" cy="49"/>
            </a:xfrm>
            <a:custGeom>
              <a:avLst/>
              <a:gdLst>
                <a:gd name="T0" fmla="*/ 0 w 161"/>
                <a:gd name="T1" fmla="*/ 98 h 98"/>
                <a:gd name="T2" fmla="*/ 2 w 161"/>
                <a:gd name="T3" fmla="*/ 98 h 98"/>
                <a:gd name="T4" fmla="*/ 6 w 161"/>
                <a:gd name="T5" fmla="*/ 97 h 98"/>
                <a:gd name="T6" fmla="*/ 7 w 161"/>
                <a:gd name="T7" fmla="*/ 97 h 98"/>
                <a:gd name="T8" fmla="*/ 11 w 161"/>
                <a:gd name="T9" fmla="*/ 97 h 98"/>
                <a:gd name="T10" fmla="*/ 15 w 161"/>
                <a:gd name="T11" fmla="*/ 97 h 98"/>
                <a:gd name="T12" fmla="*/ 19 w 161"/>
                <a:gd name="T13" fmla="*/ 97 h 98"/>
                <a:gd name="T14" fmla="*/ 23 w 161"/>
                <a:gd name="T15" fmla="*/ 95 h 98"/>
                <a:gd name="T16" fmla="*/ 26 w 161"/>
                <a:gd name="T17" fmla="*/ 95 h 98"/>
                <a:gd name="T18" fmla="*/ 32 w 161"/>
                <a:gd name="T19" fmla="*/ 93 h 98"/>
                <a:gd name="T20" fmla="*/ 38 w 161"/>
                <a:gd name="T21" fmla="*/ 93 h 98"/>
                <a:gd name="T22" fmla="*/ 44 w 161"/>
                <a:gd name="T23" fmla="*/ 93 h 98"/>
                <a:gd name="T24" fmla="*/ 49 w 161"/>
                <a:gd name="T25" fmla="*/ 91 h 98"/>
                <a:gd name="T26" fmla="*/ 55 w 161"/>
                <a:gd name="T27" fmla="*/ 91 h 98"/>
                <a:gd name="T28" fmla="*/ 61 w 161"/>
                <a:gd name="T29" fmla="*/ 91 h 98"/>
                <a:gd name="T30" fmla="*/ 66 w 161"/>
                <a:gd name="T31" fmla="*/ 89 h 98"/>
                <a:gd name="T32" fmla="*/ 72 w 161"/>
                <a:gd name="T33" fmla="*/ 89 h 98"/>
                <a:gd name="T34" fmla="*/ 78 w 161"/>
                <a:gd name="T35" fmla="*/ 87 h 98"/>
                <a:gd name="T36" fmla="*/ 85 w 161"/>
                <a:gd name="T37" fmla="*/ 87 h 98"/>
                <a:gd name="T38" fmla="*/ 89 w 161"/>
                <a:gd name="T39" fmla="*/ 87 h 98"/>
                <a:gd name="T40" fmla="*/ 97 w 161"/>
                <a:gd name="T41" fmla="*/ 87 h 98"/>
                <a:gd name="T42" fmla="*/ 103 w 161"/>
                <a:gd name="T43" fmla="*/ 85 h 98"/>
                <a:gd name="T44" fmla="*/ 108 w 161"/>
                <a:gd name="T45" fmla="*/ 85 h 98"/>
                <a:gd name="T46" fmla="*/ 112 w 161"/>
                <a:gd name="T47" fmla="*/ 85 h 98"/>
                <a:gd name="T48" fmla="*/ 118 w 161"/>
                <a:gd name="T49" fmla="*/ 83 h 98"/>
                <a:gd name="T50" fmla="*/ 123 w 161"/>
                <a:gd name="T51" fmla="*/ 83 h 98"/>
                <a:gd name="T52" fmla="*/ 127 w 161"/>
                <a:gd name="T53" fmla="*/ 83 h 98"/>
                <a:gd name="T54" fmla="*/ 131 w 161"/>
                <a:gd name="T55" fmla="*/ 83 h 98"/>
                <a:gd name="T56" fmla="*/ 135 w 161"/>
                <a:gd name="T57" fmla="*/ 83 h 98"/>
                <a:gd name="T58" fmla="*/ 139 w 161"/>
                <a:gd name="T59" fmla="*/ 83 h 98"/>
                <a:gd name="T60" fmla="*/ 142 w 161"/>
                <a:gd name="T61" fmla="*/ 83 h 98"/>
                <a:gd name="T62" fmla="*/ 146 w 161"/>
                <a:gd name="T63" fmla="*/ 81 h 98"/>
                <a:gd name="T64" fmla="*/ 150 w 161"/>
                <a:gd name="T65" fmla="*/ 79 h 98"/>
                <a:gd name="T66" fmla="*/ 152 w 161"/>
                <a:gd name="T67" fmla="*/ 74 h 98"/>
                <a:gd name="T68" fmla="*/ 156 w 161"/>
                <a:gd name="T69" fmla="*/ 70 h 98"/>
                <a:gd name="T70" fmla="*/ 156 w 161"/>
                <a:gd name="T71" fmla="*/ 62 h 98"/>
                <a:gd name="T72" fmla="*/ 158 w 161"/>
                <a:gd name="T73" fmla="*/ 57 h 98"/>
                <a:gd name="T74" fmla="*/ 160 w 161"/>
                <a:gd name="T75" fmla="*/ 49 h 98"/>
                <a:gd name="T76" fmla="*/ 161 w 161"/>
                <a:gd name="T77" fmla="*/ 41 h 98"/>
                <a:gd name="T78" fmla="*/ 161 w 161"/>
                <a:gd name="T79" fmla="*/ 34 h 98"/>
                <a:gd name="T80" fmla="*/ 161 w 161"/>
                <a:gd name="T81" fmla="*/ 26 h 98"/>
                <a:gd name="T82" fmla="*/ 161 w 161"/>
                <a:gd name="T83" fmla="*/ 19 h 98"/>
                <a:gd name="T84" fmla="*/ 161 w 161"/>
                <a:gd name="T85" fmla="*/ 13 h 98"/>
                <a:gd name="T86" fmla="*/ 161 w 161"/>
                <a:gd name="T87" fmla="*/ 7 h 98"/>
                <a:gd name="T88" fmla="*/ 161 w 161"/>
                <a:gd name="T89" fmla="*/ 3 h 98"/>
                <a:gd name="T90" fmla="*/ 161 w 161"/>
                <a:gd name="T91" fmla="*/ 0 h 98"/>
                <a:gd name="T92" fmla="*/ 131 w 161"/>
                <a:gd name="T93" fmla="*/ 68 h 98"/>
                <a:gd name="T94" fmla="*/ 11 w 161"/>
                <a:gd name="T95" fmla="*/ 85 h 98"/>
                <a:gd name="T96" fmla="*/ 0 w 161"/>
                <a:gd name="T97" fmla="*/ 98 h 98"/>
                <a:gd name="T98" fmla="*/ 0 w 161"/>
                <a:gd name="T99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61" h="98">
                  <a:moveTo>
                    <a:pt x="0" y="98"/>
                  </a:moveTo>
                  <a:lnTo>
                    <a:pt x="2" y="98"/>
                  </a:lnTo>
                  <a:lnTo>
                    <a:pt x="6" y="97"/>
                  </a:lnTo>
                  <a:lnTo>
                    <a:pt x="7" y="97"/>
                  </a:lnTo>
                  <a:lnTo>
                    <a:pt x="11" y="97"/>
                  </a:lnTo>
                  <a:lnTo>
                    <a:pt x="15" y="97"/>
                  </a:lnTo>
                  <a:lnTo>
                    <a:pt x="19" y="97"/>
                  </a:lnTo>
                  <a:lnTo>
                    <a:pt x="23" y="95"/>
                  </a:lnTo>
                  <a:lnTo>
                    <a:pt x="26" y="95"/>
                  </a:lnTo>
                  <a:lnTo>
                    <a:pt x="32" y="93"/>
                  </a:lnTo>
                  <a:lnTo>
                    <a:pt x="38" y="93"/>
                  </a:lnTo>
                  <a:lnTo>
                    <a:pt x="44" y="93"/>
                  </a:lnTo>
                  <a:lnTo>
                    <a:pt x="49" y="91"/>
                  </a:lnTo>
                  <a:lnTo>
                    <a:pt x="55" y="91"/>
                  </a:lnTo>
                  <a:lnTo>
                    <a:pt x="61" y="91"/>
                  </a:lnTo>
                  <a:lnTo>
                    <a:pt x="66" y="89"/>
                  </a:lnTo>
                  <a:lnTo>
                    <a:pt x="72" y="89"/>
                  </a:lnTo>
                  <a:lnTo>
                    <a:pt x="78" y="87"/>
                  </a:lnTo>
                  <a:lnTo>
                    <a:pt x="85" y="87"/>
                  </a:lnTo>
                  <a:lnTo>
                    <a:pt x="89" y="87"/>
                  </a:lnTo>
                  <a:lnTo>
                    <a:pt x="97" y="87"/>
                  </a:lnTo>
                  <a:lnTo>
                    <a:pt x="103" y="85"/>
                  </a:lnTo>
                  <a:lnTo>
                    <a:pt x="108" y="85"/>
                  </a:lnTo>
                  <a:lnTo>
                    <a:pt x="112" y="85"/>
                  </a:lnTo>
                  <a:lnTo>
                    <a:pt x="118" y="83"/>
                  </a:lnTo>
                  <a:lnTo>
                    <a:pt x="123" y="83"/>
                  </a:lnTo>
                  <a:lnTo>
                    <a:pt x="127" y="83"/>
                  </a:lnTo>
                  <a:lnTo>
                    <a:pt x="131" y="83"/>
                  </a:lnTo>
                  <a:lnTo>
                    <a:pt x="135" y="83"/>
                  </a:lnTo>
                  <a:lnTo>
                    <a:pt x="139" y="83"/>
                  </a:lnTo>
                  <a:lnTo>
                    <a:pt x="142" y="83"/>
                  </a:lnTo>
                  <a:lnTo>
                    <a:pt x="146" y="81"/>
                  </a:lnTo>
                  <a:lnTo>
                    <a:pt x="150" y="79"/>
                  </a:lnTo>
                  <a:lnTo>
                    <a:pt x="152" y="74"/>
                  </a:lnTo>
                  <a:lnTo>
                    <a:pt x="156" y="70"/>
                  </a:lnTo>
                  <a:lnTo>
                    <a:pt x="156" y="62"/>
                  </a:lnTo>
                  <a:lnTo>
                    <a:pt x="158" y="57"/>
                  </a:lnTo>
                  <a:lnTo>
                    <a:pt x="160" y="49"/>
                  </a:lnTo>
                  <a:lnTo>
                    <a:pt x="161" y="41"/>
                  </a:lnTo>
                  <a:lnTo>
                    <a:pt x="161" y="34"/>
                  </a:lnTo>
                  <a:lnTo>
                    <a:pt x="161" y="26"/>
                  </a:lnTo>
                  <a:lnTo>
                    <a:pt x="161" y="19"/>
                  </a:lnTo>
                  <a:lnTo>
                    <a:pt x="161" y="13"/>
                  </a:lnTo>
                  <a:lnTo>
                    <a:pt x="161" y="7"/>
                  </a:lnTo>
                  <a:lnTo>
                    <a:pt x="161" y="3"/>
                  </a:lnTo>
                  <a:lnTo>
                    <a:pt x="161" y="0"/>
                  </a:lnTo>
                  <a:lnTo>
                    <a:pt x="131" y="68"/>
                  </a:lnTo>
                  <a:lnTo>
                    <a:pt x="11" y="85"/>
                  </a:lnTo>
                  <a:lnTo>
                    <a:pt x="0" y="98"/>
                  </a:lnTo>
                  <a:lnTo>
                    <a:pt x="0" y="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pic>
        <p:nvPicPr>
          <p:cNvPr id="14708" name="Picture 372" descr="speakers">
            <a:hlinkClick r:id="rId2" action="ppaction://hlinksldjump">
              <a:snd r:embed="rId3" name="click.wav"/>
            </a:hlinkClick>
          </p:cNvPr>
          <p:cNvPicPr>
            <a:picLocks noChangeAspect="1" noChangeArrowheads="1"/>
          </p:cNvPicPr>
          <p:nvPr>
            <p:ph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0388" y="474663"/>
            <a:ext cx="2741612" cy="24971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09" name="Group 25"/>
          <p:cNvGrpSpPr>
            <a:grpSpLocks/>
          </p:cNvGrpSpPr>
          <p:nvPr/>
        </p:nvGrpSpPr>
        <p:grpSpPr bwMode="auto">
          <a:xfrm>
            <a:off x="1371600" y="762000"/>
            <a:ext cx="2514600" cy="2514600"/>
            <a:chOff x="2487" y="1645"/>
            <a:chExt cx="821" cy="773"/>
          </a:xfrm>
        </p:grpSpPr>
        <p:sp>
          <p:nvSpPr>
            <p:cNvPr id="16393" name="Freeform 9"/>
            <p:cNvSpPr>
              <a:spLocks/>
            </p:cNvSpPr>
            <p:nvPr/>
          </p:nvSpPr>
          <p:spPr bwMode="auto">
            <a:xfrm>
              <a:off x="2487" y="1645"/>
              <a:ext cx="821" cy="773"/>
            </a:xfrm>
            <a:custGeom>
              <a:avLst/>
              <a:gdLst>
                <a:gd name="T0" fmla="*/ 560 w 1642"/>
                <a:gd name="T1" fmla="*/ 0 h 1545"/>
                <a:gd name="T2" fmla="*/ 213 w 1642"/>
                <a:gd name="T3" fmla="*/ 212 h 1545"/>
                <a:gd name="T4" fmla="*/ 0 w 1642"/>
                <a:gd name="T5" fmla="*/ 560 h 1545"/>
                <a:gd name="T6" fmla="*/ 58 w 1642"/>
                <a:gd name="T7" fmla="*/ 966 h 1545"/>
                <a:gd name="T8" fmla="*/ 386 w 1642"/>
                <a:gd name="T9" fmla="*/ 1409 h 1545"/>
                <a:gd name="T10" fmla="*/ 888 w 1642"/>
                <a:gd name="T11" fmla="*/ 1545 h 1545"/>
                <a:gd name="T12" fmla="*/ 1371 w 1642"/>
                <a:gd name="T13" fmla="*/ 1352 h 1545"/>
                <a:gd name="T14" fmla="*/ 1642 w 1642"/>
                <a:gd name="T15" fmla="*/ 1023 h 1545"/>
                <a:gd name="T16" fmla="*/ 1642 w 1642"/>
                <a:gd name="T17" fmla="*/ 542 h 1545"/>
                <a:gd name="T18" fmla="*/ 1448 w 1642"/>
                <a:gd name="T19" fmla="*/ 155 h 1545"/>
                <a:gd name="T20" fmla="*/ 1043 w 1642"/>
                <a:gd name="T21" fmla="*/ 0 h 1545"/>
                <a:gd name="T22" fmla="*/ 560 w 1642"/>
                <a:gd name="T23" fmla="*/ 0 h 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42" h="1545">
                  <a:moveTo>
                    <a:pt x="560" y="0"/>
                  </a:moveTo>
                  <a:lnTo>
                    <a:pt x="213" y="212"/>
                  </a:lnTo>
                  <a:lnTo>
                    <a:pt x="0" y="560"/>
                  </a:lnTo>
                  <a:lnTo>
                    <a:pt x="58" y="966"/>
                  </a:lnTo>
                  <a:lnTo>
                    <a:pt x="386" y="1409"/>
                  </a:lnTo>
                  <a:lnTo>
                    <a:pt x="888" y="1545"/>
                  </a:lnTo>
                  <a:lnTo>
                    <a:pt x="1371" y="1352"/>
                  </a:lnTo>
                  <a:lnTo>
                    <a:pt x="1642" y="1023"/>
                  </a:lnTo>
                  <a:lnTo>
                    <a:pt x="1642" y="542"/>
                  </a:lnTo>
                  <a:lnTo>
                    <a:pt x="1448" y="155"/>
                  </a:lnTo>
                  <a:lnTo>
                    <a:pt x="1043" y="0"/>
                  </a:lnTo>
                  <a:lnTo>
                    <a:pt x="5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396" name="Freeform 12"/>
            <p:cNvSpPr>
              <a:spLocks/>
            </p:cNvSpPr>
            <p:nvPr/>
          </p:nvSpPr>
          <p:spPr bwMode="auto">
            <a:xfrm>
              <a:off x="2552" y="1683"/>
              <a:ext cx="721" cy="659"/>
            </a:xfrm>
            <a:custGeom>
              <a:avLst/>
              <a:gdLst>
                <a:gd name="T0" fmla="*/ 795 w 1441"/>
                <a:gd name="T1" fmla="*/ 1315 h 1318"/>
                <a:gd name="T2" fmla="*/ 936 w 1441"/>
                <a:gd name="T3" fmla="*/ 1288 h 1318"/>
                <a:gd name="T4" fmla="*/ 1065 w 1441"/>
                <a:gd name="T5" fmla="*/ 1239 h 1318"/>
                <a:gd name="T6" fmla="*/ 1179 w 1441"/>
                <a:gd name="T7" fmla="*/ 1167 h 1318"/>
                <a:gd name="T8" fmla="*/ 1277 w 1441"/>
                <a:gd name="T9" fmla="*/ 1077 h 1318"/>
                <a:gd name="T10" fmla="*/ 1355 w 1441"/>
                <a:gd name="T11" fmla="*/ 972 h 1318"/>
                <a:gd name="T12" fmla="*/ 1409 w 1441"/>
                <a:gd name="T13" fmla="*/ 855 h 1318"/>
                <a:gd name="T14" fmla="*/ 1438 w 1441"/>
                <a:gd name="T15" fmla="*/ 726 h 1318"/>
                <a:gd name="T16" fmla="*/ 1438 w 1441"/>
                <a:gd name="T17" fmla="*/ 592 h 1318"/>
                <a:gd name="T18" fmla="*/ 1409 w 1441"/>
                <a:gd name="T19" fmla="*/ 463 h 1318"/>
                <a:gd name="T20" fmla="*/ 1355 w 1441"/>
                <a:gd name="T21" fmla="*/ 345 h 1318"/>
                <a:gd name="T22" fmla="*/ 1277 w 1441"/>
                <a:gd name="T23" fmla="*/ 240 h 1318"/>
                <a:gd name="T24" fmla="*/ 1179 w 1441"/>
                <a:gd name="T25" fmla="*/ 151 h 1318"/>
                <a:gd name="T26" fmla="*/ 1065 w 1441"/>
                <a:gd name="T27" fmla="*/ 80 h 1318"/>
                <a:gd name="T28" fmla="*/ 936 w 1441"/>
                <a:gd name="T29" fmla="*/ 30 h 1318"/>
                <a:gd name="T30" fmla="*/ 795 w 1441"/>
                <a:gd name="T31" fmla="*/ 4 h 1318"/>
                <a:gd name="T32" fmla="*/ 648 w 1441"/>
                <a:gd name="T33" fmla="*/ 4 h 1318"/>
                <a:gd name="T34" fmla="*/ 507 w 1441"/>
                <a:gd name="T35" fmla="*/ 30 h 1318"/>
                <a:gd name="T36" fmla="*/ 377 w 1441"/>
                <a:gd name="T37" fmla="*/ 80 h 1318"/>
                <a:gd name="T38" fmla="*/ 263 w 1441"/>
                <a:gd name="T39" fmla="*/ 151 h 1318"/>
                <a:gd name="T40" fmla="*/ 165 w 1441"/>
                <a:gd name="T41" fmla="*/ 240 h 1318"/>
                <a:gd name="T42" fmla="*/ 88 w 1441"/>
                <a:gd name="T43" fmla="*/ 345 h 1318"/>
                <a:gd name="T44" fmla="*/ 32 w 1441"/>
                <a:gd name="T45" fmla="*/ 463 h 1318"/>
                <a:gd name="T46" fmla="*/ 3 w 1441"/>
                <a:gd name="T47" fmla="*/ 592 h 1318"/>
                <a:gd name="T48" fmla="*/ 3 w 1441"/>
                <a:gd name="T49" fmla="*/ 726 h 1318"/>
                <a:gd name="T50" fmla="*/ 32 w 1441"/>
                <a:gd name="T51" fmla="*/ 855 h 1318"/>
                <a:gd name="T52" fmla="*/ 88 w 1441"/>
                <a:gd name="T53" fmla="*/ 972 h 1318"/>
                <a:gd name="T54" fmla="*/ 165 w 1441"/>
                <a:gd name="T55" fmla="*/ 1077 h 1318"/>
                <a:gd name="T56" fmla="*/ 263 w 1441"/>
                <a:gd name="T57" fmla="*/ 1167 h 1318"/>
                <a:gd name="T58" fmla="*/ 377 w 1441"/>
                <a:gd name="T59" fmla="*/ 1239 h 1318"/>
                <a:gd name="T60" fmla="*/ 507 w 1441"/>
                <a:gd name="T61" fmla="*/ 1288 h 1318"/>
                <a:gd name="T62" fmla="*/ 648 w 1441"/>
                <a:gd name="T63" fmla="*/ 1315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41" h="1318">
                  <a:moveTo>
                    <a:pt x="721" y="1318"/>
                  </a:moveTo>
                  <a:lnTo>
                    <a:pt x="795" y="1315"/>
                  </a:lnTo>
                  <a:lnTo>
                    <a:pt x="866" y="1304"/>
                  </a:lnTo>
                  <a:lnTo>
                    <a:pt x="936" y="1288"/>
                  </a:lnTo>
                  <a:lnTo>
                    <a:pt x="1001" y="1266"/>
                  </a:lnTo>
                  <a:lnTo>
                    <a:pt x="1065" y="1239"/>
                  </a:lnTo>
                  <a:lnTo>
                    <a:pt x="1123" y="1205"/>
                  </a:lnTo>
                  <a:lnTo>
                    <a:pt x="1179" y="1167"/>
                  </a:lnTo>
                  <a:lnTo>
                    <a:pt x="1231" y="1125"/>
                  </a:lnTo>
                  <a:lnTo>
                    <a:pt x="1277" y="1077"/>
                  </a:lnTo>
                  <a:lnTo>
                    <a:pt x="1318" y="1027"/>
                  </a:lnTo>
                  <a:lnTo>
                    <a:pt x="1355" y="972"/>
                  </a:lnTo>
                  <a:lnTo>
                    <a:pt x="1385" y="915"/>
                  </a:lnTo>
                  <a:lnTo>
                    <a:pt x="1409" y="855"/>
                  </a:lnTo>
                  <a:lnTo>
                    <a:pt x="1426" y="792"/>
                  </a:lnTo>
                  <a:lnTo>
                    <a:pt x="1438" y="726"/>
                  </a:lnTo>
                  <a:lnTo>
                    <a:pt x="1441" y="659"/>
                  </a:lnTo>
                  <a:lnTo>
                    <a:pt x="1438" y="592"/>
                  </a:lnTo>
                  <a:lnTo>
                    <a:pt x="1426" y="527"/>
                  </a:lnTo>
                  <a:lnTo>
                    <a:pt x="1409" y="463"/>
                  </a:lnTo>
                  <a:lnTo>
                    <a:pt x="1385" y="402"/>
                  </a:lnTo>
                  <a:lnTo>
                    <a:pt x="1355" y="345"/>
                  </a:lnTo>
                  <a:lnTo>
                    <a:pt x="1318" y="290"/>
                  </a:lnTo>
                  <a:lnTo>
                    <a:pt x="1277" y="240"/>
                  </a:lnTo>
                  <a:lnTo>
                    <a:pt x="1231" y="193"/>
                  </a:lnTo>
                  <a:lnTo>
                    <a:pt x="1179" y="151"/>
                  </a:lnTo>
                  <a:lnTo>
                    <a:pt x="1123" y="113"/>
                  </a:lnTo>
                  <a:lnTo>
                    <a:pt x="1065" y="80"/>
                  </a:lnTo>
                  <a:lnTo>
                    <a:pt x="1001" y="52"/>
                  </a:lnTo>
                  <a:lnTo>
                    <a:pt x="936" y="30"/>
                  </a:lnTo>
                  <a:lnTo>
                    <a:pt x="866" y="14"/>
                  </a:lnTo>
                  <a:lnTo>
                    <a:pt x="795" y="4"/>
                  </a:lnTo>
                  <a:lnTo>
                    <a:pt x="721" y="0"/>
                  </a:lnTo>
                  <a:lnTo>
                    <a:pt x="648" y="4"/>
                  </a:lnTo>
                  <a:lnTo>
                    <a:pt x="576" y="14"/>
                  </a:lnTo>
                  <a:lnTo>
                    <a:pt x="507" y="30"/>
                  </a:lnTo>
                  <a:lnTo>
                    <a:pt x="440" y="52"/>
                  </a:lnTo>
                  <a:lnTo>
                    <a:pt x="377" y="80"/>
                  </a:lnTo>
                  <a:lnTo>
                    <a:pt x="318" y="113"/>
                  </a:lnTo>
                  <a:lnTo>
                    <a:pt x="263" y="151"/>
                  </a:lnTo>
                  <a:lnTo>
                    <a:pt x="211" y="193"/>
                  </a:lnTo>
                  <a:lnTo>
                    <a:pt x="165" y="240"/>
                  </a:lnTo>
                  <a:lnTo>
                    <a:pt x="123" y="290"/>
                  </a:lnTo>
                  <a:lnTo>
                    <a:pt x="88" y="345"/>
                  </a:lnTo>
                  <a:lnTo>
                    <a:pt x="56" y="402"/>
                  </a:lnTo>
                  <a:lnTo>
                    <a:pt x="32" y="463"/>
                  </a:lnTo>
                  <a:lnTo>
                    <a:pt x="15" y="527"/>
                  </a:lnTo>
                  <a:lnTo>
                    <a:pt x="3" y="592"/>
                  </a:lnTo>
                  <a:lnTo>
                    <a:pt x="0" y="659"/>
                  </a:lnTo>
                  <a:lnTo>
                    <a:pt x="3" y="726"/>
                  </a:lnTo>
                  <a:lnTo>
                    <a:pt x="15" y="792"/>
                  </a:lnTo>
                  <a:lnTo>
                    <a:pt x="32" y="855"/>
                  </a:lnTo>
                  <a:lnTo>
                    <a:pt x="56" y="915"/>
                  </a:lnTo>
                  <a:lnTo>
                    <a:pt x="88" y="972"/>
                  </a:lnTo>
                  <a:lnTo>
                    <a:pt x="123" y="1027"/>
                  </a:lnTo>
                  <a:lnTo>
                    <a:pt x="165" y="1077"/>
                  </a:lnTo>
                  <a:lnTo>
                    <a:pt x="211" y="1125"/>
                  </a:lnTo>
                  <a:lnTo>
                    <a:pt x="263" y="1167"/>
                  </a:lnTo>
                  <a:lnTo>
                    <a:pt x="318" y="1205"/>
                  </a:lnTo>
                  <a:lnTo>
                    <a:pt x="377" y="1239"/>
                  </a:lnTo>
                  <a:lnTo>
                    <a:pt x="440" y="1266"/>
                  </a:lnTo>
                  <a:lnTo>
                    <a:pt x="507" y="1288"/>
                  </a:lnTo>
                  <a:lnTo>
                    <a:pt x="576" y="1304"/>
                  </a:lnTo>
                  <a:lnTo>
                    <a:pt x="648" y="1315"/>
                  </a:lnTo>
                  <a:lnTo>
                    <a:pt x="721" y="13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397" name="Freeform 13"/>
            <p:cNvSpPr>
              <a:spLocks/>
            </p:cNvSpPr>
            <p:nvPr/>
          </p:nvSpPr>
          <p:spPr bwMode="auto">
            <a:xfrm>
              <a:off x="2595" y="1752"/>
              <a:ext cx="349" cy="540"/>
            </a:xfrm>
            <a:custGeom>
              <a:avLst/>
              <a:gdLst>
                <a:gd name="T0" fmla="*/ 699 w 699"/>
                <a:gd name="T1" fmla="*/ 0 h 1081"/>
                <a:gd name="T2" fmla="*/ 255 w 699"/>
                <a:gd name="T3" fmla="*/ 79 h 1081"/>
                <a:gd name="T4" fmla="*/ 0 w 699"/>
                <a:gd name="T5" fmla="*/ 406 h 1081"/>
                <a:gd name="T6" fmla="*/ 106 w 699"/>
                <a:gd name="T7" fmla="*/ 818 h 1081"/>
                <a:gd name="T8" fmla="*/ 458 w 699"/>
                <a:gd name="T9" fmla="*/ 1081 h 1081"/>
                <a:gd name="T10" fmla="*/ 314 w 699"/>
                <a:gd name="T11" fmla="*/ 792 h 1081"/>
                <a:gd name="T12" fmla="*/ 287 w 699"/>
                <a:gd name="T13" fmla="*/ 451 h 1081"/>
                <a:gd name="T14" fmla="*/ 404 w 699"/>
                <a:gd name="T15" fmla="*/ 190 h 1081"/>
                <a:gd name="T16" fmla="*/ 699 w 699"/>
                <a:gd name="T17" fmla="*/ 0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9" h="1081">
                  <a:moveTo>
                    <a:pt x="699" y="0"/>
                  </a:moveTo>
                  <a:lnTo>
                    <a:pt x="255" y="79"/>
                  </a:lnTo>
                  <a:lnTo>
                    <a:pt x="0" y="406"/>
                  </a:lnTo>
                  <a:lnTo>
                    <a:pt x="106" y="818"/>
                  </a:lnTo>
                  <a:lnTo>
                    <a:pt x="458" y="1081"/>
                  </a:lnTo>
                  <a:lnTo>
                    <a:pt x="314" y="792"/>
                  </a:lnTo>
                  <a:lnTo>
                    <a:pt x="287" y="451"/>
                  </a:lnTo>
                  <a:lnTo>
                    <a:pt x="404" y="190"/>
                  </a:lnTo>
                  <a:lnTo>
                    <a:pt x="699" y="0"/>
                  </a:lnTo>
                  <a:close/>
                </a:path>
              </a:pathLst>
            </a:custGeom>
            <a:solidFill>
              <a:srgbClr val="FF5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398" name="Freeform 14"/>
            <p:cNvSpPr>
              <a:spLocks/>
            </p:cNvSpPr>
            <p:nvPr/>
          </p:nvSpPr>
          <p:spPr bwMode="auto">
            <a:xfrm>
              <a:off x="2917" y="1777"/>
              <a:ext cx="294" cy="509"/>
            </a:xfrm>
            <a:custGeom>
              <a:avLst/>
              <a:gdLst>
                <a:gd name="T0" fmla="*/ 256 w 588"/>
                <a:gd name="T1" fmla="*/ 0 h 1018"/>
                <a:gd name="T2" fmla="*/ 543 w 588"/>
                <a:gd name="T3" fmla="*/ 292 h 1018"/>
                <a:gd name="T4" fmla="*/ 588 w 588"/>
                <a:gd name="T5" fmla="*/ 524 h 1018"/>
                <a:gd name="T6" fmla="*/ 437 w 588"/>
                <a:gd name="T7" fmla="*/ 877 h 1018"/>
                <a:gd name="T8" fmla="*/ 0 w 588"/>
                <a:gd name="T9" fmla="*/ 1018 h 1018"/>
                <a:gd name="T10" fmla="*/ 287 w 588"/>
                <a:gd name="T11" fmla="*/ 679 h 1018"/>
                <a:gd name="T12" fmla="*/ 371 w 588"/>
                <a:gd name="T13" fmla="*/ 347 h 1018"/>
                <a:gd name="T14" fmla="*/ 256 w 588"/>
                <a:gd name="T15" fmla="*/ 0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8" h="1018">
                  <a:moveTo>
                    <a:pt x="256" y="0"/>
                  </a:moveTo>
                  <a:lnTo>
                    <a:pt x="543" y="292"/>
                  </a:lnTo>
                  <a:lnTo>
                    <a:pt x="588" y="524"/>
                  </a:lnTo>
                  <a:lnTo>
                    <a:pt x="437" y="877"/>
                  </a:lnTo>
                  <a:lnTo>
                    <a:pt x="0" y="1018"/>
                  </a:lnTo>
                  <a:lnTo>
                    <a:pt x="287" y="679"/>
                  </a:lnTo>
                  <a:lnTo>
                    <a:pt x="371" y="347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7F7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399" name="Freeform 15"/>
            <p:cNvSpPr>
              <a:spLocks/>
            </p:cNvSpPr>
            <p:nvPr/>
          </p:nvSpPr>
          <p:spPr bwMode="auto">
            <a:xfrm>
              <a:off x="2819" y="1811"/>
              <a:ext cx="210" cy="461"/>
            </a:xfrm>
            <a:custGeom>
              <a:avLst/>
              <a:gdLst>
                <a:gd name="T0" fmla="*/ 307 w 421"/>
                <a:gd name="T1" fmla="*/ 0 h 922"/>
                <a:gd name="T2" fmla="*/ 51 w 421"/>
                <a:gd name="T3" fmla="*/ 171 h 922"/>
                <a:gd name="T4" fmla="*/ 0 w 421"/>
                <a:gd name="T5" fmla="*/ 477 h 922"/>
                <a:gd name="T6" fmla="*/ 90 w 421"/>
                <a:gd name="T7" fmla="*/ 922 h 922"/>
                <a:gd name="T8" fmla="*/ 347 w 421"/>
                <a:gd name="T9" fmla="*/ 571 h 922"/>
                <a:gd name="T10" fmla="*/ 421 w 421"/>
                <a:gd name="T11" fmla="*/ 268 h 922"/>
                <a:gd name="T12" fmla="*/ 307 w 421"/>
                <a:gd name="T13" fmla="*/ 0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1" h="922">
                  <a:moveTo>
                    <a:pt x="307" y="0"/>
                  </a:moveTo>
                  <a:lnTo>
                    <a:pt x="51" y="171"/>
                  </a:lnTo>
                  <a:lnTo>
                    <a:pt x="0" y="477"/>
                  </a:lnTo>
                  <a:lnTo>
                    <a:pt x="90" y="922"/>
                  </a:lnTo>
                  <a:lnTo>
                    <a:pt x="347" y="571"/>
                  </a:lnTo>
                  <a:lnTo>
                    <a:pt x="421" y="268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FFD1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400" name="Freeform 16"/>
            <p:cNvSpPr>
              <a:spLocks/>
            </p:cNvSpPr>
            <p:nvPr/>
          </p:nvSpPr>
          <p:spPr bwMode="auto">
            <a:xfrm>
              <a:off x="2860" y="1740"/>
              <a:ext cx="222" cy="120"/>
            </a:xfrm>
            <a:custGeom>
              <a:avLst/>
              <a:gdLst>
                <a:gd name="T0" fmla="*/ 216 w 444"/>
                <a:gd name="T1" fmla="*/ 230 h 240"/>
                <a:gd name="T2" fmla="*/ 260 w 444"/>
                <a:gd name="T3" fmla="*/ 238 h 240"/>
                <a:gd name="T4" fmla="*/ 301 w 444"/>
                <a:gd name="T5" fmla="*/ 240 h 240"/>
                <a:gd name="T6" fmla="*/ 339 w 444"/>
                <a:gd name="T7" fmla="*/ 239 h 240"/>
                <a:gd name="T8" fmla="*/ 374 w 444"/>
                <a:gd name="T9" fmla="*/ 233 h 240"/>
                <a:gd name="T10" fmla="*/ 401 w 444"/>
                <a:gd name="T11" fmla="*/ 223 h 240"/>
                <a:gd name="T12" fmla="*/ 423 w 444"/>
                <a:gd name="T13" fmla="*/ 209 h 240"/>
                <a:gd name="T14" fmla="*/ 437 w 444"/>
                <a:gd name="T15" fmla="*/ 192 h 240"/>
                <a:gd name="T16" fmla="*/ 444 w 444"/>
                <a:gd name="T17" fmla="*/ 170 h 240"/>
                <a:gd name="T18" fmla="*/ 441 w 444"/>
                <a:gd name="T19" fmla="*/ 148 h 240"/>
                <a:gd name="T20" fmla="*/ 429 w 444"/>
                <a:gd name="T21" fmla="*/ 125 h 240"/>
                <a:gd name="T22" fmla="*/ 409 w 444"/>
                <a:gd name="T23" fmla="*/ 101 h 240"/>
                <a:gd name="T24" fmla="*/ 384 w 444"/>
                <a:gd name="T25" fmla="*/ 79 h 240"/>
                <a:gd name="T26" fmla="*/ 352 w 444"/>
                <a:gd name="T27" fmla="*/ 58 h 240"/>
                <a:gd name="T28" fmla="*/ 315 w 444"/>
                <a:gd name="T29" fmla="*/ 39 h 240"/>
                <a:gd name="T30" fmla="*/ 272 w 444"/>
                <a:gd name="T31" fmla="*/ 23 h 240"/>
                <a:gd name="T32" fmla="*/ 227 w 444"/>
                <a:gd name="T33" fmla="*/ 11 h 240"/>
                <a:gd name="T34" fmla="*/ 184 w 444"/>
                <a:gd name="T35" fmla="*/ 3 h 240"/>
                <a:gd name="T36" fmla="*/ 142 w 444"/>
                <a:gd name="T37" fmla="*/ 0 h 240"/>
                <a:gd name="T38" fmla="*/ 104 w 444"/>
                <a:gd name="T39" fmla="*/ 1 h 240"/>
                <a:gd name="T40" fmla="*/ 71 w 444"/>
                <a:gd name="T41" fmla="*/ 7 h 240"/>
                <a:gd name="T42" fmla="*/ 42 w 444"/>
                <a:gd name="T43" fmla="*/ 18 h 240"/>
                <a:gd name="T44" fmla="*/ 21 w 444"/>
                <a:gd name="T45" fmla="*/ 31 h 240"/>
                <a:gd name="T46" fmla="*/ 6 w 444"/>
                <a:gd name="T47" fmla="*/ 50 h 240"/>
                <a:gd name="T48" fmla="*/ 0 w 444"/>
                <a:gd name="T49" fmla="*/ 72 h 240"/>
                <a:gd name="T50" fmla="*/ 4 w 444"/>
                <a:gd name="T51" fmla="*/ 94 h 240"/>
                <a:gd name="T52" fmla="*/ 15 w 444"/>
                <a:gd name="T53" fmla="*/ 117 h 240"/>
                <a:gd name="T54" fmla="*/ 35 w 444"/>
                <a:gd name="T55" fmla="*/ 140 h 240"/>
                <a:gd name="T56" fmla="*/ 60 w 444"/>
                <a:gd name="T57" fmla="*/ 162 h 240"/>
                <a:gd name="T58" fmla="*/ 93 w 444"/>
                <a:gd name="T59" fmla="*/ 182 h 240"/>
                <a:gd name="T60" fmla="*/ 129 w 444"/>
                <a:gd name="T61" fmla="*/ 201 h 240"/>
                <a:gd name="T62" fmla="*/ 171 w 444"/>
                <a:gd name="T63" fmla="*/ 217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4" h="240">
                  <a:moveTo>
                    <a:pt x="193" y="224"/>
                  </a:moveTo>
                  <a:lnTo>
                    <a:pt x="216" y="230"/>
                  </a:lnTo>
                  <a:lnTo>
                    <a:pt x="238" y="234"/>
                  </a:lnTo>
                  <a:lnTo>
                    <a:pt x="260" y="238"/>
                  </a:lnTo>
                  <a:lnTo>
                    <a:pt x="282" y="239"/>
                  </a:lnTo>
                  <a:lnTo>
                    <a:pt x="301" y="240"/>
                  </a:lnTo>
                  <a:lnTo>
                    <a:pt x="321" y="240"/>
                  </a:lnTo>
                  <a:lnTo>
                    <a:pt x="339" y="239"/>
                  </a:lnTo>
                  <a:lnTo>
                    <a:pt x="358" y="236"/>
                  </a:lnTo>
                  <a:lnTo>
                    <a:pt x="374" y="233"/>
                  </a:lnTo>
                  <a:lnTo>
                    <a:pt x="388" y="228"/>
                  </a:lnTo>
                  <a:lnTo>
                    <a:pt x="401" y="223"/>
                  </a:lnTo>
                  <a:lnTo>
                    <a:pt x="413" y="217"/>
                  </a:lnTo>
                  <a:lnTo>
                    <a:pt x="423" y="209"/>
                  </a:lnTo>
                  <a:lnTo>
                    <a:pt x="431" y="201"/>
                  </a:lnTo>
                  <a:lnTo>
                    <a:pt x="437" y="192"/>
                  </a:lnTo>
                  <a:lnTo>
                    <a:pt x="442" y="181"/>
                  </a:lnTo>
                  <a:lnTo>
                    <a:pt x="444" y="170"/>
                  </a:lnTo>
                  <a:lnTo>
                    <a:pt x="443" y="159"/>
                  </a:lnTo>
                  <a:lnTo>
                    <a:pt x="441" y="148"/>
                  </a:lnTo>
                  <a:lnTo>
                    <a:pt x="436" y="136"/>
                  </a:lnTo>
                  <a:lnTo>
                    <a:pt x="429" y="125"/>
                  </a:lnTo>
                  <a:lnTo>
                    <a:pt x="420" y="112"/>
                  </a:lnTo>
                  <a:lnTo>
                    <a:pt x="409" y="101"/>
                  </a:lnTo>
                  <a:lnTo>
                    <a:pt x="398" y="90"/>
                  </a:lnTo>
                  <a:lnTo>
                    <a:pt x="384" y="79"/>
                  </a:lnTo>
                  <a:lnTo>
                    <a:pt x="368" y="68"/>
                  </a:lnTo>
                  <a:lnTo>
                    <a:pt x="352" y="58"/>
                  </a:lnTo>
                  <a:lnTo>
                    <a:pt x="333" y="49"/>
                  </a:lnTo>
                  <a:lnTo>
                    <a:pt x="315" y="39"/>
                  </a:lnTo>
                  <a:lnTo>
                    <a:pt x="294" y="30"/>
                  </a:lnTo>
                  <a:lnTo>
                    <a:pt x="272" y="23"/>
                  </a:lnTo>
                  <a:lnTo>
                    <a:pt x="250" y="16"/>
                  </a:lnTo>
                  <a:lnTo>
                    <a:pt x="227" y="11"/>
                  </a:lnTo>
                  <a:lnTo>
                    <a:pt x="205" y="6"/>
                  </a:lnTo>
                  <a:lnTo>
                    <a:pt x="184" y="3"/>
                  </a:lnTo>
                  <a:lnTo>
                    <a:pt x="163" y="1"/>
                  </a:lnTo>
                  <a:lnTo>
                    <a:pt x="142" y="0"/>
                  </a:lnTo>
                  <a:lnTo>
                    <a:pt x="123" y="0"/>
                  </a:lnTo>
                  <a:lnTo>
                    <a:pt x="104" y="1"/>
                  </a:lnTo>
                  <a:lnTo>
                    <a:pt x="87" y="4"/>
                  </a:lnTo>
                  <a:lnTo>
                    <a:pt x="71" y="7"/>
                  </a:lnTo>
                  <a:lnTo>
                    <a:pt x="56" y="12"/>
                  </a:lnTo>
                  <a:lnTo>
                    <a:pt x="42" y="18"/>
                  </a:lnTo>
                  <a:lnTo>
                    <a:pt x="30" y="25"/>
                  </a:lnTo>
                  <a:lnTo>
                    <a:pt x="21" y="31"/>
                  </a:lnTo>
                  <a:lnTo>
                    <a:pt x="13" y="41"/>
                  </a:lnTo>
                  <a:lnTo>
                    <a:pt x="6" y="50"/>
                  </a:lnTo>
                  <a:lnTo>
                    <a:pt x="3" y="60"/>
                  </a:lnTo>
                  <a:lnTo>
                    <a:pt x="0" y="72"/>
                  </a:lnTo>
                  <a:lnTo>
                    <a:pt x="2" y="82"/>
                  </a:lnTo>
                  <a:lnTo>
                    <a:pt x="4" y="94"/>
                  </a:lnTo>
                  <a:lnTo>
                    <a:pt x="8" y="105"/>
                  </a:lnTo>
                  <a:lnTo>
                    <a:pt x="15" y="117"/>
                  </a:lnTo>
                  <a:lnTo>
                    <a:pt x="25" y="128"/>
                  </a:lnTo>
                  <a:lnTo>
                    <a:pt x="35" y="140"/>
                  </a:lnTo>
                  <a:lnTo>
                    <a:pt x="46" y="151"/>
                  </a:lnTo>
                  <a:lnTo>
                    <a:pt x="60" y="162"/>
                  </a:lnTo>
                  <a:lnTo>
                    <a:pt x="75" y="173"/>
                  </a:lnTo>
                  <a:lnTo>
                    <a:pt x="93" y="182"/>
                  </a:lnTo>
                  <a:lnTo>
                    <a:pt x="110" y="193"/>
                  </a:lnTo>
                  <a:lnTo>
                    <a:pt x="129" y="201"/>
                  </a:lnTo>
                  <a:lnTo>
                    <a:pt x="149" y="210"/>
                  </a:lnTo>
                  <a:lnTo>
                    <a:pt x="171" y="217"/>
                  </a:lnTo>
                  <a:lnTo>
                    <a:pt x="193" y="2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16433" name="Group 49"/>
          <p:cNvGrpSpPr>
            <a:grpSpLocks/>
          </p:cNvGrpSpPr>
          <p:nvPr/>
        </p:nvGrpSpPr>
        <p:grpSpPr bwMode="auto">
          <a:xfrm>
            <a:off x="3048000" y="3886200"/>
            <a:ext cx="1981200" cy="2457450"/>
            <a:chOff x="2477" y="1484"/>
            <a:chExt cx="792" cy="1068"/>
          </a:xfrm>
        </p:grpSpPr>
        <p:sp>
          <p:nvSpPr>
            <p:cNvPr id="16415" name="Freeform 31"/>
            <p:cNvSpPr>
              <a:spLocks/>
            </p:cNvSpPr>
            <p:nvPr/>
          </p:nvSpPr>
          <p:spPr bwMode="auto">
            <a:xfrm>
              <a:off x="2853" y="2065"/>
              <a:ext cx="407" cy="481"/>
            </a:xfrm>
            <a:custGeom>
              <a:avLst/>
              <a:gdLst>
                <a:gd name="T0" fmla="*/ 0 w 814"/>
                <a:gd name="T1" fmla="*/ 855 h 962"/>
                <a:gd name="T2" fmla="*/ 81 w 814"/>
                <a:gd name="T3" fmla="*/ 962 h 962"/>
                <a:gd name="T4" fmla="*/ 158 w 814"/>
                <a:gd name="T5" fmla="*/ 956 h 962"/>
                <a:gd name="T6" fmla="*/ 272 w 814"/>
                <a:gd name="T7" fmla="*/ 855 h 962"/>
                <a:gd name="T8" fmla="*/ 319 w 814"/>
                <a:gd name="T9" fmla="*/ 390 h 962"/>
                <a:gd name="T10" fmla="*/ 582 w 814"/>
                <a:gd name="T11" fmla="*/ 570 h 962"/>
                <a:gd name="T12" fmla="*/ 667 w 814"/>
                <a:gd name="T13" fmla="*/ 582 h 962"/>
                <a:gd name="T14" fmla="*/ 760 w 814"/>
                <a:gd name="T15" fmla="*/ 498 h 962"/>
                <a:gd name="T16" fmla="*/ 814 w 814"/>
                <a:gd name="T17" fmla="*/ 224 h 962"/>
                <a:gd name="T18" fmla="*/ 768 w 814"/>
                <a:gd name="T19" fmla="*/ 57 h 962"/>
                <a:gd name="T20" fmla="*/ 705 w 814"/>
                <a:gd name="T21" fmla="*/ 0 h 962"/>
                <a:gd name="T22" fmla="*/ 15 w 814"/>
                <a:gd name="T23" fmla="*/ 239 h 962"/>
                <a:gd name="T24" fmla="*/ 0 w 814"/>
                <a:gd name="T25" fmla="*/ 855 h 962"/>
                <a:gd name="T26" fmla="*/ 0 w 814"/>
                <a:gd name="T27" fmla="*/ 855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14" h="962">
                  <a:moveTo>
                    <a:pt x="0" y="855"/>
                  </a:moveTo>
                  <a:lnTo>
                    <a:pt x="81" y="962"/>
                  </a:lnTo>
                  <a:lnTo>
                    <a:pt x="158" y="956"/>
                  </a:lnTo>
                  <a:lnTo>
                    <a:pt x="272" y="855"/>
                  </a:lnTo>
                  <a:lnTo>
                    <a:pt x="319" y="390"/>
                  </a:lnTo>
                  <a:lnTo>
                    <a:pt x="582" y="570"/>
                  </a:lnTo>
                  <a:lnTo>
                    <a:pt x="667" y="582"/>
                  </a:lnTo>
                  <a:lnTo>
                    <a:pt x="760" y="498"/>
                  </a:lnTo>
                  <a:lnTo>
                    <a:pt x="814" y="224"/>
                  </a:lnTo>
                  <a:lnTo>
                    <a:pt x="768" y="57"/>
                  </a:lnTo>
                  <a:lnTo>
                    <a:pt x="705" y="0"/>
                  </a:lnTo>
                  <a:lnTo>
                    <a:pt x="15" y="239"/>
                  </a:lnTo>
                  <a:lnTo>
                    <a:pt x="0" y="855"/>
                  </a:lnTo>
                  <a:lnTo>
                    <a:pt x="0" y="855"/>
                  </a:lnTo>
                  <a:close/>
                </a:path>
              </a:pathLst>
            </a:custGeom>
            <a:solidFill>
              <a:srgbClr val="D9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416" name="Freeform 32"/>
            <p:cNvSpPr>
              <a:spLocks/>
            </p:cNvSpPr>
            <p:nvPr/>
          </p:nvSpPr>
          <p:spPr bwMode="auto">
            <a:xfrm>
              <a:off x="2485" y="1489"/>
              <a:ext cx="670" cy="1056"/>
            </a:xfrm>
            <a:custGeom>
              <a:avLst/>
              <a:gdLst>
                <a:gd name="T0" fmla="*/ 44 w 1339"/>
                <a:gd name="T1" fmla="*/ 435 h 2112"/>
                <a:gd name="T2" fmla="*/ 241 w 1339"/>
                <a:gd name="T3" fmla="*/ 802 h 2112"/>
                <a:gd name="T4" fmla="*/ 80 w 1339"/>
                <a:gd name="T5" fmla="*/ 1205 h 2112"/>
                <a:gd name="T6" fmla="*/ 2 w 1339"/>
                <a:gd name="T7" fmla="*/ 1545 h 2112"/>
                <a:gd name="T8" fmla="*/ 230 w 1339"/>
                <a:gd name="T9" fmla="*/ 1642 h 2112"/>
                <a:gd name="T10" fmla="*/ 574 w 1339"/>
                <a:gd name="T11" fmla="*/ 2013 h 2112"/>
                <a:gd name="T12" fmla="*/ 840 w 1339"/>
                <a:gd name="T13" fmla="*/ 2110 h 2112"/>
                <a:gd name="T14" fmla="*/ 833 w 1339"/>
                <a:gd name="T15" fmla="*/ 2102 h 2112"/>
                <a:gd name="T16" fmla="*/ 823 w 1339"/>
                <a:gd name="T17" fmla="*/ 2093 h 2112"/>
                <a:gd name="T18" fmla="*/ 812 w 1339"/>
                <a:gd name="T19" fmla="*/ 2079 h 2112"/>
                <a:gd name="T20" fmla="*/ 800 w 1339"/>
                <a:gd name="T21" fmla="*/ 2062 h 2112"/>
                <a:gd name="T22" fmla="*/ 791 w 1339"/>
                <a:gd name="T23" fmla="*/ 2049 h 2112"/>
                <a:gd name="T24" fmla="*/ 785 w 1339"/>
                <a:gd name="T25" fmla="*/ 2038 h 2112"/>
                <a:gd name="T26" fmla="*/ 778 w 1339"/>
                <a:gd name="T27" fmla="*/ 2026 h 2112"/>
                <a:gd name="T28" fmla="*/ 770 w 1339"/>
                <a:gd name="T29" fmla="*/ 2013 h 2112"/>
                <a:gd name="T30" fmla="*/ 764 w 1339"/>
                <a:gd name="T31" fmla="*/ 2000 h 2112"/>
                <a:gd name="T32" fmla="*/ 759 w 1339"/>
                <a:gd name="T33" fmla="*/ 1984 h 2112"/>
                <a:gd name="T34" fmla="*/ 753 w 1339"/>
                <a:gd name="T35" fmla="*/ 1969 h 2112"/>
                <a:gd name="T36" fmla="*/ 749 w 1339"/>
                <a:gd name="T37" fmla="*/ 1954 h 2112"/>
                <a:gd name="T38" fmla="*/ 745 w 1339"/>
                <a:gd name="T39" fmla="*/ 1937 h 2112"/>
                <a:gd name="T40" fmla="*/ 741 w 1339"/>
                <a:gd name="T41" fmla="*/ 1920 h 2112"/>
                <a:gd name="T42" fmla="*/ 740 w 1339"/>
                <a:gd name="T43" fmla="*/ 1903 h 2112"/>
                <a:gd name="T44" fmla="*/ 983 w 1339"/>
                <a:gd name="T45" fmla="*/ 1580 h 2112"/>
                <a:gd name="T46" fmla="*/ 1319 w 1339"/>
                <a:gd name="T47" fmla="*/ 1713 h 2112"/>
                <a:gd name="T48" fmla="*/ 1316 w 1339"/>
                <a:gd name="T49" fmla="*/ 1703 h 2112"/>
                <a:gd name="T50" fmla="*/ 1310 w 1339"/>
                <a:gd name="T51" fmla="*/ 1692 h 2112"/>
                <a:gd name="T52" fmla="*/ 1302 w 1339"/>
                <a:gd name="T53" fmla="*/ 1673 h 2112"/>
                <a:gd name="T54" fmla="*/ 1297 w 1339"/>
                <a:gd name="T55" fmla="*/ 1659 h 2112"/>
                <a:gd name="T56" fmla="*/ 1291 w 1339"/>
                <a:gd name="T57" fmla="*/ 1648 h 2112"/>
                <a:gd name="T58" fmla="*/ 1287 w 1339"/>
                <a:gd name="T59" fmla="*/ 1637 h 2112"/>
                <a:gd name="T60" fmla="*/ 1281 w 1339"/>
                <a:gd name="T61" fmla="*/ 1621 h 2112"/>
                <a:gd name="T62" fmla="*/ 1278 w 1339"/>
                <a:gd name="T63" fmla="*/ 1608 h 2112"/>
                <a:gd name="T64" fmla="*/ 1274 w 1339"/>
                <a:gd name="T65" fmla="*/ 1593 h 2112"/>
                <a:gd name="T66" fmla="*/ 1270 w 1339"/>
                <a:gd name="T67" fmla="*/ 1576 h 2112"/>
                <a:gd name="T68" fmla="*/ 1266 w 1339"/>
                <a:gd name="T69" fmla="*/ 1561 h 2112"/>
                <a:gd name="T70" fmla="*/ 1262 w 1339"/>
                <a:gd name="T71" fmla="*/ 1543 h 2112"/>
                <a:gd name="T72" fmla="*/ 1261 w 1339"/>
                <a:gd name="T73" fmla="*/ 1524 h 2112"/>
                <a:gd name="T74" fmla="*/ 1259 w 1339"/>
                <a:gd name="T75" fmla="*/ 1507 h 2112"/>
                <a:gd name="T76" fmla="*/ 1257 w 1339"/>
                <a:gd name="T77" fmla="*/ 1488 h 2112"/>
                <a:gd name="T78" fmla="*/ 1257 w 1339"/>
                <a:gd name="T79" fmla="*/ 1469 h 2112"/>
                <a:gd name="T80" fmla="*/ 1339 w 1339"/>
                <a:gd name="T81" fmla="*/ 1167 h 2112"/>
                <a:gd name="T82" fmla="*/ 1082 w 1339"/>
                <a:gd name="T83" fmla="*/ 1102 h 2112"/>
                <a:gd name="T84" fmla="*/ 962 w 1339"/>
                <a:gd name="T85" fmla="*/ 808 h 2112"/>
                <a:gd name="T86" fmla="*/ 1032 w 1339"/>
                <a:gd name="T87" fmla="*/ 354 h 2112"/>
                <a:gd name="T88" fmla="*/ 1019 w 1339"/>
                <a:gd name="T89" fmla="*/ 17 h 2112"/>
                <a:gd name="T90" fmla="*/ 821 w 1339"/>
                <a:gd name="T91" fmla="*/ 87 h 2112"/>
                <a:gd name="T92" fmla="*/ 300 w 1339"/>
                <a:gd name="T93" fmla="*/ 135 h 2112"/>
                <a:gd name="T94" fmla="*/ 28 w 1339"/>
                <a:gd name="T95" fmla="*/ 183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39" h="2112">
                  <a:moveTo>
                    <a:pt x="0" y="279"/>
                  </a:moveTo>
                  <a:lnTo>
                    <a:pt x="2" y="340"/>
                  </a:lnTo>
                  <a:lnTo>
                    <a:pt x="44" y="435"/>
                  </a:lnTo>
                  <a:lnTo>
                    <a:pt x="120" y="471"/>
                  </a:lnTo>
                  <a:lnTo>
                    <a:pt x="160" y="665"/>
                  </a:lnTo>
                  <a:lnTo>
                    <a:pt x="241" y="802"/>
                  </a:lnTo>
                  <a:lnTo>
                    <a:pt x="152" y="880"/>
                  </a:lnTo>
                  <a:lnTo>
                    <a:pt x="91" y="1061"/>
                  </a:lnTo>
                  <a:lnTo>
                    <a:pt x="80" y="1205"/>
                  </a:lnTo>
                  <a:lnTo>
                    <a:pt x="97" y="1277"/>
                  </a:lnTo>
                  <a:lnTo>
                    <a:pt x="13" y="1452"/>
                  </a:lnTo>
                  <a:lnTo>
                    <a:pt x="2" y="1545"/>
                  </a:lnTo>
                  <a:lnTo>
                    <a:pt x="49" y="1612"/>
                  </a:lnTo>
                  <a:lnTo>
                    <a:pt x="125" y="1659"/>
                  </a:lnTo>
                  <a:lnTo>
                    <a:pt x="230" y="1642"/>
                  </a:lnTo>
                  <a:lnTo>
                    <a:pt x="327" y="1709"/>
                  </a:lnTo>
                  <a:lnTo>
                    <a:pt x="483" y="1906"/>
                  </a:lnTo>
                  <a:lnTo>
                    <a:pt x="574" y="2013"/>
                  </a:lnTo>
                  <a:lnTo>
                    <a:pt x="665" y="2070"/>
                  </a:lnTo>
                  <a:lnTo>
                    <a:pt x="840" y="2112"/>
                  </a:lnTo>
                  <a:lnTo>
                    <a:pt x="840" y="2110"/>
                  </a:lnTo>
                  <a:lnTo>
                    <a:pt x="836" y="2108"/>
                  </a:lnTo>
                  <a:lnTo>
                    <a:pt x="835" y="2106"/>
                  </a:lnTo>
                  <a:lnTo>
                    <a:pt x="833" y="2102"/>
                  </a:lnTo>
                  <a:lnTo>
                    <a:pt x="829" y="2100"/>
                  </a:lnTo>
                  <a:lnTo>
                    <a:pt x="827" y="2097"/>
                  </a:lnTo>
                  <a:lnTo>
                    <a:pt x="823" y="2093"/>
                  </a:lnTo>
                  <a:lnTo>
                    <a:pt x="819" y="2089"/>
                  </a:lnTo>
                  <a:lnTo>
                    <a:pt x="816" y="2083"/>
                  </a:lnTo>
                  <a:lnTo>
                    <a:pt x="812" y="2079"/>
                  </a:lnTo>
                  <a:lnTo>
                    <a:pt x="808" y="2074"/>
                  </a:lnTo>
                  <a:lnTo>
                    <a:pt x="804" y="2068"/>
                  </a:lnTo>
                  <a:lnTo>
                    <a:pt x="800" y="2062"/>
                  </a:lnTo>
                  <a:lnTo>
                    <a:pt x="797" y="2057"/>
                  </a:lnTo>
                  <a:lnTo>
                    <a:pt x="793" y="2051"/>
                  </a:lnTo>
                  <a:lnTo>
                    <a:pt x="791" y="2049"/>
                  </a:lnTo>
                  <a:lnTo>
                    <a:pt x="789" y="2045"/>
                  </a:lnTo>
                  <a:lnTo>
                    <a:pt x="787" y="2041"/>
                  </a:lnTo>
                  <a:lnTo>
                    <a:pt x="785" y="2038"/>
                  </a:lnTo>
                  <a:lnTo>
                    <a:pt x="781" y="2032"/>
                  </a:lnTo>
                  <a:lnTo>
                    <a:pt x="779" y="2028"/>
                  </a:lnTo>
                  <a:lnTo>
                    <a:pt x="778" y="2026"/>
                  </a:lnTo>
                  <a:lnTo>
                    <a:pt x="776" y="2021"/>
                  </a:lnTo>
                  <a:lnTo>
                    <a:pt x="774" y="2017"/>
                  </a:lnTo>
                  <a:lnTo>
                    <a:pt x="770" y="2013"/>
                  </a:lnTo>
                  <a:lnTo>
                    <a:pt x="770" y="2009"/>
                  </a:lnTo>
                  <a:lnTo>
                    <a:pt x="766" y="2003"/>
                  </a:lnTo>
                  <a:lnTo>
                    <a:pt x="764" y="2000"/>
                  </a:lnTo>
                  <a:lnTo>
                    <a:pt x="762" y="1994"/>
                  </a:lnTo>
                  <a:lnTo>
                    <a:pt x="760" y="1990"/>
                  </a:lnTo>
                  <a:lnTo>
                    <a:pt x="759" y="1984"/>
                  </a:lnTo>
                  <a:lnTo>
                    <a:pt x="757" y="1981"/>
                  </a:lnTo>
                  <a:lnTo>
                    <a:pt x="755" y="1975"/>
                  </a:lnTo>
                  <a:lnTo>
                    <a:pt x="753" y="1969"/>
                  </a:lnTo>
                  <a:lnTo>
                    <a:pt x="753" y="1965"/>
                  </a:lnTo>
                  <a:lnTo>
                    <a:pt x="751" y="1960"/>
                  </a:lnTo>
                  <a:lnTo>
                    <a:pt x="749" y="1954"/>
                  </a:lnTo>
                  <a:lnTo>
                    <a:pt x="747" y="1948"/>
                  </a:lnTo>
                  <a:lnTo>
                    <a:pt x="745" y="1943"/>
                  </a:lnTo>
                  <a:lnTo>
                    <a:pt x="745" y="1937"/>
                  </a:lnTo>
                  <a:lnTo>
                    <a:pt x="743" y="1931"/>
                  </a:lnTo>
                  <a:lnTo>
                    <a:pt x="743" y="1925"/>
                  </a:lnTo>
                  <a:lnTo>
                    <a:pt x="741" y="1920"/>
                  </a:lnTo>
                  <a:lnTo>
                    <a:pt x="741" y="1914"/>
                  </a:lnTo>
                  <a:lnTo>
                    <a:pt x="740" y="1908"/>
                  </a:lnTo>
                  <a:lnTo>
                    <a:pt x="740" y="1903"/>
                  </a:lnTo>
                  <a:lnTo>
                    <a:pt x="753" y="1741"/>
                  </a:lnTo>
                  <a:lnTo>
                    <a:pt x="844" y="1593"/>
                  </a:lnTo>
                  <a:lnTo>
                    <a:pt x="983" y="1580"/>
                  </a:lnTo>
                  <a:lnTo>
                    <a:pt x="1038" y="1673"/>
                  </a:lnTo>
                  <a:lnTo>
                    <a:pt x="1110" y="1665"/>
                  </a:lnTo>
                  <a:lnTo>
                    <a:pt x="1319" y="1713"/>
                  </a:lnTo>
                  <a:lnTo>
                    <a:pt x="1319" y="1711"/>
                  </a:lnTo>
                  <a:lnTo>
                    <a:pt x="1318" y="1707"/>
                  </a:lnTo>
                  <a:lnTo>
                    <a:pt x="1316" y="1703"/>
                  </a:lnTo>
                  <a:lnTo>
                    <a:pt x="1314" y="1699"/>
                  </a:lnTo>
                  <a:lnTo>
                    <a:pt x="1312" y="1695"/>
                  </a:lnTo>
                  <a:lnTo>
                    <a:pt x="1310" y="1692"/>
                  </a:lnTo>
                  <a:lnTo>
                    <a:pt x="1306" y="1686"/>
                  </a:lnTo>
                  <a:lnTo>
                    <a:pt x="1304" y="1680"/>
                  </a:lnTo>
                  <a:lnTo>
                    <a:pt x="1302" y="1673"/>
                  </a:lnTo>
                  <a:lnTo>
                    <a:pt x="1299" y="1667"/>
                  </a:lnTo>
                  <a:lnTo>
                    <a:pt x="1297" y="1663"/>
                  </a:lnTo>
                  <a:lnTo>
                    <a:pt x="1297" y="1659"/>
                  </a:lnTo>
                  <a:lnTo>
                    <a:pt x="1295" y="1656"/>
                  </a:lnTo>
                  <a:lnTo>
                    <a:pt x="1293" y="1652"/>
                  </a:lnTo>
                  <a:lnTo>
                    <a:pt x="1291" y="1648"/>
                  </a:lnTo>
                  <a:lnTo>
                    <a:pt x="1291" y="1644"/>
                  </a:lnTo>
                  <a:lnTo>
                    <a:pt x="1289" y="1640"/>
                  </a:lnTo>
                  <a:lnTo>
                    <a:pt x="1287" y="1637"/>
                  </a:lnTo>
                  <a:lnTo>
                    <a:pt x="1285" y="1631"/>
                  </a:lnTo>
                  <a:lnTo>
                    <a:pt x="1283" y="1627"/>
                  </a:lnTo>
                  <a:lnTo>
                    <a:pt x="1281" y="1621"/>
                  </a:lnTo>
                  <a:lnTo>
                    <a:pt x="1281" y="1618"/>
                  </a:lnTo>
                  <a:lnTo>
                    <a:pt x="1280" y="1612"/>
                  </a:lnTo>
                  <a:lnTo>
                    <a:pt x="1278" y="1608"/>
                  </a:lnTo>
                  <a:lnTo>
                    <a:pt x="1276" y="1602"/>
                  </a:lnTo>
                  <a:lnTo>
                    <a:pt x="1276" y="1599"/>
                  </a:lnTo>
                  <a:lnTo>
                    <a:pt x="1274" y="1593"/>
                  </a:lnTo>
                  <a:lnTo>
                    <a:pt x="1272" y="1587"/>
                  </a:lnTo>
                  <a:lnTo>
                    <a:pt x="1270" y="1581"/>
                  </a:lnTo>
                  <a:lnTo>
                    <a:pt x="1270" y="1576"/>
                  </a:lnTo>
                  <a:lnTo>
                    <a:pt x="1268" y="1570"/>
                  </a:lnTo>
                  <a:lnTo>
                    <a:pt x="1268" y="1566"/>
                  </a:lnTo>
                  <a:lnTo>
                    <a:pt x="1266" y="1561"/>
                  </a:lnTo>
                  <a:lnTo>
                    <a:pt x="1266" y="1555"/>
                  </a:lnTo>
                  <a:lnTo>
                    <a:pt x="1264" y="1549"/>
                  </a:lnTo>
                  <a:lnTo>
                    <a:pt x="1262" y="1543"/>
                  </a:lnTo>
                  <a:lnTo>
                    <a:pt x="1262" y="1536"/>
                  </a:lnTo>
                  <a:lnTo>
                    <a:pt x="1261" y="1532"/>
                  </a:lnTo>
                  <a:lnTo>
                    <a:pt x="1261" y="1524"/>
                  </a:lnTo>
                  <a:lnTo>
                    <a:pt x="1259" y="1519"/>
                  </a:lnTo>
                  <a:lnTo>
                    <a:pt x="1259" y="1513"/>
                  </a:lnTo>
                  <a:lnTo>
                    <a:pt x="1259" y="1507"/>
                  </a:lnTo>
                  <a:lnTo>
                    <a:pt x="1257" y="1502"/>
                  </a:lnTo>
                  <a:lnTo>
                    <a:pt x="1257" y="1494"/>
                  </a:lnTo>
                  <a:lnTo>
                    <a:pt x="1257" y="1488"/>
                  </a:lnTo>
                  <a:lnTo>
                    <a:pt x="1257" y="1483"/>
                  </a:lnTo>
                  <a:lnTo>
                    <a:pt x="1257" y="1475"/>
                  </a:lnTo>
                  <a:lnTo>
                    <a:pt x="1257" y="1469"/>
                  </a:lnTo>
                  <a:lnTo>
                    <a:pt x="1257" y="1464"/>
                  </a:lnTo>
                  <a:lnTo>
                    <a:pt x="1257" y="1458"/>
                  </a:lnTo>
                  <a:lnTo>
                    <a:pt x="1339" y="1167"/>
                  </a:lnTo>
                  <a:lnTo>
                    <a:pt x="1215" y="1226"/>
                  </a:lnTo>
                  <a:lnTo>
                    <a:pt x="1152" y="1121"/>
                  </a:lnTo>
                  <a:lnTo>
                    <a:pt x="1082" y="1102"/>
                  </a:lnTo>
                  <a:lnTo>
                    <a:pt x="1010" y="964"/>
                  </a:lnTo>
                  <a:lnTo>
                    <a:pt x="1002" y="905"/>
                  </a:lnTo>
                  <a:lnTo>
                    <a:pt x="962" y="808"/>
                  </a:lnTo>
                  <a:lnTo>
                    <a:pt x="1017" y="679"/>
                  </a:lnTo>
                  <a:lnTo>
                    <a:pt x="992" y="382"/>
                  </a:lnTo>
                  <a:lnTo>
                    <a:pt x="1032" y="354"/>
                  </a:lnTo>
                  <a:lnTo>
                    <a:pt x="1101" y="264"/>
                  </a:lnTo>
                  <a:lnTo>
                    <a:pt x="1107" y="131"/>
                  </a:lnTo>
                  <a:lnTo>
                    <a:pt x="1019" y="17"/>
                  </a:lnTo>
                  <a:lnTo>
                    <a:pt x="951" y="0"/>
                  </a:lnTo>
                  <a:lnTo>
                    <a:pt x="867" y="17"/>
                  </a:lnTo>
                  <a:lnTo>
                    <a:pt x="821" y="87"/>
                  </a:lnTo>
                  <a:lnTo>
                    <a:pt x="629" y="36"/>
                  </a:lnTo>
                  <a:lnTo>
                    <a:pt x="496" y="53"/>
                  </a:lnTo>
                  <a:lnTo>
                    <a:pt x="300" y="135"/>
                  </a:lnTo>
                  <a:lnTo>
                    <a:pt x="224" y="86"/>
                  </a:lnTo>
                  <a:lnTo>
                    <a:pt x="110" y="101"/>
                  </a:lnTo>
                  <a:lnTo>
                    <a:pt x="28" y="183"/>
                  </a:lnTo>
                  <a:lnTo>
                    <a:pt x="0" y="279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A67A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417" name="Freeform 33"/>
            <p:cNvSpPr>
              <a:spLocks/>
            </p:cNvSpPr>
            <p:nvPr/>
          </p:nvSpPr>
          <p:spPr bwMode="auto">
            <a:xfrm>
              <a:off x="2751" y="1792"/>
              <a:ext cx="229" cy="151"/>
            </a:xfrm>
            <a:custGeom>
              <a:avLst/>
              <a:gdLst>
                <a:gd name="T0" fmla="*/ 272 w 459"/>
                <a:gd name="T1" fmla="*/ 14 h 303"/>
                <a:gd name="T2" fmla="*/ 225 w 459"/>
                <a:gd name="T3" fmla="*/ 4 h 303"/>
                <a:gd name="T4" fmla="*/ 84 w 459"/>
                <a:gd name="T5" fmla="*/ 38 h 303"/>
                <a:gd name="T6" fmla="*/ 14 w 459"/>
                <a:gd name="T7" fmla="*/ 86 h 303"/>
                <a:gd name="T8" fmla="*/ 0 w 459"/>
                <a:gd name="T9" fmla="*/ 141 h 303"/>
                <a:gd name="T10" fmla="*/ 29 w 459"/>
                <a:gd name="T11" fmla="*/ 213 h 303"/>
                <a:gd name="T12" fmla="*/ 84 w 459"/>
                <a:gd name="T13" fmla="*/ 266 h 303"/>
                <a:gd name="T14" fmla="*/ 200 w 459"/>
                <a:gd name="T15" fmla="*/ 303 h 303"/>
                <a:gd name="T16" fmla="*/ 346 w 459"/>
                <a:gd name="T17" fmla="*/ 263 h 303"/>
                <a:gd name="T18" fmla="*/ 449 w 459"/>
                <a:gd name="T19" fmla="*/ 166 h 303"/>
                <a:gd name="T20" fmla="*/ 459 w 459"/>
                <a:gd name="T21" fmla="*/ 97 h 303"/>
                <a:gd name="T22" fmla="*/ 426 w 459"/>
                <a:gd name="T23" fmla="*/ 38 h 303"/>
                <a:gd name="T24" fmla="*/ 343 w 459"/>
                <a:gd name="T25" fmla="*/ 0 h 303"/>
                <a:gd name="T26" fmla="*/ 272 w 459"/>
                <a:gd name="T27" fmla="*/ 14 h 303"/>
                <a:gd name="T28" fmla="*/ 272 w 459"/>
                <a:gd name="T29" fmla="*/ 14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59" h="303">
                  <a:moveTo>
                    <a:pt x="272" y="14"/>
                  </a:moveTo>
                  <a:lnTo>
                    <a:pt x="225" y="4"/>
                  </a:lnTo>
                  <a:lnTo>
                    <a:pt x="84" y="38"/>
                  </a:lnTo>
                  <a:lnTo>
                    <a:pt x="14" y="86"/>
                  </a:lnTo>
                  <a:lnTo>
                    <a:pt x="0" y="141"/>
                  </a:lnTo>
                  <a:lnTo>
                    <a:pt x="29" y="213"/>
                  </a:lnTo>
                  <a:lnTo>
                    <a:pt x="84" y="266"/>
                  </a:lnTo>
                  <a:lnTo>
                    <a:pt x="200" y="303"/>
                  </a:lnTo>
                  <a:lnTo>
                    <a:pt x="346" y="263"/>
                  </a:lnTo>
                  <a:lnTo>
                    <a:pt x="449" y="166"/>
                  </a:lnTo>
                  <a:lnTo>
                    <a:pt x="459" y="97"/>
                  </a:lnTo>
                  <a:lnTo>
                    <a:pt x="426" y="38"/>
                  </a:lnTo>
                  <a:lnTo>
                    <a:pt x="343" y="0"/>
                  </a:lnTo>
                  <a:lnTo>
                    <a:pt x="272" y="14"/>
                  </a:lnTo>
                  <a:lnTo>
                    <a:pt x="272" y="14"/>
                  </a:lnTo>
                  <a:close/>
                </a:path>
              </a:pathLst>
            </a:custGeom>
            <a:solidFill>
              <a:srgbClr val="D9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418" name="Freeform 34"/>
            <p:cNvSpPr>
              <a:spLocks/>
            </p:cNvSpPr>
            <p:nvPr/>
          </p:nvSpPr>
          <p:spPr bwMode="auto">
            <a:xfrm>
              <a:off x="2535" y="1583"/>
              <a:ext cx="82" cy="88"/>
            </a:xfrm>
            <a:custGeom>
              <a:avLst/>
              <a:gdLst>
                <a:gd name="T0" fmla="*/ 85 w 163"/>
                <a:gd name="T1" fmla="*/ 177 h 177"/>
                <a:gd name="T2" fmla="*/ 118 w 163"/>
                <a:gd name="T3" fmla="*/ 109 h 177"/>
                <a:gd name="T4" fmla="*/ 163 w 163"/>
                <a:gd name="T5" fmla="*/ 76 h 177"/>
                <a:gd name="T6" fmla="*/ 156 w 163"/>
                <a:gd name="T7" fmla="*/ 23 h 177"/>
                <a:gd name="T8" fmla="*/ 95 w 163"/>
                <a:gd name="T9" fmla="*/ 0 h 177"/>
                <a:gd name="T10" fmla="*/ 9 w 163"/>
                <a:gd name="T11" fmla="*/ 36 h 177"/>
                <a:gd name="T12" fmla="*/ 0 w 163"/>
                <a:gd name="T13" fmla="*/ 122 h 177"/>
                <a:gd name="T14" fmla="*/ 24 w 163"/>
                <a:gd name="T15" fmla="*/ 177 h 177"/>
                <a:gd name="T16" fmla="*/ 85 w 163"/>
                <a:gd name="T17" fmla="*/ 177 h 177"/>
                <a:gd name="T18" fmla="*/ 85 w 163"/>
                <a:gd name="T19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3" h="177">
                  <a:moveTo>
                    <a:pt x="85" y="177"/>
                  </a:moveTo>
                  <a:lnTo>
                    <a:pt x="118" y="109"/>
                  </a:lnTo>
                  <a:lnTo>
                    <a:pt x="163" y="76"/>
                  </a:lnTo>
                  <a:lnTo>
                    <a:pt x="156" y="23"/>
                  </a:lnTo>
                  <a:lnTo>
                    <a:pt x="95" y="0"/>
                  </a:lnTo>
                  <a:lnTo>
                    <a:pt x="9" y="36"/>
                  </a:lnTo>
                  <a:lnTo>
                    <a:pt x="0" y="122"/>
                  </a:lnTo>
                  <a:lnTo>
                    <a:pt x="24" y="177"/>
                  </a:lnTo>
                  <a:lnTo>
                    <a:pt x="85" y="177"/>
                  </a:lnTo>
                  <a:lnTo>
                    <a:pt x="85" y="177"/>
                  </a:lnTo>
                  <a:close/>
                </a:path>
              </a:pathLst>
            </a:custGeom>
            <a:solidFill>
              <a:srgbClr val="FA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419" name="Freeform 35"/>
            <p:cNvSpPr>
              <a:spLocks/>
            </p:cNvSpPr>
            <p:nvPr/>
          </p:nvSpPr>
          <p:spPr bwMode="auto">
            <a:xfrm>
              <a:off x="2938" y="1551"/>
              <a:ext cx="61" cy="98"/>
            </a:xfrm>
            <a:custGeom>
              <a:avLst/>
              <a:gdLst>
                <a:gd name="T0" fmla="*/ 0 w 122"/>
                <a:gd name="T1" fmla="*/ 91 h 195"/>
                <a:gd name="T2" fmla="*/ 57 w 122"/>
                <a:gd name="T3" fmla="*/ 195 h 195"/>
                <a:gd name="T4" fmla="*/ 114 w 122"/>
                <a:gd name="T5" fmla="*/ 150 h 195"/>
                <a:gd name="T6" fmla="*/ 122 w 122"/>
                <a:gd name="T7" fmla="*/ 119 h 195"/>
                <a:gd name="T8" fmla="*/ 120 w 122"/>
                <a:gd name="T9" fmla="*/ 55 h 195"/>
                <a:gd name="T10" fmla="*/ 99 w 122"/>
                <a:gd name="T11" fmla="*/ 0 h 195"/>
                <a:gd name="T12" fmla="*/ 53 w 122"/>
                <a:gd name="T13" fmla="*/ 5 h 195"/>
                <a:gd name="T14" fmla="*/ 0 w 122"/>
                <a:gd name="T15" fmla="*/ 91 h 195"/>
                <a:gd name="T16" fmla="*/ 0 w 122"/>
                <a:gd name="T17" fmla="*/ 9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2" h="195">
                  <a:moveTo>
                    <a:pt x="0" y="91"/>
                  </a:moveTo>
                  <a:lnTo>
                    <a:pt x="57" y="195"/>
                  </a:lnTo>
                  <a:lnTo>
                    <a:pt x="114" y="150"/>
                  </a:lnTo>
                  <a:lnTo>
                    <a:pt x="122" y="119"/>
                  </a:lnTo>
                  <a:lnTo>
                    <a:pt x="120" y="55"/>
                  </a:lnTo>
                  <a:lnTo>
                    <a:pt x="99" y="0"/>
                  </a:lnTo>
                  <a:lnTo>
                    <a:pt x="53" y="5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FA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420" name="Freeform 36"/>
            <p:cNvSpPr>
              <a:spLocks/>
            </p:cNvSpPr>
            <p:nvPr/>
          </p:nvSpPr>
          <p:spPr bwMode="auto">
            <a:xfrm>
              <a:off x="2477" y="1500"/>
              <a:ext cx="434" cy="446"/>
            </a:xfrm>
            <a:custGeom>
              <a:avLst/>
              <a:gdLst>
                <a:gd name="T0" fmla="*/ 513 w 869"/>
                <a:gd name="T1" fmla="*/ 861 h 891"/>
                <a:gd name="T2" fmla="*/ 412 w 869"/>
                <a:gd name="T3" fmla="*/ 825 h 891"/>
                <a:gd name="T4" fmla="*/ 304 w 869"/>
                <a:gd name="T5" fmla="*/ 772 h 891"/>
                <a:gd name="T6" fmla="*/ 226 w 869"/>
                <a:gd name="T7" fmla="*/ 707 h 891"/>
                <a:gd name="T8" fmla="*/ 199 w 869"/>
                <a:gd name="T9" fmla="*/ 633 h 891"/>
                <a:gd name="T10" fmla="*/ 182 w 869"/>
                <a:gd name="T11" fmla="*/ 564 h 891"/>
                <a:gd name="T12" fmla="*/ 171 w 869"/>
                <a:gd name="T13" fmla="*/ 511 h 891"/>
                <a:gd name="T14" fmla="*/ 165 w 869"/>
                <a:gd name="T15" fmla="*/ 464 h 891"/>
                <a:gd name="T16" fmla="*/ 196 w 869"/>
                <a:gd name="T17" fmla="*/ 422 h 891"/>
                <a:gd name="T18" fmla="*/ 137 w 869"/>
                <a:gd name="T19" fmla="*/ 426 h 891"/>
                <a:gd name="T20" fmla="*/ 66 w 869"/>
                <a:gd name="T21" fmla="*/ 384 h 891"/>
                <a:gd name="T22" fmla="*/ 40 w 869"/>
                <a:gd name="T23" fmla="*/ 327 h 891"/>
                <a:gd name="T24" fmla="*/ 28 w 869"/>
                <a:gd name="T25" fmla="*/ 274 h 891"/>
                <a:gd name="T26" fmla="*/ 34 w 869"/>
                <a:gd name="T27" fmla="*/ 218 h 891"/>
                <a:gd name="T28" fmla="*/ 87 w 869"/>
                <a:gd name="T29" fmla="*/ 144 h 891"/>
                <a:gd name="T30" fmla="*/ 163 w 869"/>
                <a:gd name="T31" fmla="*/ 89 h 891"/>
                <a:gd name="T32" fmla="*/ 222 w 869"/>
                <a:gd name="T33" fmla="*/ 76 h 891"/>
                <a:gd name="T34" fmla="*/ 283 w 869"/>
                <a:gd name="T35" fmla="*/ 104 h 891"/>
                <a:gd name="T36" fmla="*/ 315 w 869"/>
                <a:gd name="T37" fmla="*/ 165 h 891"/>
                <a:gd name="T38" fmla="*/ 332 w 869"/>
                <a:gd name="T39" fmla="*/ 125 h 891"/>
                <a:gd name="T40" fmla="*/ 378 w 869"/>
                <a:gd name="T41" fmla="*/ 97 h 891"/>
                <a:gd name="T42" fmla="*/ 447 w 869"/>
                <a:gd name="T43" fmla="*/ 64 h 891"/>
                <a:gd name="T44" fmla="*/ 530 w 869"/>
                <a:gd name="T45" fmla="*/ 36 h 891"/>
                <a:gd name="T46" fmla="*/ 618 w 869"/>
                <a:gd name="T47" fmla="*/ 28 h 891"/>
                <a:gd name="T48" fmla="*/ 669 w 869"/>
                <a:gd name="T49" fmla="*/ 87 h 891"/>
                <a:gd name="T50" fmla="*/ 694 w 869"/>
                <a:gd name="T51" fmla="*/ 110 h 891"/>
                <a:gd name="T52" fmla="*/ 663 w 869"/>
                <a:gd name="T53" fmla="*/ 59 h 891"/>
                <a:gd name="T54" fmla="*/ 680 w 869"/>
                <a:gd name="T55" fmla="*/ 42 h 891"/>
                <a:gd name="T56" fmla="*/ 762 w 869"/>
                <a:gd name="T57" fmla="*/ 59 h 891"/>
                <a:gd name="T58" fmla="*/ 827 w 869"/>
                <a:gd name="T59" fmla="*/ 83 h 891"/>
                <a:gd name="T60" fmla="*/ 867 w 869"/>
                <a:gd name="T61" fmla="*/ 101 h 891"/>
                <a:gd name="T62" fmla="*/ 829 w 869"/>
                <a:gd name="T63" fmla="*/ 49 h 891"/>
                <a:gd name="T64" fmla="*/ 772 w 869"/>
                <a:gd name="T65" fmla="*/ 23 h 891"/>
                <a:gd name="T66" fmla="*/ 692 w 869"/>
                <a:gd name="T67" fmla="*/ 4 h 891"/>
                <a:gd name="T68" fmla="*/ 583 w 869"/>
                <a:gd name="T69" fmla="*/ 0 h 891"/>
                <a:gd name="T70" fmla="*/ 481 w 869"/>
                <a:gd name="T71" fmla="*/ 19 h 891"/>
                <a:gd name="T72" fmla="*/ 399 w 869"/>
                <a:gd name="T73" fmla="*/ 51 h 891"/>
                <a:gd name="T74" fmla="*/ 334 w 869"/>
                <a:gd name="T75" fmla="*/ 87 h 891"/>
                <a:gd name="T76" fmla="*/ 289 w 869"/>
                <a:gd name="T77" fmla="*/ 66 h 891"/>
                <a:gd name="T78" fmla="*/ 226 w 869"/>
                <a:gd name="T79" fmla="*/ 47 h 891"/>
                <a:gd name="T80" fmla="*/ 169 w 869"/>
                <a:gd name="T81" fmla="*/ 55 h 891"/>
                <a:gd name="T82" fmla="*/ 116 w 869"/>
                <a:gd name="T83" fmla="*/ 74 h 891"/>
                <a:gd name="T84" fmla="*/ 49 w 869"/>
                <a:gd name="T85" fmla="*/ 131 h 891"/>
                <a:gd name="T86" fmla="*/ 7 w 869"/>
                <a:gd name="T87" fmla="*/ 213 h 891"/>
                <a:gd name="T88" fmla="*/ 2 w 869"/>
                <a:gd name="T89" fmla="*/ 298 h 891"/>
                <a:gd name="T90" fmla="*/ 19 w 869"/>
                <a:gd name="T91" fmla="*/ 355 h 891"/>
                <a:gd name="T92" fmla="*/ 53 w 869"/>
                <a:gd name="T93" fmla="*/ 414 h 891"/>
                <a:gd name="T94" fmla="*/ 110 w 869"/>
                <a:gd name="T95" fmla="*/ 454 h 891"/>
                <a:gd name="T96" fmla="*/ 133 w 869"/>
                <a:gd name="T97" fmla="*/ 483 h 891"/>
                <a:gd name="T98" fmla="*/ 137 w 869"/>
                <a:gd name="T99" fmla="*/ 543 h 891"/>
                <a:gd name="T100" fmla="*/ 148 w 869"/>
                <a:gd name="T101" fmla="*/ 604 h 891"/>
                <a:gd name="T102" fmla="*/ 167 w 869"/>
                <a:gd name="T103" fmla="*/ 665 h 891"/>
                <a:gd name="T104" fmla="*/ 192 w 869"/>
                <a:gd name="T105" fmla="*/ 720 h 891"/>
                <a:gd name="T106" fmla="*/ 254 w 869"/>
                <a:gd name="T107" fmla="*/ 792 h 891"/>
                <a:gd name="T108" fmla="*/ 310 w 869"/>
                <a:gd name="T109" fmla="*/ 825 h 891"/>
                <a:gd name="T110" fmla="*/ 378 w 869"/>
                <a:gd name="T111" fmla="*/ 851 h 891"/>
                <a:gd name="T112" fmla="*/ 445 w 869"/>
                <a:gd name="T113" fmla="*/ 872 h 891"/>
                <a:gd name="T114" fmla="*/ 505 w 869"/>
                <a:gd name="T115" fmla="*/ 886 h 891"/>
                <a:gd name="T116" fmla="*/ 559 w 869"/>
                <a:gd name="T117" fmla="*/ 89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69" h="891">
                  <a:moveTo>
                    <a:pt x="570" y="878"/>
                  </a:moveTo>
                  <a:lnTo>
                    <a:pt x="568" y="876"/>
                  </a:lnTo>
                  <a:lnTo>
                    <a:pt x="566" y="876"/>
                  </a:lnTo>
                  <a:lnTo>
                    <a:pt x="561" y="874"/>
                  </a:lnTo>
                  <a:lnTo>
                    <a:pt x="555" y="874"/>
                  </a:lnTo>
                  <a:lnTo>
                    <a:pt x="551" y="872"/>
                  </a:lnTo>
                  <a:lnTo>
                    <a:pt x="547" y="870"/>
                  </a:lnTo>
                  <a:lnTo>
                    <a:pt x="544" y="870"/>
                  </a:lnTo>
                  <a:lnTo>
                    <a:pt x="540" y="868"/>
                  </a:lnTo>
                  <a:lnTo>
                    <a:pt x="534" y="867"/>
                  </a:lnTo>
                  <a:lnTo>
                    <a:pt x="530" y="867"/>
                  </a:lnTo>
                  <a:lnTo>
                    <a:pt x="525" y="865"/>
                  </a:lnTo>
                  <a:lnTo>
                    <a:pt x="519" y="863"/>
                  </a:lnTo>
                  <a:lnTo>
                    <a:pt x="513" y="861"/>
                  </a:lnTo>
                  <a:lnTo>
                    <a:pt x="507" y="859"/>
                  </a:lnTo>
                  <a:lnTo>
                    <a:pt x="500" y="857"/>
                  </a:lnTo>
                  <a:lnTo>
                    <a:pt x="494" y="855"/>
                  </a:lnTo>
                  <a:lnTo>
                    <a:pt x="486" y="851"/>
                  </a:lnTo>
                  <a:lnTo>
                    <a:pt x="479" y="849"/>
                  </a:lnTo>
                  <a:lnTo>
                    <a:pt x="473" y="848"/>
                  </a:lnTo>
                  <a:lnTo>
                    <a:pt x="466" y="846"/>
                  </a:lnTo>
                  <a:lnTo>
                    <a:pt x="458" y="842"/>
                  </a:lnTo>
                  <a:lnTo>
                    <a:pt x="450" y="840"/>
                  </a:lnTo>
                  <a:lnTo>
                    <a:pt x="443" y="836"/>
                  </a:lnTo>
                  <a:lnTo>
                    <a:pt x="437" y="834"/>
                  </a:lnTo>
                  <a:lnTo>
                    <a:pt x="428" y="830"/>
                  </a:lnTo>
                  <a:lnTo>
                    <a:pt x="420" y="829"/>
                  </a:lnTo>
                  <a:lnTo>
                    <a:pt x="412" y="825"/>
                  </a:lnTo>
                  <a:lnTo>
                    <a:pt x="405" y="823"/>
                  </a:lnTo>
                  <a:lnTo>
                    <a:pt x="397" y="819"/>
                  </a:lnTo>
                  <a:lnTo>
                    <a:pt x="388" y="815"/>
                  </a:lnTo>
                  <a:lnTo>
                    <a:pt x="380" y="811"/>
                  </a:lnTo>
                  <a:lnTo>
                    <a:pt x="372" y="808"/>
                  </a:lnTo>
                  <a:lnTo>
                    <a:pt x="365" y="804"/>
                  </a:lnTo>
                  <a:lnTo>
                    <a:pt x="357" y="800"/>
                  </a:lnTo>
                  <a:lnTo>
                    <a:pt x="350" y="796"/>
                  </a:lnTo>
                  <a:lnTo>
                    <a:pt x="342" y="792"/>
                  </a:lnTo>
                  <a:lnTo>
                    <a:pt x="334" y="789"/>
                  </a:lnTo>
                  <a:lnTo>
                    <a:pt x="327" y="785"/>
                  </a:lnTo>
                  <a:lnTo>
                    <a:pt x="319" y="781"/>
                  </a:lnTo>
                  <a:lnTo>
                    <a:pt x="312" y="777"/>
                  </a:lnTo>
                  <a:lnTo>
                    <a:pt x="304" y="772"/>
                  </a:lnTo>
                  <a:lnTo>
                    <a:pt x="296" y="768"/>
                  </a:lnTo>
                  <a:lnTo>
                    <a:pt x="291" y="764"/>
                  </a:lnTo>
                  <a:lnTo>
                    <a:pt x="285" y="760"/>
                  </a:lnTo>
                  <a:lnTo>
                    <a:pt x="277" y="754"/>
                  </a:lnTo>
                  <a:lnTo>
                    <a:pt x="272" y="751"/>
                  </a:lnTo>
                  <a:lnTo>
                    <a:pt x="264" y="745"/>
                  </a:lnTo>
                  <a:lnTo>
                    <a:pt x="260" y="741"/>
                  </a:lnTo>
                  <a:lnTo>
                    <a:pt x="254" y="735"/>
                  </a:lnTo>
                  <a:lnTo>
                    <a:pt x="249" y="732"/>
                  </a:lnTo>
                  <a:lnTo>
                    <a:pt x="243" y="726"/>
                  </a:lnTo>
                  <a:lnTo>
                    <a:pt x="239" y="722"/>
                  </a:lnTo>
                  <a:lnTo>
                    <a:pt x="234" y="716"/>
                  </a:lnTo>
                  <a:lnTo>
                    <a:pt x="230" y="711"/>
                  </a:lnTo>
                  <a:lnTo>
                    <a:pt x="226" y="707"/>
                  </a:lnTo>
                  <a:lnTo>
                    <a:pt x="224" y="701"/>
                  </a:lnTo>
                  <a:lnTo>
                    <a:pt x="220" y="696"/>
                  </a:lnTo>
                  <a:lnTo>
                    <a:pt x="218" y="692"/>
                  </a:lnTo>
                  <a:lnTo>
                    <a:pt x="215" y="686"/>
                  </a:lnTo>
                  <a:lnTo>
                    <a:pt x="215" y="680"/>
                  </a:lnTo>
                  <a:lnTo>
                    <a:pt x="213" y="675"/>
                  </a:lnTo>
                  <a:lnTo>
                    <a:pt x="211" y="669"/>
                  </a:lnTo>
                  <a:lnTo>
                    <a:pt x="209" y="665"/>
                  </a:lnTo>
                  <a:lnTo>
                    <a:pt x="207" y="659"/>
                  </a:lnTo>
                  <a:lnTo>
                    <a:pt x="205" y="654"/>
                  </a:lnTo>
                  <a:lnTo>
                    <a:pt x="203" y="648"/>
                  </a:lnTo>
                  <a:lnTo>
                    <a:pt x="201" y="642"/>
                  </a:lnTo>
                  <a:lnTo>
                    <a:pt x="201" y="638"/>
                  </a:lnTo>
                  <a:lnTo>
                    <a:pt x="199" y="633"/>
                  </a:lnTo>
                  <a:lnTo>
                    <a:pt x="197" y="627"/>
                  </a:lnTo>
                  <a:lnTo>
                    <a:pt x="196" y="621"/>
                  </a:lnTo>
                  <a:lnTo>
                    <a:pt x="196" y="618"/>
                  </a:lnTo>
                  <a:lnTo>
                    <a:pt x="194" y="612"/>
                  </a:lnTo>
                  <a:lnTo>
                    <a:pt x="192" y="606"/>
                  </a:lnTo>
                  <a:lnTo>
                    <a:pt x="190" y="602"/>
                  </a:lnTo>
                  <a:lnTo>
                    <a:pt x="190" y="597"/>
                  </a:lnTo>
                  <a:lnTo>
                    <a:pt x="188" y="593"/>
                  </a:lnTo>
                  <a:lnTo>
                    <a:pt x="188" y="587"/>
                  </a:lnTo>
                  <a:lnTo>
                    <a:pt x="186" y="583"/>
                  </a:lnTo>
                  <a:lnTo>
                    <a:pt x="184" y="578"/>
                  </a:lnTo>
                  <a:lnTo>
                    <a:pt x="184" y="574"/>
                  </a:lnTo>
                  <a:lnTo>
                    <a:pt x="182" y="570"/>
                  </a:lnTo>
                  <a:lnTo>
                    <a:pt x="182" y="564"/>
                  </a:lnTo>
                  <a:lnTo>
                    <a:pt x="180" y="561"/>
                  </a:lnTo>
                  <a:lnTo>
                    <a:pt x="180" y="557"/>
                  </a:lnTo>
                  <a:lnTo>
                    <a:pt x="178" y="553"/>
                  </a:lnTo>
                  <a:lnTo>
                    <a:pt x="178" y="547"/>
                  </a:lnTo>
                  <a:lnTo>
                    <a:pt x="177" y="543"/>
                  </a:lnTo>
                  <a:lnTo>
                    <a:pt x="177" y="540"/>
                  </a:lnTo>
                  <a:lnTo>
                    <a:pt x="177" y="536"/>
                  </a:lnTo>
                  <a:lnTo>
                    <a:pt x="175" y="532"/>
                  </a:lnTo>
                  <a:lnTo>
                    <a:pt x="175" y="528"/>
                  </a:lnTo>
                  <a:lnTo>
                    <a:pt x="173" y="524"/>
                  </a:lnTo>
                  <a:lnTo>
                    <a:pt x="173" y="521"/>
                  </a:lnTo>
                  <a:lnTo>
                    <a:pt x="171" y="517"/>
                  </a:lnTo>
                  <a:lnTo>
                    <a:pt x="171" y="515"/>
                  </a:lnTo>
                  <a:lnTo>
                    <a:pt x="171" y="511"/>
                  </a:lnTo>
                  <a:lnTo>
                    <a:pt x="171" y="507"/>
                  </a:lnTo>
                  <a:lnTo>
                    <a:pt x="169" y="504"/>
                  </a:lnTo>
                  <a:lnTo>
                    <a:pt x="169" y="502"/>
                  </a:lnTo>
                  <a:lnTo>
                    <a:pt x="169" y="496"/>
                  </a:lnTo>
                  <a:lnTo>
                    <a:pt x="167" y="490"/>
                  </a:lnTo>
                  <a:lnTo>
                    <a:pt x="167" y="485"/>
                  </a:lnTo>
                  <a:lnTo>
                    <a:pt x="167" y="481"/>
                  </a:lnTo>
                  <a:lnTo>
                    <a:pt x="165" y="477"/>
                  </a:lnTo>
                  <a:lnTo>
                    <a:pt x="165" y="473"/>
                  </a:lnTo>
                  <a:lnTo>
                    <a:pt x="163" y="469"/>
                  </a:lnTo>
                  <a:lnTo>
                    <a:pt x="163" y="467"/>
                  </a:lnTo>
                  <a:lnTo>
                    <a:pt x="163" y="464"/>
                  </a:lnTo>
                  <a:lnTo>
                    <a:pt x="163" y="464"/>
                  </a:lnTo>
                  <a:lnTo>
                    <a:pt x="165" y="464"/>
                  </a:lnTo>
                  <a:lnTo>
                    <a:pt x="169" y="462"/>
                  </a:lnTo>
                  <a:lnTo>
                    <a:pt x="173" y="460"/>
                  </a:lnTo>
                  <a:lnTo>
                    <a:pt x="180" y="458"/>
                  </a:lnTo>
                  <a:lnTo>
                    <a:pt x="186" y="454"/>
                  </a:lnTo>
                  <a:lnTo>
                    <a:pt x="190" y="452"/>
                  </a:lnTo>
                  <a:lnTo>
                    <a:pt x="194" y="448"/>
                  </a:lnTo>
                  <a:lnTo>
                    <a:pt x="196" y="447"/>
                  </a:lnTo>
                  <a:lnTo>
                    <a:pt x="197" y="441"/>
                  </a:lnTo>
                  <a:lnTo>
                    <a:pt x="197" y="437"/>
                  </a:lnTo>
                  <a:lnTo>
                    <a:pt x="197" y="431"/>
                  </a:lnTo>
                  <a:lnTo>
                    <a:pt x="199" y="429"/>
                  </a:lnTo>
                  <a:lnTo>
                    <a:pt x="199" y="426"/>
                  </a:lnTo>
                  <a:lnTo>
                    <a:pt x="197" y="422"/>
                  </a:lnTo>
                  <a:lnTo>
                    <a:pt x="196" y="422"/>
                  </a:lnTo>
                  <a:lnTo>
                    <a:pt x="192" y="422"/>
                  </a:lnTo>
                  <a:lnTo>
                    <a:pt x="188" y="422"/>
                  </a:lnTo>
                  <a:lnTo>
                    <a:pt x="184" y="424"/>
                  </a:lnTo>
                  <a:lnTo>
                    <a:pt x="180" y="424"/>
                  </a:lnTo>
                  <a:lnTo>
                    <a:pt x="177" y="424"/>
                  </a:lnTo>
                  <a:lnTo>
                    <a:pt x="173" y="424"/>
                  </a:lnTo>
                  <a:lnTo>
                    <a:pt x="171" y="426"/>
                  </a:lnTo>
                  <a:lnTo>
                    <a:pt x="165" y="426"/>
                  </a:lnTo>
                  <a:lnTo>
                    <a:pt x="161" y="426"/>
                  </a:lnTo>
                  <a:lnTo>
                    <a:pt x="156" y="426"/>
                  </a:lnTo>
                  <a:lnTo>
                    <a:pt x="152" y="428"/>
                  </a:lnTo>
                  <a:lnTo>
                    <a:pt x="146" y="426"/>
                  </a:lnTo>
                  <a:lnTo>
                    <a:pt x="142" y="426"/>
                  </a:lnTo>
                  <a:lnTo>
                    <a:pt x="137" y="426"/>
                  </a:lnTo>
                  <a:lnTo>
                    <a:pt x="133" y="426"/>
                  </a:lnTo>
                  <a:lnTo>
                    <a:pt x="127" y="424"/>
                  </a:lnTo>
                  <a:lnTo>
                    <a:pt x="121" y="422"/>
                  </a:lnTo>
                  <a:lnTo>
                    <a:pt x="116" y="420"/>
                  </a:lnTo>
                  <a:lnTo>
                    <a:pt x="110" y="420"/>
                  </a:lnTo>
                  <a:lnTo>
                    <a:pt x="104" y="416"/>
                  </a:lnTo>
                  <a:lnTo>
                    <a:pt x="99" y="414"/>
                  </a:lnTo>
                  <a:lnTo>
                    <a:pt x="95" y="410"/>
                  </a:lnTo>
                  <a:lnTo>
                    <a:pt x="89" y="407"/>
                  </a:lnTo>
                  <a:lnTo>
                    <a:pt x="83" y="403"/>
                  </a:lnTo>
                  <a:lnTo>
                    <a:pt x="80" y="397"/>
                  </a:lnTo>
                  <a:lnTo>
                    <a:pt x="74" y="393"/>
                  </a:lnTo>
                  <a:lnTo>
                    <a:pt x="70" y="388"/>
                  </a:lnTo>
                  <a:lnTo>
                    <a:pt x="66" y="384"/>
                  </a:lnTo>
                  <a:lnTo>
                    <a:pt x="64" y="380"/>
                  </a:lnTo>
                  <a:lnTo>
                    <a:pt x="62" y="378"/>
                  </a:lnTo>
                  <a:lnTo>
                    <a:pt x="61" y="374"/>
                  </a:lnTo>
                  <a:lnTo>
                    <a:pt x="59" y="369"/>
                  </a:lnTo>
                  <a:lnTo>
                    <a:pt x="57" y="367"/>
                  </a:lnTo>
                  <a:lnTo>
                    <a:pt x="55" y="363"/>
                  </a:lnTo>
                  <a:lnTo>
                    <a:pt x="53" y="359"/>
                  </a:lnTo>
                  <a:lnTo>
                    <a:pt x="51" y="353"/>
                  </a:lnTo>
                  <a:lnTo>
                    <a:pt x="49" y="350"/>
                  </a:lnTo>
                  <a:lnTo>
                    <a:pt x="47" y="344"/>
                  </a:lnTo>
                  <a:lnTo>
                    <a:pt x="45" y="340"/>
                  </a:lnTo>
                  <a:lnTo>
                    <a:pt x="43" y="336"/>
                  </a:lnTo>
                  <a:lnTo>
                    <a:pt x="42" y="332"/>
                  </a:lnTo>
                  <a:lnTo>
                    <a:pt x="40" y="327"/>
                  </a:lnTo>
                  <a:lnTo>
                    <a:pt x="40" y="323"/>
                  </a:lnTo>
                  <a:lnTo>
                    <a:pt x="38" y="319"/>
                  </a:lnTo>
                  <a:lnTo>
                    <a:pt x="36" y="315"/>
                  </a:lnTo>
                  <a:lnTo>
                    <a:pt x="34" y="312"/>
                  </a:lnTo>
                  <a:lnTo>
                    <a:pt x="34" y="308"/>
                  </a:lnTo>
                  <a:lnTo>
                    <a:pt x="32" y="304"/>
                  </a:lnTo>
                  <a:lnTo>
                    <a:pt x="32" y="300"/>
                  </a:lnTo>
                  <a:lnTo>
                    <a:pt x="30" y="296"/>
                  </a:lnTo>
                  <a:lnTo>
                    <a:pt x="30" y="293"/>
                  </a:lnTo>
                  <a:lnTo>
                    <a:pt x="30" y="289"/>
                  </a:lnTo>
                  <a:lnTo>
                    <a:pt x="30" y="285"/>
                  </a:lnTo>
                  <a:lnTo>
                    <a:pt x="28" y="281"/>
                  </a:lnTo>
                  <a:lnTo>
                    <a:pt x="28" y="277"/>
                  </a:lnTo>
                  <a:lnTo>
                    <a:pt x="28" y="274"/>
                  </a:lnTo>
                  <a:lnTo>
                    <a:pt x="28" y="270"/>
                  </a:lnTo>
                  <a:lnTo>
                    <a:pt x="28" y="266"/>
                  </a:lnTo>
                  <a:lnTo>
                    <a:pt x="28" y="264"/>
                  </a:lnTo>
                  <a:lnTo>
                    <a:pt x="28" y="260"/>
                  </a:lnTo>
                  <a:lnTo>
                    <a:pt x="28" y="256"/>
                  </a:lnTo>
                  <a:lnTo>
                    <a:pt x="28" y="253"/>
                  </a:lnTo>
                  <a:lnTo>
                    <a:pt x="28" y="249"/>
                  </a:lnTo>
                  <a:lnTo>
                    <a:pt x="28" y="243"/>
                  </a:lnTo>
                  <a:lnTo>
                    <a:pt x="30" y="237"/>
                  </a:lnTo>
                  <a:lnTo>
                    <a:pt x="30" y="234"/>
                  </a:lnTo>
                  <a:lnTo>
                    <a:pt x="30" y="230"/>
                  </a:lnTo>
                  <a:lnTo>
                    <a:pt x="30" y="226"/>
                  </a:lnTo>
                  <a:lnTo>
                    <a:pt x="32" y="224"/>
                  </a:lnTo>
                  <a:lnTo>
                    <a:pt x="34" y="218"/>
                  </a:lnTo>
                  <a:lnTo>
                    <a:pt x="38" y="211"/>
                  </a:lnTo>
                  <a:lnTo>
                    <a:pt x="40" y="205"/>
                  </a:lnTo>
                  <a:lnTo>
                    <a:pt x="42" y="199"/>
                  </a:lnTo>
                  <a:lnTo>
                    <a:pt x="45" y="192"/>
                  </a:lnTo>
                  <a:lnTo>
                    <a:pt x="49" y="188"/>
                  </a:lnTo>
                  <a:lnTo>
                    <a:pt x="53" y="182"/>
                  </a:lnTo>
                  <a:lnTo>
                    <a:pt x="57" y="175"/>
                  </a:lnTo>
                  <a:lnTo>
                    <a:pt x="62" y="169"/>
                  </a:lnTo>
                  <a:lnTo>
                    <a:pt x="66" y="165"/>
                  </a:lnTo>
                  <a:lnTo>
                    <a:pt x="72" y="158"/>
                  </a:lnTo>
                  <a:lnTo>
                    <a:pt x="78" y="152"/>
                  </a:lnTo>
                  <a:lnTo>
                    <a:pt x="80" y="150"/>
                  </a:lnTo>
                  <a:lnTo>
                    <a:pt x="83" y="146"/>
                  </a:lnTo>
                  <a:lnTo>
                    <a:pt x="87" y="144"/>
                  </a:lnTo>
                  <a:lnTo>
                    <a:pt x="91" y="141"/>
                  </a:lnTo>
                  <a:lnTo>
                    <a:pt x="97" y="135"/>
                  </a:lnTo>
                  <a:lnTo>
                    <a:pt x="102" y="129"/>
                  </a:lnTo>
                  <a:lnTo>
                    <a:pt x="108" y="123"/>
                  </a:lnTo>
                  <a:lnTo>
                    <a:pt x="114" y="120"/>
                  </a:lnTo>
                  <a:lnTo>
                    <a:pt x="119" y="116"/>
                  </a:lnTo>
                  <a:lnTo>
                    <a:pt x="127" y="110"/>
                  </a:lnTo>
                  <a:lnTo>
                    <a:pt x="131" y="106"/>
                  </a:lnTo>
                  <a:lnTo>
                    <a:pt x="137" y="104"/>
                  </a:lnTo>
                  <a:lnTo>
                    <a:pt x="142" y="101"/>
                  </a:lnTo>
                  <a:lnTo>
                    <a:pt x="148" y="97"/>
                  </a:lnTo>
                  <a:lnTo>
                    <a:pt x="152" y="93"/>
                  </a:lnTo>
                  <a:lnTo>
                    <a:pt x="158" y="91"/>
                  </a:lnTo>
                  <a:lnTo>
                    <a:pt x="163" y="89"/>
                  </a:lnTo>
                  <a:lnTo>
                    <a:pt x="167" y="85"/>
                  </a:lnTo>
                  <a:lnTo>
                    <a:pt x="171" y="83"/>
                  </a:lnTo>
                  <a:lnTo>
                    <a:pt x="177" y="83"/>
                  </a:lnTo>
                  <a:lnTo>
                    <a:pt x="180" y="82"/>
                  </a:lnTo>
                  <a:lnTo>
                    <a:pt x="186" y="80"/>
                  </a:lnTo>
                  <a:lnTo>
                    <a:pt x="190" y="78"/>
                  </a:lnTo>
                  <a:lnTo>
                    <a:pt x="194" y="78"/>
                  </a:lnTo>
                  <a:lnTo>
                    <a:pt x="197" y="76"/>
                  </a:lnTo>
                  <a:lnTo>
                    <a:pt x="203" y="76"/>
                  </a:lnTo>
                  <a:lnTo>
                    <a:pt x="205" y="76"/>
                  </a:lnTo>
                  <a:lnTo>
                    <a:pt x="211" y="76"/>
                  </a:lnTo>
                  <a:lnTo>
                    <a:pt x="215" y="76"/>
                  </a:lnTo>
                  <a:lnTo>
                    <a:pt x="218" y="76"/>
                  </a:lnTo>
                  <a:lnTo>
                    <a:pt x="222" y="76"/>
                  </a:lnTo>
                  <a:lnTo>
                    <a:pt x="226" y="78"/>
                  </a:lnTo>
                  <a:lnTo>
                    <a:pt x="230" y="78"/>
                  </a:lnTo>
                  <a:lnTo>
                    <a:pt x="234" y="80"/>
                  </a:lnTo>
                  <a:lnTo>
                    <a:pt x="237" y="80"/>
                  </a:lnTo>
                  <a:lnTo>
                    <a:pt x="241" y="82"/>
                  </a:lnTo>
                  <a:lnTo>
                    <a:pt x="245" y="83"/>
                  </a:lnTo>
                  <a:lnTo>
                    <a:pt x="249" y="83"/>
                  </a:lnTo>
                  <a:lnTo>
                    <a:pt x="253" y="85"/>
                  </a:lnTo>
                  <a:lnTo>
                    <a:pt x="254" y="87"/>
                  </a:lnTo>
                  <a:lnTo>
                    <a:pt x="262" y="91"/>
                  </a:lnTo>
                  <a:lnTo>
                    <a:pt x="268" y="95"/>
                  </a:lnTo>
                  <a:lnTo>
                    <a:pt x="274" y="99"/>
                  </a:lnTo>
                  <a:lnTo>
                    <a:pt x="279" y="101"/>
                  </a:lnTo>
                  <a:lnTo>
                    <a:pt x="283" y="104"/>
                  </a:lnTo>
                  <a:lnTo>
                    <a:pt x="289" y="108"/>
                  </a:lnTo>
                  <a:lnTo>
                    <a:pt x="293" y="112"/>
                  </a:lnTo>
                  <a:lnTo>
                    <a:pt x="296" y="116"/>
                  </a:lnTo>
                  <a:lnTo>
                    <a:pt x="298" y="118"/>
                  </a:lnTo>
                  <a:lnTo>
                    <a:pt x="302" y="121"/>
                  </a:lnTo>
                  <a:lnTo>
                    <a:pt x="306" y="127"/>
                  </a:lnTo>
                  <a:lnTo>
                    <a:pt x="310" y="133"/>
                  </a:lnTo>
                  <a:lnTo>
                    <a:pt x="310" y="139"/>
                  </a:lnTo>
                  <a:lnTo>
                    <a:pt x="312" y="142"/>
                  </a:lnTo>
                  <a:lnTo>
                    <a:pt x="312" y="148"/>
                  </a:lnTo>
                  <a:lnTo>
                    <a:pt x="312" y="154"/>
                  </a:lnTo>
                  <a:lnTo>
                    <a:pt x="312" y="158"/>
                  </a:lnTo>
                  <a:lnTo>
                    <a:pt x="313" y="161"/>
                  </a:lnTo>
                  <a:lnTo>
                    <a:pt x="315" y="165"/>
                  </a:lnTo>
                  <a:lnTo>
                    <a:pt x="319" y="165"/>
                  </a:lnTo>
                  <a:lnTo>
                    <a:pt x="323" y="161"/>
                  </a:lnTo>
                  <a:lnTo>
                    <a:pt x="327" y="158"/>
                  </a:lnTo>
                  <a:lnTo>
                    <a:pt x="327" y="154"/>
                  </a:lnTo>
                  <a:lnTo>
                    <a:pt x="329" y="150"/>
                  </a:lnTo>
                  <a:lnTo>
                    <a:pt x="331" y="148"/>
                  </a:lnTo>
                  <a:lnTo>
                    <a:pt x="331" y="144"/>
                  </a:lnTo>
                  <a:lnTo>
                    <a:pt x="331" y="141"/>
                  </a:lnTo>
                  <a:lnTo>
                    <a:pt x="331" y="137"/>
                  </a:lnTo>
                  <a:lnTo>
                    <a:pt x="332" y="133"/>
                  </a:lnTo>
                  <a:lnTo>
                    <a:pt x="332" y="131"/>
                  </a:lnTo>
                  <a:lnTo>
                    <a:pt x="332" y="127"/>
                  </a:lnTo>
                  <a:lnTo>
                    <a:pt x="332" y="125"/>
                  </a:lnTo>
                  <a:lnTo>
                    <a:pt x="332" y="125"/>
                  </a:lnTo>
                  <a:lnTo>
                    <a:pt x="334" y="123"/>
                  </a:lnTo>
                  <a:lnTo>
                    <a:pt x="336" y="121"/>
                  </a:lnTo>
                  <a:lnTo>
                    <a:pt x="340" y="120"/>
                  </a:lnTo>
                  <a:lnTo>
                    <a:pt x="344" y="118"/>
                  </a:lnTo>
                  <a:lnTo>
                    <a:pt x="348" y="116"/>
                  </a:lnTo>
                  <a:lnTo>
                    <a:pt x="351" y="114"/>
                  </a:lnTo>
                  <a:lnTo>
                    <a:pt x="353" y="112"/>
                  </a:lnTo>
                  <a:lnTo>
                    <a:pt x="357" y="110"/>
                  </a:lnTo>
                  <a:lnTo>
                    <a:pt x="361" y="108"/>
                  </a:lnTo>
                  <a:lnTo>
                    <a:pt x="363" y="106"/>
                  </a:lnTo>
                  <a:lnTo>
                    <a:pt x="367" y="102"/>
                  </a:lnTo>
                  <a:lnTo>
                    <a:pt x="370" y="101"/>
                  </a:lnTo>
                  <a:lnTo>
                    <a:pt x="374" y="99"/>
                  </a:lnTo>
                  <a:lnTo>
                    <a:pt x="378" y="97"/>
                  </a:lnTo>
                  <a:lnTo>
                    <a:pt x="382" y="95"/>
                  </a:lnTo>
                  <a:lnTo>
                    <a:pt x="386" y="93"/>
                  </a:lnTo>
                  <a:lnTo>
                    <a:pt x="391" y="91"/>
                  </a:lnTo>
                  <a:lnTo>
                    <a:pt x="395" y="87"/>
                  </a:lnTo>
                  <a:lnTo>
                    <a:pt x="399" y="85"/>
                  </a:lnTo>
                  <a:lnTo>
                    <a:pt x="405" y="83"/>
                  </a:lnTo>
                  <a:lnTo>
                    <a:pt x="410" y="82"/>
                  </a:lnTo>
                  <a:lnTo>
                    <a:pt x="414" y="78"/>
                  </a:lnTo>
                  <a:lnTo>
                    <a:pt x="420" y="76"/>
                  </a:lnTo>
                  <a:lnTo>
                    <a:pt x="426" y="74"/>
                  </a:lnTo>
                  <a:lnTo>
                    <a:pt x="429" y="72"/>
                  </a:lnTo>
                  <a:lnTo>
                    <a:pt x="435" y="68"/>
                  </a:lnTo>
                  <a:lnTo>
                    <a:pt x="441" y="66"/>
                  </a:lnTo>
                  <a:lnTo>
                    <a:pt x="447" y="64"/>
                  </a:lnTo>
                  <a:lnTo>
                    <a:pt x="452" y="61"/>
                  </a:lnTo>
                  <a:lnTo>
                    <a:pt x="456" y="59"/>
                  </a:lnTo>
                  <a:lnTo>
                    <a:pt x="462" y="57"/>
                  </a:lnTo>
                  <a:lnTo>
                    <a:pt x="469" y="55"/>
                  </a:lnTo>
                  <a:lnTo>
                    <a:pt x="475" y="53"/>
                  </a:lnTo>
                  <a:lnTo>
                    <a:pt x="481" y="49"/>
                  </a:lnTo>
                  <a:lnTo>
                    <a:pt x="486" y="47"/>
                  </a:lnTo>
                  <a:lnTo>
                    <a:pt x="492" y="45"/>
                  </a:lnTo>
                  <a:lnTo>
                    <a:pt x="500" y="44"/>
                  </a:lnTo>
                  <a:lnTo>
                    <a:pt x="505" y="42"/>
                  </a:lnTo>
                  <a:lnTo>
                    <a:pt x="511" y="42"/>
                  </a:lnTo>
                  <a:lnTo>
                    <a:pt x="517" y="40"/>
                  </a:lnTo>
                  <a:lnTo>
                    <a:pt x="525" y="38"/>
                  </a:lnTo>
                  <a:lnTo>
                    <a:pt x="530" y="36"/>
                  </a:lnTo>
                  <a:lnTo>
                    <a:pt x="536" y="34"/>
                  </a:lnTo>
                  <a:lnTo>
                    <a:pt x="542" y="32"/>
                  </a:lnTo>
                  <a:lnTo>
                    <a:pt x="549" y="32"/>
                  </a:lnTo>
                  <a:lnTo>
                    <a:pt x="555" y="30"/>
                  </a:lnTo>
                  <a:lnTo>
                    <a:pt x="561" y="30"/>
                  </a:lnTo>
                  <a:lnTo>
                    <a:pt x="568" y="28"/>
                  </a:lnTo>
                  <a:lnTo>
                    <a:pt x="574" y="28"/>
                  </a:lnTo>
                  <a:lnTo>
                    <a:pt x="580" y="28"/>
                  </a:lnTo>
                  <a:lnTo>
                    <a:pt x="585" y="28"/>
                  </a:lnTo>
                  <a:lnTo>
                    <a:pt x="593" y="28"/>
                  </a:lnTo>
                  <a:lnTo>
                    <a:pt x="599" y="28"/>
                  </a:lnTo>
                  <a:lnTo>
                    <a:pt x="604" y="28"/>
                  </a:lnTo>
                  <a:lnTo>
                    <a:pt x="612" y="28"/>
                  </a:lnTo>
                  <a:lnTo>
                    <a:pt x="618" y="28"/>
                  </a:lnTo>
                  <a:lnTo>
                    <a:pt x="623" y="30"/>
                  </a:lnTo>
                  <a:lnTo>
                    <a:pt x="625" y="32"/>
                  </a:lnTo>
                  <a:lnTo>
                    <a:pt x="627" y="34"/>
                  </a:lnTo>
                  <a:lnTo>
                    <a:pt x="629" y="38"/>
                  </a:lnTo>
                  <a:lnTo>
                    <a:pt x="633" y="42"/>
                  </a:lnTo>
                  <a:lnTo>
                    <a:pt x="637" y="45"/>
                  </a:lnTo>
                  <a:lnTo>
                    <a:pt x="641" y="49"/>
                  </a:lnTo>
                  <a:lnTo>
                    <a:pt x="646" y="55"/>
                  </a:lnTo>
                  <a:lnTo>
                    <a:pt x="650" y="61"/>
                  </a:lnTo>
                  <a:lnTo>
                    <a:pt x="654" y="66"/>
                  </a:lnTo>
                  <a:lnTo>
                    <a:pt x="658" y="72"/>
                  </a:lnTo>
                  <a:lnTo>
                    <a:pt x="663" y="78"/>
                  </a:lnTo>
                  <a:lnTo>
                    <a:pt x="665" y="83"/>
                  </a:lnTo>
                  <a:lnTo>
                    <a:pt x="669" y="87"/>
                  </a:lnTo>
                  <a:lnTo>
                    <a:pt x="673" y="93"/>
                  </a:lnTo>
                  <a:lnTo>
                    <a:pt x="675" y="99"/>
                  </a:lnTo>
                  <a:lnTo>
                    <a:pt x="677" y="101"/>
                  </a:lnTo>
                  <a:lnTo>
                    <a:pt x="679" y="104"/>
                  </a:lnTo>
                  <a:lnTo>
                    <a:pt x="679" y="106"/>
                  </a:lnTo>
                  <a:lnTo>
                    <a:pt x="680" y="110"/>
                  </a:lnTo>
                  <a:lnTo>
                    <a:pt x="684" y="116"/>
                  </a:lnTo>
                  <a:lnTo>
                    <a:pt x="686" y="121"/>
                  </a:lnTo>
                  <a:lnTo>
                    <a:pt x="690" y="123"/>
                  </a:lnTo>
                  <a:lnTo>
                    <a:pt x="692" y="123"/>
                  </a:lnTo>
                  <a:lnTo>
                    <a:pt x="694" y="121"/>
                  </a:lnTo>
                  <a:lnTo>
                    <a:pt x="696" y="118"/>
                  </a:lnTo>
                  <a:lnTo>
                    <a:pt x="694" y="114"/>
                  </a:lnTo>
                  <a:lnTo>
                    <a:pt x="694" y="110"/>
                  </a:lnTo>
                  <a:lnTo>
                    <a:pt x="690" y="104"/>
                  </a:lnTo>
                  <a:lnTo>
                    <a:pt x="688" y="99"/>
                  </a:lnTo>
                  <a:lnTo>
                    <a:pt x="686" y="95"/>
                  </a:lnTo>
                  <a:lnTo>
                    <a:pt x="684" y="91"/>
                  </a:lnTo>
                  <a:lnTo>
                    <a:pt x="682" y="87"/>
                  </a:lnTo>
                  <a:lnTo>
                    <a:pt x="680" y="85"/>
                  </a:lnTo>
                  <a:lnTo>
                    <a:pt x="679" y="82"/>
                  </a:lnTo>
                  <a:lnTo>
                    <a:pt x="677" y="78"/>
                  </a:lnTo>
                  <a:lnTo>
                    <a:pt x="675" y="74"/>
                  </a:lnTo>
                  <a:lnTo>
                    <a:pt x="673" y="72"/>
                  </a:lnTo>
                  <a:lnTo>
                    <a:pt x="671" y="68"/>
                  </a:lnTo>
                  <a:lnTo>
                    <a:pt x="669" y="64"/>
                  </a:lnTo>
                  <a:lnTo>
                    <a:pt x="665" y="61"/>
                  </a:lnTo>
                  <a:lnTo>
                    <a:pt x="663" y="59"/>
                  </a:lnTo>
                  <a:lnTo>
                    <a:pt x="660" y="51"/>
                  </a:lnTo>
                  <a:lnTo>
                    <a:pt x="656" y="47"/>
                  </a:lnTo>
                  <a:lnTo>
                    <a:pt x="654" y="42"/>
                  </a:lnTo>
                  <a:lnTo>
                    <a:pt x="652" y="38"/>
                  </a:lnTo>
                  <a:lnTo>
                    <a:pt x="650" y="36"/>
                  </a:lnTo>
                  <a:lnTo>
                    <a:pt x="650" y="36"/>
                  </a:lnTo>
                  <a:lnTo>
                    <a:pt x="654" y="36"/>
                  </a:lnTo>
                  <a:lnTo>
                    <a:pt x="656" y="36"/>
                  </a:lnTo>
                  <a:lnTo>
                    <a:pt x="660" y="38"/>
                  </a:lnTo>
                  <a:lnTo>
                    <a:pt x="663" y="38"/>
                  </a:lnTo>
                  <a:lnTo>
                    <a:pt x="667" y="40"/>
                  </a:lnTo>
                  <a:lnTo>
                    <a:pt x="669" y="40"/>
                  </a:lnTo>
                  <a:lnTo>
                    <a:pt x="675" y="40"/>
                  </a:lnTo>
                  <a:lnTo>
                    <a:pt x="680" y="42"/>
                  </a:lnTo>
                  <a:lnTo>
                    <a:pt x="686" y="42"/>
                  </a:lnTo>
                  <a:lnTo>
                    <a:pt x="690" y="44"/>
                  </a:lnTo>
                  <a:lnTo>
                    <a:pt x="696" y="44"/>
                  </a:lnTo>
                  <a:lnTo>
                    <a:pt x="701" y="45"/>
                  </a:lnTo>
                  <a:lnTo>
                    <a:pt x="709" y="47"/>
                  </a:lnTo>
                  <a:lnTo>
                    <a:pt x="713" y="47"/>
                  </a:lnTo>
                  <a:lnTo>
                    <a:pt x="720" y="49"/>
                  </a:lnTo>
                  <a:lnTo>
                    <a:pt x="726" y="49"/>
                  </a:lnTo>
                  <a:lnTo>
                    <a:pt x="732" y="51"/>
                  </a:lnTo>
                  <a:lnTo>
                    <a:pt x="737" y="53"/>
                  </a:lnTo>
                  <a:lnTo>
                    <a:pt x="745" y="55"/>
                  </a:lnTo>
                  <a:lnTo>
                    <a:pt x="751" y="55"/>
                  </a:lnTo>
                  <a:lnTo>
                    <a:pt x="757" y="57"/>
                  </a:lnTo>
                  <a:lnTo>
                    <a:pt x="762" y="59"/>
                  </a:lnTo>
                  <a:lnTo>
                    <a:pt x="768" y="59"/>
                  </a:lnTo>
                  <a:lnTo>
                    <a:pt x="774" y="61"/>
                  </a:lnTo>
                  <a:lnTo>
                    <a:pt x="777" y="63"/>
                  </a:lnTo>
                  <a:lnTo>
                    <a:pt x="783" y="64"/>
                  </a:lnTo>
                  <a:lnTo>
                    <a:pt x="787" y="64"/>
                  </a:lnTo>
                  <a:lnTo>
                    <a:pt x="793" y="66"/>
                  </a:lnTo>
                  <a:lnTo>
                    <a:pt x="796" y="68"/>
                  </a:lnTo>
                  <a:lnTo>
                    <a:pt x="800" y="68"/>
                  </a:lnTo>
                  <a:lnTo>
                    <a:pt x="804" y="70"/>
                  </a:lnTo>
                  <a:lnTo>
                    <a:pt x="806" y="72"/>
                  </a:lnTo>
                  <a:lnTo>
                    <a:pt x="810" y="74"/>
                  </a:lnTo>
                  <a:lnTo>
                    <a:pt x="815" y="78"/>
                  </a:lnTo>
                  <a:lnTo>
                    <a:pt x="821" y="82"/>
                  </a:lnTo>
                  <a:lnTo>
                    <a:pt x="827" y="83"/>
                  </a:lnTo>
                  <a:lnTo>
                    <a:pt x="831" y="89"/>
                  </a:lnTo>
                  <a:lnTo>
                    <a:pt x="836" y="93"/>
                  </a:lnTo>
                  <a:lnTo>
                    <a:pt x="840" y="97"/>
                  </a:lnTo>
                  <a:lnTo>
                    <a:pt x="844" y="101"/>
                  </a:lnTo>
                  <a:lnTo>
                    <a:pt x="846" y="102"/>
                  </a:lnTo>
                  <a:lnTo>
                    <a:pt x="850" y="106"/>
                  </a:lnTo>
                  <a:lnTo>
                    <a:pt x="852" y="110"/>
                  </a:lnTo>
                  <a:lnTo>
                    <a:pt x="853" y="114"/>
                  </a:lnTo>
                  <a:lnTo>
                    <a:pt x="855" y="116"/>
                  </a:lnTo>
                  <a:lnTo>
                    <a:pt x="855" y="114"/>
                  </a:lnTo>
                  <a:lnTo>
                    <a:pt x="859" y="112"/>
                  </a:lnTo>
                  <a:lnTo>
                    <a:pt x="861" y="110"/>
                  </a:lnTo>
                  <a:lnTo>
                    <a:pt x="863" y="106"/>
                  </a:lnTo>
                  <a:lnTo>
                    <a:pt x="867" y="101"/>
                  </a:lnTo>
                  <a:lnTo>
                    <a:pt x="869" y="95"/>
                  </a:lnTo>
                  <a:lnTo>
                    <a:pt x="869" y="91"/>
                  </a:lnTo>
                  <a:lnTo>
                    <a:pt x="869" y="85"/>
                  </a:lnTo>
                  <a:lnTo>
                    <a:pt x="865" y="82"/>
                  </a:lnTo>
                  <a:lnTo>
                    <a:pt x="863" y="78"/>
                  </a:lnTo>
                  <a:lnTo>
                    <a:pt x="861" y="74"/>
                  </a:lnTo>
                  <a:lnTo>
                    <a:pt x="857" y="72"/>
                  </a:lnTo>
                  <a:lnTo>
                    <a:pt x="855" y="68"/>
                  </a:lnTo>
                  <a:lnTo>
                    <a:pt x="852" y="66"/>
                  </a:lnTo>
                  <a:lnTo>
                    <a:pt x="848" y="63"/>
                  </a:lnTo>
                  <a:lnTo>
                    <a:pt x="844" y="59"/>
                  </a:lnTo>
                  <a:lnTo>
                    <a:pt x="840" y="55"/>
                  </a:lnTo>
                  <a:lnTo>
                    <a:pt x="834" y="53"/>
                  </a:lnTo>
                  <a:lnTo>
                    <a:pt x="829" y="49"/>
                  </a:lnTo>
                  <a:lnTo>
                    <a:pt x="823" y="45"/>
                  </a:lnTo>
                  <a:lnTo>
                    <a:pt x="819" y="44"/>
                  </a:lnTo>
                  <a:lnTo>
                    <a:pt x="817" y="42"/>
                  </a:lnTo>
                  <a:lnTo>
                    <a:pt x="814" y="40"/>
                  </a:lnTo>
                  <a:lnTo>
                    <a:pt x="810" y="38"/>
                  </a:lnTo>
                  <a:lnTo>
                    <a:pt x="806" y="36"/>
                  </a:lnTo>
                  <a:lnTo>
                    <a:pt x="804" y="34"/>
                  </a:lnTo>
                  <a:lnTo>
                    <a:pt x="798" y="32"/>
                  </a:lnTo>
                  <a:lnTo>
                    <a:pt x="795" y="30"/>
                  </a:lnTo>
                  <a:lnTo>
                    <a:pt x="791" y="28"/>
                  </a:lnTo>
                  <a:lnTo>
                    <a:pt x="787" y="26"/>
                  </a:lnTo>
                  <a:lnTo>
                    <a:pt x="781" y="25"/>
                  </a:lnTo>
                  <a:lnTo>
                    <a:pt x="777" y="25"/>
                  </a:lnTo>
                  <a:lnTo>
                    <a:pt x="772" y="23"/>
                  </a:lnTo>
                  <a:lnTo>
                    <a:pt x="768" y="21"/>
                  </a:lnTo>
                  <a:lnTo>
                    <a:pt x="762" y="19"/>
                  </a:lnTo>
                  <a:lnTo>
                    <a:pt x="758" y="17"/>
                  </a:lnTo>
                  <a:lnTo>
                    <a:pt x="753" y="15"/>
                  </a:lnTo>
                  <a:lnTo>
                    <a:pt x="747" y="15"/>
                  </a:lnTo>
                  <a:lnTo>
                    <a:pt x="741" y="13"/>
                  </a:lnTo>
                  <a:lnTo>
                    <a:pt x="736" y="11"/>
                  </a:lnTo>
                  <a:lnTo>
                    <a:pt x="730" y="9"/>
                  </a:lnTo>
                  <a:lnTo>
                    <a:pt x="724" y="9"/>
                  </a:lnTo>
                  <a:lnTo>
                    <a:pt x="718" y="7"/>
                  </a:lnTo>
                  <a:lnTo>
                    <a:pt x="713" y="7"/>
                  </a:lnTo>
                  <a:lnTo>
                    <a:pt x="705" y="6"/>
                  </a:lnTo>
                  <a:lnTo>
                    <a:pt x="699" y="6"/>
                  </a:lnTo>
                  <a:lnTo>
                    <a:pt x="692" y="4"/>
                  </a:lnTo>
                  <a:lnTo>
                    <a:pt x="686" y="4"/>
                  </a:lnTo>
                  <a:lnTo>
                    <a:pt x="679" y="2"/>
                  </a:lnTo>
                  <a:lnTo>
                    <a:pt x="671" y="2"/>
                  </a:lnTo>
                  <a:lnTo>
                    <a:pt x="663" y="0"/>
                  </a:lnTo>
                  <a:lnTo>
                    <a:pt x="656" y="0"/>
                  </a:lnTo>
                  <a:lnTo>
                    <a:pt x="648" y="0"/>
                  </a:lnTo>
                  <a:lnTo>
                    <a:pt x="641" y="0"/>
                  </a:lnTo>
                  <a:lnTo>
                    <a:pt x="633" y="0"/>
                  </a:lnTo>
                  <a:lnTo>
                    <a:pt x="625" y="0"/>
                  </a:lnTo>
                  <a:lnTo>
                    <a:pt x="616" y="0"/>
                  </a:lnTo>
                  <a:lnTo>
                    <a:pt x="608" y="0"/>
                  </a:lnTo>
                  <a:lnTo>
                    <a:pt x="601" y="0"/>
                  </a:lnTo>
                  <a:lnTo>
                    <a:pt x="593" y="0"/>
                  </a:lnTo>
                  <a:lnTo>
                    <a:pt x="583" y="0"/>
                  </a:lnTo>
                  <a:lnTo>
                    <a:pt x="576" y="2"/>
                  </a:lnTo>
                  <a:lnTo>
                    <a:pt x="568" y="2"/>
                  </a:lnTo>
                  <a:lnTo>
                    <a:pt x="561" y="4"/>
                  </a:lnTo>
                  <a:lnTo>
                    <a:pt x="553" y="4"/>
                  </a:lnTo>
                  <a:lnTo>
                    <a:pt x="545" y="6"/>
                  </a:lnTo>
                  <a:lnTo>
                    <a:pt x="538" y="6"/>
                  </a:lnTo>
                  <a:lnTo>
                    <a:pt x="530" y="7"/>
                  </a:lnTo>
                  <a:lnTo>
                    <a:pt x="523" y="9"/>
                  </a:lnTo>
                  <a:lnTo>
                    <a:pt x="515" y="11"/>
                  </a:lnTo>
                  <a:lnTo>
                    <a:pt x="509" y="13"/>
                  </a:lnTo>
                  <a:lnTo>
                    <a:pt x="502" y="15"/>
                  </a:lnTo>
                  <a:lnTo>
                    <a:pt x="496" y="15"/>
                  </a:lnTo>
                  <a:lnTo>
                    <a:pt x="488" y="17"/>
                  </a:lnTo>
                  <a:lnTo>
                    <a:pt x="481" y="19"/>
                  </a:lnTo>
                  <a:lnTo>
                    <a:pt x="475" y="21"/>
                  </a:lnTo>
                  <a:lnTo>
                    <a:pt x="467" y="23"/>
                  </a:lnTo>
                  <a:lnTo>
                    <a:pt x="462" y="25"/>
                  </a:lnTo>
                  <a:lnTo>
                    <a:pt x="454" y="28"/>
                  </a:lnTo>
                  <a:lnTo>
                    <a:pt x="450" y="30"/>
                  </a:lnTo>
                  <a:lnTo>
                    <a:pt x="443" y="32"/>
                  </a:lnTo>
                  <a:lnTo>
                    <a:pt x="437" y="34"/>
                  </a:lnTo>
                  <a:lnTo>
                    <a:pt x="431" y="36"/>
                  </a:lnTo>
                  <a:lnTo>
                    <a:pt x="426" y="40"/>
                  </a:lnTo>
                  <a:lnTo>
                    <a:pt x="420" y="42"/>
                  </a:lnTo>
                  <a:lnTo>
                    <a:pt x="414" y="44"/>
                  </a:lnTo>
                  <a:lnTo>
                    <a:pt x="410" y="45"/>
                  </a:lnTo>
                  <a:lnTo>
                    <a:pt x="405" y="49"/>
                  </a:lnTo>
                  <a:lnTo>
                    <a:pt x="399" y="51"/>
                  </a:lnTo>
                  <a:lnTo>
                    <a:pt x="395" y="53"/>
                  </a:lnTo>
                  <a:lnTo>
                    <a:pt x="389" y="55"/>
                  </a:lnTo>
                  <a:lnTo>
                    <a:pt x="386" y="59"/>
                  </a:lnTo>
                  <a:lnTo>
                    <a:pt x="380" y="59"/>
                  </a:lnTo>
                  <a:lnTo>
                    <a:pt x="376" y="63"/>
                  </a:lnTo>
                  <a:lnTo>
                    <a:pt x="370" y="64"/>
                  </a:lnTo>
                  <a:lnTo>
                    <a:pt x="367" y="66"/>
                  </a:lnTo>
                  <a:lnTo>
                    <a:pt x="363" y="68"/>
                  </a:lnTo>
                  <a:lnTo>
                    <a:pt x="359" y="72"/>
                  </a:lnTo>
                  <a:lnTo>
                    <a:pt x="355" y="74"/>
                  </a:lnTo>
                  <a:lnTo>
                    <a:pt x="351" y="76"/>
                  </a:lnTo>
                  <a:lnTo>
                    <a:pt x="346" y="80"/>
                  </a:lnTo>
                  <a:lnTo>
                    <a:pt x="340" y="83"/>
                  </a:lnTo>
                  <a:lnTo>
                    <a:pt x="334" y="87"/>
                  </a:lnTo>
                  <a:lnTo>
                    <a:pt x="331" y="89"/>
                  </a:lnTo>
                  <a:lnTo>
                    <a:pt x="325" y="93"/>
                  </a:lnTo>
                  <a:lnTo>
                    <a:pt x="323" y="95"/>
                  </a:lnTo>
                  <a:lnTo>
                    <a:pt x="319" y="99"/>
                  </a:lnTo>
                  <a:lnTo>
                    <a:pt x="317" y="101"/>
                  </a:lnTo>
                  <a:lnTo>
                    <a:pt x="317" y="99"/>
                  </a:lnTo>
                  <a:lnTo>
                    <a:pt x="315" y="97"/>
                  </a:lnTo>
                  <a:lnTo>
                    <a:pt x="313" y="93"/>
                  </a:lnTo>
                  <a:lnTo>
                    <a:pt x="312" y="89"/>
                  </a:lnTo>
                  <a:lnTo>
                    <a:pt x="308" y="85"/>
                  </a:lnTo>
                  <a:lnTo>
                    <a:pt x="304" y="80"/>
                  </a:lnTo>
                  <a:lnTo>
                    <a:pt x="298" y="76"/>
                  </a:lnTo>
                  <a:lnTo>
                    <a:pt x="293" y="70"/>
                  </a:lnTo>
                  <a:lnTo>
                    <a:pt x="289" y="66"/>
                  </a:lnTo>
                  <a:lnTo>
                    <a:pt x="285" y="64"/>
                  </a:lnTo>
                  <a:lnTo>
                    <a:pt x="281" y="63"/>
                  </a:lnTo>
                  <a:lnTo>
                    <a:pt x="277" y="59"/>
                  </a:lnTo>
                  <a:lnTo>
                    <a:pt x="272" y="57"/>
                  </a:lnTo>
                  <a:lnTo>
                    <a:pt x="268" y="55"/>
                  </a:lnTo>
                  <a:lnTo>
                    <a:pt x="262" y="53"/>
                  </a:lnTo>
                  <a:lnTo>
                    <a:pt x="256" y="51"/>
                  </a:lnTo>
                  <a:lnTo>
                    <a:pt x="251" y="49"/>
                  </a:lnTo>
                  <a:lnTo>
                    <a:pt x="245" y="49"/>
                  </a:lnTo>
                  <a:lnTo>
                    <a:pt x="241" y="49"/>
                  </a:lnTo>
                  <a:lnTo>
                    <a:pt x="237" y="49"/>
                  </a:lnTo>
                  <a:lnTo>
                    <a:pt x="234" y="49"/>
                  </a:lnTo>
                  <a:lnTo>
                    <a:pt x="230" y="49"/>
                  </a:lnTo>
                  <a:lnTo>
                    <a:pt x="226" y="47"/>
                  </a:lnTo>
                  <a:lnTo>
                    <a:pt x="222" y="47"/>
                  </a:lnTo>
                  <a:lnTo>
                    <a:pt x="218" y="47"/>
                  </a:lnTo>
                  <a:lnTo>
                    <a:pt x="215" y="49"/>
                  </a:lnTo>
                  <a:lnTo>
                    <a:pt x="211" y="49"/>
                  </a:lnTo>
                  <a:lnTo>
                    <a:pt x="207" y="49"/>
                  </a:lnTo>
                  <a:lnTo>
                    <a:pt x="203" y="49"/>
                  </a:lnTo>
                  <a:lnTo>
                    <a:pt x="197" y="49"/>
                  </a:lnTo>
                  <a:lnTo>
                    <a:pt x="194" y="49"/>
                  </a:lnTo>
                  <a:lnTo>
                    <a:pt x="190" y="51"/>
                  </a:lnTo>
                  <a:lnTo>
                    <a:pt x="184" y="51"/>
                  </a:lnTo>
                  <a:lnTo>
                    <a:pt x="180" y="53"/>
                  </a:lnTo>
                  <a:lnTo>
                    <a:pt x="177" y="53"/>
                  </a:lnTo>
                  <a:lnTo>
                    <a:pt x="173" y="55"/>
                  </a:lnTo>
                  <a:lnTo>
                    <a:pt x="169" y="55"/>
                  </a:lnTo>
                  <a:lnTo>
                    <a:pt x="165" y="57"/>
                  </a:lnTo>
                  <a:lnTo>
                    <a:pt x="161" y="57"/>
                  </a:lnTo>
                  <a:lnTo>
                    <a:pt x="158" y="59"/>
                  </a:lnTo>
                  <a:lnTo>
                    <a:pt x="154" y="59"/>
                  </a:lnTo>
                  <a:lnTo>
                    <a:pt x="150" y="59"/>
                  </a:lnTo>
                  <a:lnTo>
                    <a:pt x="146" y="61"/>
                  </a:lnTo>
                  <a:lnTo>
                    <a:pt x="142" y="63"/>
                  </a:lnTo>
                  <a:lnTo>
                    <a:pt x="138" y="63"/>
                  </a:lnTo>
                  <a:lnTo>
                    <a:pt x="137" y="64"/>
                  </a:lnTo>
                  <a:lnTo>
                    <a:pt x="133" y="66"/>
                  </a:lnTo>
                  <a:lnTo>
                    <a:pt x="129" y="66"/>
                  </a:lnTo>
                  <a:lnTo>
                    <a:pt x="125" y="68"/>
                  </a:lnTo>
                  <a:lnTo>
                    <a:pt x="123" y="70"/>
                  </a:lnTo>
                  <a:lnTo>
                    <a:pt x="116" y="74"/>
                  </a:lnTo>
                  <a:lnTo>
                    <a:pt x="110" y="76"/>
                  </a:lnTo>
                  <a:lnTo>
                    <a:pt x="104" y="80"/>
                  </a:lnTo>
                  <a:lnTo>
                    <a:pt x="99" y="83"/>
                  </a:lnTo>
                  <a:lnTo>
                    <a:pt x="93" y="87"/>
                  </a:lnTo>
                  <a:lnTo>
                    <a:pt x="89" y="91"/>
                  </a:lnTo>
                  <a:lnTo>
                    <a:pt x="83" y="95"/>
                  </a:lnTo>
                  <a:lnTo>
                    <a:pt x="78" y="99"/>
                  </a:lnTo>
                  <a:lnTo>
                    <a:pt x="74" y="102"/>
                  </a:lnTo>
                  <a:lnTo>
                    <a:pt x="70" y="106"/>
                  </a:lnTo>
                  <a:lnTo>
                    <a:pt x="64" y="110"/>
                  </a:lnTo>
                  <a:lnTo>
                    <a:pt x="61" y="116"/>
                  </a:lnTo>
                  <a:lnTo>
                    <a:pt x="57" y="121"/>
                  </a:lnTo>
                  <a:lnTo>
                    <a:pt x="53" y="125"/>
                  </a:lnTo>
                  <a:lnTo>
                    <a:pt x="49" y="131"/>
                  </a:lnTo>
                  <a:lnTo>
                    <a:pt x="45" y="137"/>
                  </a:lnTo>
                  <a:lnTo>
                    <a:pt x="42" y="141"/>
                  </a:lnTo>
                  <a:lnTo>
                    <a:pt x="38" y="148"/>
                  </a:lnTo>
                  <a:lnTo>
                    <a:pt x="34" y="152"/>
                  </a:lnTo>
                  <a:lnTo>
                    <a:pt x="30" y="160"/>
                  </a:lnTo>
                  <a:lnTo>
                    <a:pt x="28" y="165"/>
                  </a:lnTo>
                  <a:lnTo>
                    <a:pt x="24" y="171"/>
                  </a:lnTo>
                  <a:lnTo>
                    <a:pt x="22" y="177"/>
                  </a:lnTo>
                  <a:lnTo>
                    <a:pt x="19" y="184"/>
                  </a:lnTo>
                  <a:lnTo>
                    <a:pt x="15" y="190"/>
                  </a:lnTo>
                  <a:lnTo>
                    <a:pt x="13" y="196"/>
                  </a:lnTo>
                  <a:lnTo>
                    <a:pt x="11" y="201"/>
                  </a:lnTo>
                  <a:lnTo>
                    <a:pt x="9" y="207"/>
                  </a:lnTo>
                  <a:lnTo>
                    <a:pt x="7" y="213"/>
                  </a:lnTo>
                  <a:lnTo>
                    <a:pt x="5" y="220"/>
                  </a:lnTo>
                  <a:lnTo>
                    <a:pt x="3" y="226"/>
                  </a:lnTo>
                  <a:lnTo>
                    <a:pt x="3" y="232"/>
                  </a:lnTo>
                  <a:lnTo>
                    <a:pt x="2" y="237"/>
                  </a:lnTo>
                  <a:lnTo>
                    <a:pt x="2" y="243"/>
                  </a:lnTo>
                  <a:lnTo>
                    <a:pt x="0" y="249"/>
                  </a:lnTo>
                  <a:lnTo>
                    <a:pt x="0" y="256"/>
                  </a:lnTo>
                  <a:lnTo>
                    <a:pt x="0" y="262"/>
                  </a:lnTo>
                  <a:lnTo>
                    <a:pt x="0" y="268"/>
                  </a:lnTo>
                  <a:lnTo>
                    <a:pt x="0" y="274"/>
                  </a:lnTo>
                  <a:lnTo>
                    <a:pt x="0" y="279"/>
                  </a:lnTo>
                  <a:lnTo>
                    <a:pt x="0" y="287"/>
                  </a:lnTo>
                  <a:lnTo>
                    <a:pt x="2" y="293"/>
                  </a:lnTo>
                  <a:lnTo>
                    <a:pt x="2" y="298"/>
                  </a:lnTo>
                  <a:lnTo>
                    <a:pt x="3" y="304"/>
                  </a:lnTo>
                  <a:lnTo>
                    <a:pt x="3" y="308"/>
                  </a:lnTo>
                  <a:lnTo>
                    <a:pt x="5" y="312"/>
                  </a:lnTo>
                  <a:lnTo>
                    <a:pt x="5" y="315"/>
                  </a:lnTo>
                  <a:lnTo>
                    <a:pt x="7" y="319"/>
                  </a:lnTo>
                  <a:lnTo>
                    <a:pt x="7" y="325"/>
                  </a:lnTo>
                  <a:lnTo>
                    <a:pt x="9" y="331"/>
                  </a:lnTo>
                  <a:lnTo>
                    <a:pt x="11" y="334"/>
                  </a:lnTo>
                  <a:lnTo>
                    <a:pt x="13" y="338"/>
                  </a:lnTo>
                  <a:lnTo>
                    <a:pt x="13" y="342"/>
                  </a:lnTo>
                  <a:lnTo>
                    <a:pt x="15" y="346"/>
                  </a:lnTo>
                  <a:lnTo>
                    <a:pt x="15" y="348"/>
                  </a:lnTo>
                  <a:lnTo>
                    <a:pt x="17" y="351"/>
                  </a:lnTo>
                  <a:lnTo>
                    <a:pt x="19" y="355"/>
                  </a:lnTo>
                  <a:lnTo>
                    <a:pt x="21" y="359"/>
                  </a:lnTo>
                  <a:lnTo>
                    <a:pt x="22" y="363"/>
                  </a:lnTo>
                  <a:lnTo>
                    <a:pt x="22" y="367"/>
                  </a:lnTo>
                  <a:lnTo>
                    <a:pt x="24" y="370"/>
                  </a:lnTo>
                  <a:lnTo>
                    <a:pt x="26" y="374"/>
                  </a:lnTo>
                  <a:lnTo>
                    <a:pt x="28" y="378"/>
                  </a:lnTo>
                  <a:lnTo>
                    <a:pt x="30" y="380"/>
                  </a:lnTo>
                  <a:lnTo>
                    <a:pt x="32" y="384"/>
                  </a:lnTo>
                  <a:lnTo>
                    <a:pt x="34" y="388"/>
                  </a:lnTo>
                  <a:lnTo>
                    <a:pt x="38" y="393"/>
                  </a:lnTo>
                  <a:lnTo>
                    <a:pt x="42" y="399"/>
                  </a:lnTo>
                  <a:lnTo>
                    <a:pt x="45" y="405"/>
                  </a:lnTo>
                  <a:lnTo>
                    <a:pt x="49" y="410"/>
                  </a:lnTo>
                  <a:lnTo>
                    <a:pt x="53" y="414"/>
                  </a:lnTo>
                  <a:lnTo>
                    <a:pt x="59" y="420"/>
                  </a:lnTo>
                  <a:lnTo>
                    <a:pt x="62" y="424"/>
                  </a:lnTo>
                  <a:lnTo>
                    <a:pt x="66" y="428"/>
                  </a:lnTo>
                  <a:lnTo>
                    <a:pt x="70" y="431"/>
                  </a:lnTo>
                  <a:lnTo>
                    <a:pt x="76" y="435"/>
                  </a:lnTo>
                  <a:lnTo>
                    <a:pt x="80" y="437"/>
                  </a:lnTo>
                  <a:lnTo>
                    <a:pt x="83" y="441"/>
                  </a:lnTo>
                  <a:lnTo>
                    <a:pt x="89" y="443"/>
                  </a:lnTo>
                  <a:lnTo>
                    <a:pt x="93" y="447"/>
                  </a:lnTo>
                  <a:lnTo>
                    <a:pt x="97" y="447"/>
                  </a:lnTo>
                  <a:lnTo>
                    <a:pt x="100" y="448"/>
                  </a:lnTo>
                  <a:lnTo>
                    <a:pt x="104" y="450"/>
                  </a:lnTo>
                  <a:lnTo>
                    <a:pt x="108" y="452"/>
                  </a:lnTo>
                  <a:lnTo>
                    <a:pt x="110" y="454"/>
                  </a:lnTo>
                  <a:lnTo>
                    <a:pt x="114" y="454"/>
                  </a:lnTo>
                  <a:lnTo>
                    <a:pt x="118" y="456"/>
                  </a:lnTo>
                  <a:lnTo>
                    <a:pt x="119" y="456"/>
                  </a:lnTo>
                  <a:lnTo>
                    <a:pt x="125" y="458"/>
                  </a:lnTo>
                  <a:lnTo>
                    <a:pt x="129" y="460"/>
                  </a:lnTo>
                  <a:lnTo>
                    <a:pt x="131" y="460"/>
                  </a:lnTo>
                  <a:lnTo>
                    <a:pt x="133" y="460"/>
                  </a:lnTo>
                  <a:lnTo>
                    <a:pt x="131" y="460"/>
                  </a:lnTo>
                  <a:lnTo>
                    <a:pt x="131" y="464"/>
                  </a:lnTo>
                  <a:lnTo>
                    <a:pt x="131" y="466"/>
                  </a:lnTo>
                  <a:lnTo>
                    <a:pt x="131" y="469"/>
                  </a:lnTo>
                  <a:lnTo>
                    <a:pt x="131" y="473"/>
                  </a:lnTo>
                  <a:lnTo>
                    <a:pt x="133" y="479"/>
                  </a:lnTo>
                  <a:lnTo>
                    <a:pt x="133" y="483"/>
                  </a:lnTo>
                  <a:lnTo>
                    <a:pt x="133" y="488"/>
                  </a:lnTo>
                  <a:lnTo>
                    <a:pt x="133" y="492"/>
                  </a:lnTo>
                  <a:lnTo>
                    <a:pt x="133" y="498"/>
                  </a:lnTo>
                  <a:lnTo>
                    <a:pt x="133" y="505"/>
                  </a:lnTo>
                  <a:lnTo>
                    <a:pt x="135" y="511"/>
                  </a:lnTo>
                  <a:lnTo>
                    <a:pt x="135" y="515"/>
                  </a:lnTo>
                  <a:lnTo>
                    <a:pt x="135" y="519"/>
                  </a:lnTo>
                  <a:lnTo>
                    <a:pt x="135" y="523"/>
                  </a:lnTo>
                  <a:lnTo>
                    <a:pt x="137" y="526"/>
                  </a:lnTo>
                  <a:lnTo>
                    <a:pt x="137" y="530"/>
                  </a:lnTo>
                  <a:lnTo>
                    <a:pt x="137" y="532"/>
                  </a:lnTo>
                  <a:lnTo>
                    <a:pt x="137" y="536"/>
                  </a:lnTo>
                  <a:lnTo>
                    <a:pt x="137" y="540"/>
                  </a:lnTo>
                  <a:lnTo>
                    <a:pt x="137" y="543"/>
                  </a:lnTo>
                  <a:lnTo>
                    <a:pt x="137" y="549"/>
                  </a:lnTo>
                  <a:lnTo>
                    <a:pt x="138" y="553"/>
                  </a:lnTo>
                  <a:lnTo>
                    <a:pt x="138" y="557"/>
                  </a:lnTo>
                  <a:lnTo>
                    <a:pt x="138" y="561"/>
                  </a:lnTo>
                  <a:lnTo>
                    <a:pt x="140" y="564"/>
                  </a:lnTo>
                  <a:lnTo>
                    <a:pt x="140" y="568"/>
                  </a:lnTo>
                  <a:lnTo>
                    <a:pt x="142" y="574"/>
                  </a:lnTo>
                  <a:lnTo>
                    <a:pt x="142" y="578"/>
                  </a:lnTo>
                  <a:lnTo>
                    <a:pt x="144" y="583"/>
                  </a:lnTo>
                  <a:lnTo>
                    <a:pt x="144" y="587"/>
                  </a:lnTo>
                  <a:lnTo>
                    <a:pt x="146" y="591"/>
                  </a:lnTo>
                  <a:lnTo>
                    <a:pt x="146" y="595"/>
                  </a:lnTo>
                  <a:lnTo>
                    <a:pt x="148" y="600"/>
                  </a:lnTo>
                  <a:lnTo>
                    <a:pt x="148" y="604"/>
                  </a:lnTo>
                  <a:lnTo>
                    <a:pt x="150" y="608"/>
                  </a:lnTo>
                  <a:lnTo>
                    <a:pt x="150" y="614"/>
                  </a:lnTo>
                  <a:lnTo>
                    <a:pt x="152" y="618"/>
                  </a:lnTo>
                  <a:lnTo>
                    <a:pt x="152" y="621"/>
                  </a:lnTo>
                  <a:lnTo>
                    <a:pt x="154" y="627"/>
                  </a:lnTo>
                  <a:lnTo>
                    <a:pt x="156" y="631"/>
                  </a:lnTo>
                  <a:lnTo>
                    <a:pt x="156" y="635"/>
                  </a:lnTo>
                  <a:lnTo>
                    <a:pt x="158" y="640"/>
                  </a:lnTo>
                  <a:lnTo>
                    <a:pt x="159" y="644"/>
                  </a:lnTo>
                  <a:lnTo>
                    <a:pt x="161" y="648"/>
                  </a:lnTo>
                  <a:lnTo>
                    <a:pt x="163" y="654"/>
                  </a:lnTo>
                  <a:lnTo>
                    <a:pt x="165" y="658"/>
                  </a:lnTo>
                  <a:lnTo>
                    <a:pt x="167" y="663"/>
                  </a:lnTo>
                  <a:lnTo>
                    <a:pt x="167" y="665"/>
                  </a:lnTo>
                  <a:lnTo>
                    <a:pt x="169" y="671"/>
                  </a:lnTo>
                  <a:lnTo>
                    <a:pt x="171" y="675"/>
                  </a:lnTo>
                  <a:lnTo>
                    <a:pt x="173" y="678"/>
                  </a:lnTo>
                  <a:lnTo>
                    <a:pt x="175" y="682"/>
                  </a:lnTo>
                  <a:lnTo>
                    <a:pt x="177" y="686"/>
                  </a:lnTo>
                  <a:lnTo>
                    <a:pt x="178" y="690"/>
                  </a:lnTo>
                  <a:lnTo>
                    <a:pt x="180" y="694"/>
                  </a:lnTo>
                  <a:lnTo>
                    <a:pt x="180" y="697"/>
                  </a:lnTo>
                  <a:lnTo>
                    <a:pt x="182" y="701"/>
                  </a:lnTo>
                  <a:lnTo>
                    <a:pt x="184" y="705"/>
                  </a:lnTo>
                  <a:lnTo>
                    <a:pt x="186" y="709"/>
                  </a:lnTo>
                  <a:lnTo>
                    <a:pt x="188" y="713"/>
                  </a:lnTo>
                  <a:lnTo>
                    <a:pt x="190" y="716"/>
                  </a:lnTo>
                  <a:lnTo>
                    <a:pt x="192" y="720"/>
                  </a:lnTo>
                  <a:lnTo>
                    <a:pt x="194" y="724"/>
                  </a:lnTo>
                  <a:lnTo>
                    <a:pt x="197" y="730"/>
                  </a:lnTo>
                  <a:lnTo>
                    <a:pt x="201" y="735"/>
                  </a:lnTo>
                  <a:lnTo>
                    <a:pt x="205" y="741"/>
                  </a:lnTo>
                  <a:lnTo>
                    <a:pt x="209" y="749"/>
                  </a:lnTo>
                  <a:lnTo>
                    <a:pt x="213" y="753"/>
                  </a:lnTo>
                  <a:lnTo>
                    <a:pt x="218" y="758"/>
                  </a:lnTo>
                  <a:lnTo>
                    <a:pt x="222" y="764"/>
                  </a:lnTo>
                  <a:lnTo>
                    <a:pt x="228" y="770"/>
                  </a:lnTo>
                  <a:lnTo>
                    <a:pt x="234" y="775"/>
                  </a:lnTo>
                  <a:lnTo>
                    <a:pt x="237" y="779"/>
                  </a:lnTo>
                  <a:lnTo>
                    <a:pt x="243" y="785"/>
                  </a:lnTo>
                  <a:lnTo>
                    <a:pt x="249" y="789"/>
                  </a:lnTo>
                  <a:lnTo>
                    <a:pt x="254" y="792"/>
                  </a:lnTo>
                  <a:lnTo>
                    <a:pt x="262" y="798"/>
                  </a:lnTo>
                  <a:lnTo>
                    <a:pt x="264" y="800"/>
                  </a:lnTo>
                  <a:lnTo>
                    <a:pt x="268" y="802"/>
                  </a:lnTo>
                  <a:lnTo>
                    <a:pt x="272" y="804"/>
                  </a:lnTo>
                  <a:lnTo>
                    <a:pt x="275" y="806"/>
                  </a:lnTo>
                  <a:lnTo>
                    <a:pt x="279" y="808"/>
                  </a:lnTo>
                  <a:lnTo>
                    <a:pt x="283" y="810"/>
                  </a:lnTo>
                  <a:lnTo>
                    <a:pt x="287" y="811"/>
                  </a:lnTo>
                  <a:lnTo>
                    <a:pt x="289" y="815"/>
                  </a:lnTo>
                  <a:lnTo>
                    <a:pt x="293" y="817"/>
                  </a:lnTo>
                  <a:lnTo>
                    <a:pt x="296" y="819"/>
                  </a:lnTo>
                  <a:lnTo>
                    <a:pt x="302" y="821"/>
                  </a:lnTo>
                  <a:lnTo>
                    <a:pt x="306" y="823"/>
                  </a:lnTo>
                  <a:lnTo>
                    <a:pt x="310" y="825"/>
                  </a:lnTo>
                  <a:lnTo>
                    <a:pt x="313" y="827"/>
                  </a:lnTo>
                  <a:lnTo>
                    <a:pt x="319" y="829"/>
                  </a:lnTo>
                  <a:lnTo>
                    <a:pt x="323" y="830"/>
                  </a:lnTo>
                  <a:lnTo>
                    <a:pt x="329" y="832"/>
                  </a:lnTo>
                  <a:lnTo>
                    <a:pt x="332" y="834"/>
                  </a:lnTo>
                  <a:lnTo>
                    <a:pt x="338" y="838"/>
                  </a:lnTo>
                  <a:lnTo>
                    <a:pt x="344" y="840"/>
                  </a:lnTo>
                  <a:lnTo>
                    <a:pt x="348" y="842"/>
                  </a:lnTo>
                  <a:lnTo>
                    <a:pt x="353" y="844"/>
                  </a:lnTo>
                  <a:lnTo>
                    <a:pt x="357" y="846"/>
                  </a:lnTo>
                  <a:lnTo>
                    <a:pt x="363" y="848"/>
                  </a:lnTo>
                  <a:lnTo>
                    <a:pt x="367" y="849"/>
                  </a:lnTo>
                  <a:lnTo>
                    <a:pt x="372" y="851"/>
                  </a:lnTo>
                  <a:lnTo>
                    <a:pt x="378" y="851"/>
                  </a:lnTo>
                  <a:lnTo>
                    <a:pt x="382" y="853"/>
                  </a:lnTo>
                  <a:lnTo>
                    <a:pt x="388" y="855"/>
                  </a:lnTo>
                  <a:lnTo>
                    <a:pt x="391" y="857"/>
                  </a:lnTo>
                  <a:lnTo>
                    <a:pt x="397" y="859"/>
                  </a:lnTo>
                  <a:lnTo>
                    <a:pt x="403" y="861"/>
                  </a:lnTo>
                  <a:lnTo>
                    <a:pt x="407" y="861"/>
                  </a:lnTo>
                  <a:lnTo>
                    <a:pt x="412" y="863"/>
                  </a:lnTo>
                  <a:lnTo>
                    <a:pt x="416" y="865"/>
                  </a:lnTo>
                  <a:lnTo>
                    <a:pt x="422" y="867"/>
                  </a:lnTo>
                  <a:lnTo>
                    <a:pt x="426" y="868"/>
                  </a:lnTo>
                  <a:lnTo>
                    <a:pt x="431" y="868"/>
                  </a:lnTo>
                  <a:lnTo>
                    <a:pt x="435" y="870"/>
                  </a:lnTo>
                  <a:lnTo>
                    <a:pt x="441" y="872"/>
                  </a:lnTo>
                  <a:lnTo>
                    <a:pt x="445" y="872"/>
                  </a:lnTo>
                  <a:lnTo>
                    <a:pt x="450" y="874"/>
                  </a:lnTo>
                  <a:lnTo>
                    <a:pt x="454" y="874"/>
                  </a:lnTo>
                  <a:lnTo>
                    <a:pt x="460" y="876"/>
                  </a:lnTo>
                  <a:lnTo>
                    <a:pt x="464" y="876"/>
                  </a:lnTo>
                  <a:lnTo>
                    <a:pt x="467" y="878"/>
                  </a:lnTo>
                  <a:lnTo>
                    <a:pt x="471" y="878"/>
                  </a:lnTo>
                  <a:lnTo>
                    <a:pt x="477" y="880"/>
                  </a:lnTo>
                  <a:lnTo>
                    <a:pt x="481" y="880"/>
                  </a:lnTo>
                  <a:lnTo>
                    <a:pt x="485" y="882"/>
                  </a:lnTo>
                  <a:lnTo>
                    <a:pt x="488" y="884"/>
                  </a:lnTo>
                  <a:lnTo>
                    <a:pt x="494" y="884"/>
                  </a:lnTo>
                  <a:lnTo>
                    <a:pt x="498" y="884"/>
                  </a:lnTo>
                  <a:lnTo>
                    <a:pt x="502" y="886"/>
                  </a:lnTo>
                  <a:lnTo>
                    <a:pt x="505" y="886"/>
                  </a:lnTo>
                  <a:lnTo>
                    <a:pt x="509" y="886"/>
                  </a:lnTo>
                  <a:lnTo>
                    <a:pt x="511" y="886"/>
                  </a:lnTo>
                  <a:lnTo>
                    <a:pt x="515" y="887"/>
                  </a:lnTo>
                  <a:lnTo>
                    <a:pt x="519" y="887"/>
                  </a:lnTo>
                  <a:lnTo>
                    <a:pt x="523" y="887"/>
                  </a:lnTo>
                  <a:lnTo>
                    <a:pt x="526" y="887"/>
                  </a:lnTo>
                  <a:lnTo>
                    <a:pt x="528" y="889"/>
                  </a:lnTo>
                  <a:lnTo>
                    <a:pt x="532" y="889"/>
                  </a:lnTo>
                  <a:lnTo>
                    <a:pt x="536" y="889"/>
                  </a:lnTo>
                  <a:lnTo>
                    <a:pt x="542" y="889"/>
                  </a:lnTo>
                  <a:lnTo>
                    <a:pt x="547" y="891"/>
                  </a:lnTo>
                  <a:lnTo>
                    <a:pt x="551" y="891"/>
                  </a:lnTo>
                  <a:lnTo>
                    <a:pt x="555" y="891"/>
                  </a:lnTo>
                  <a:lnTo>
                    <a:pt x="559" y="891"/>
                  </a:lnTo>
                  <a:lnTo>
                    <a:pt x="563" y="891"/>
                  </a:lnTo>
                  <a:lnTo>
                    <a:pt x="568" y="891"/>
                  </a:lnTo>
                  <a:lnTo>
                    <a:pt x="572" y="891"/>
                  </a:lnTo>
                  <a:lnTo>
                    <a:pt x="574" y="886"/>
                  </a:lnTo>
                  <a:lnTo>
                    <a:pt x="572" y="882"/>
                  </a:lnTo>
                  <a:lnTo>
                    <a:pt x="570" y="878"/>
                  </a:lnTo>
                  <a:lnTo>
                    <a:pt x="570" y="878"/>
                  </a:lnTo>
                  <a:lnTo>
                    <a:pt x="570" y="8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421" name="Freeform 37"/>
            <p:cNvSpPr>
              <a:spLocks/>
            </p:cNvSpPr>
            <p:nvPr/>
          </p:nvSpPr>
          <p:spPr bwMode="auto">
            <a:xfrm>
              <a:off x="2525" y="1578"/>
              <a:ext cx="96" cy="108"/>
            </a:xfrm>
            <a:custGeom>
              <a:avLst/>
              <a:gdLst>
                <a:gd name="T0" fmla="*/ 116 w 192"/>
                <a:gd name="T1" fmla="*/ 140 h 214"/>
                <a:gd name="T2" fmla="*/ 108 w 192"/>
                <a:gd name="T3" fmla="*/ 156 h 214"/>
                <a:gd name="T4" fmla="*/ 93 w 192"/>
                <a:gd name="T5" fmla="*/ 171 h 214"/>
                <a:gd name="T6" fmla="*/ 76 w 192"/>
                <a:gd name="T7" fmla="*/ 176 h 214"/>
                <a:gd name="T8" fmla="*/ 57 w 192"/>
                <a:gd name="T9" fmla="*/ 165 h 214"/>
                <a:gd name="T10" fmla="*/ 41 w 192"/>
                <a:gd name="T11" fmla="*/ 150 h 214"/>
                <a:gd name="T12" fmla="*/ 34 w 192"/>
                <a:gd name="T13" fmla="*/ 131 h 214"/>
                <a:gd name="T14" fmla="*/ 32 w 192"/>
                <a:gd name="T15" fmla="*/ 110 h 214"/>
                <a:gd name="T16" fmla="*/ 36 w 192"/>
                <a:gd name="T17" fmla="*/ 87 h 214"/>
                <a:gd name="T18" fmla="*/ 49 w 192"/>
                <a:gd name="T19" fmla="*/ 68 h 214"/>
                <a:gd name="T20" fmla="*/ 68 w 192"/>
                <a:gd name="T21" fmla="*/ 53 h 214"/>
                <a:gd name="T22" fmla="*/ 83 w 192"/>
                <a:gd name="T23" fmla="*/ 45 h 214"/>
                <a:gd name="T24" fmla="*/ 97 w 192"/>
                <a:gd name="T25" fmla="*/ 40 h 214"/>
                <a:gd name="T26" fmla="*/ 116 w 192"/>
                <a:gd name="T27" fmla="*/ 36 h 214"/>
                <a:gd name="T28" fmla="*/ 131 w 192"/>
                <a:gd name="T29" fmla="*/ 34 h 214"/>
                <a:gd name="T30" fmla="*/ 146 w 192"/>
                <a:gd name="T31" fmla="*/ 36 h 214"/>
                <a:gd name="T32" fmla="*/ 165 w 192"/>
                <a:gd name="T33" fmla="*/ 43 h 214"/>
                <a:gd name="T34" fmla="*/ 175 w 192"/>
                <a:gd name="T35" fmla="*/ 55 h 214"/>
                <a:gd name="T36" fmla="*/ 167 w 192"/>
                <a:gd name="T37" fmla="*/ 76 h 214"/>
                <a:gd name="T38" fmla="*/ 167 w 192"/>
                <a:gd name="T39" fmla="*/ 91 h 214"/>
                <a:gd name="T40" fmla="*/ 178 w 192"/>
                <a:gd name="T41" fmla="*/ 97 h 214"/>
                <a:gd name="T42" fmla="*/ 192 w 192"/>
                <a:gd name="T43" fmla="*/ 78 h 214"/>
                <a:gd name="T44" fmla="*/ 192 w 192"/>
                <a:gd name="T45" fmla="*/ 61 h 214"/>
                <a:gd name="T46" fmla="*/ 188 w 192"/>
                <a:gd name="T47" fmla="*/ 43 h 214"/>
                <a:gd name="T48" fmla="*/ 180 w 192"/>
                <a:gd name="T49" fmla="*/ 30 h 214"/>
                <a:gd name="T50" fmla="*/ 165 w 192"/>
                <a:gd name="T51" fmla="*/ 13 h 214"/>
                <a:gd name="T52" fmla="*/ 150 w 192"/>
                <a:gd name="T53" fmla="*/ 5 h 214"/>
                <a:gd name="T54" fmla="*/ 135 w 192"/>
                <a:gd name="T55" fmla="*/ 2 h 214"/>
                <a:gd name="T56" fmla="*/ 116 w 192"/>
                <a:gd name="T57" fmla="*/ 0 h 214"/>
                <a:gd name="T58" fmla="*/ 99 w 192"/>
                <a:gd name="T59" fmla="*/ 2 h 214"/>
                <a:gd name="T60" fmla="*/ 80 w 192"/>
                <a:gd name="T61" fmla="*/ 5 h 214"/>
                <a:gd name="T62" fmla="*/ 61 w 192"/>
                <a:gd name="T63" fmla="*/ 13 h 214"/>
                <a:gd name="T64" fmla="*/ 43 w 192"/>
                <a:gd name="T65" fmla="*/ 23 h 214"/>
                <a:gd name="T66" fmla="*/ 30 w 192"/>
                <a:gd name="T67" fmla="*/ 34 h 214"/>
                <a:gd name="T68" fmla="*/ 19 w 192"/>
                <a:gd name="T69" fmla="*/ 47 h 214"/>
                <a:gd name="T70" fmla="*/ 11 w 192"/>
                <a:gd name="T71" fmla="*/ 62 h 214"/>
                <a:gd name="T72" fmla="*/ 3 w 192"/>
                <a:gd name="T73" fmla="*/ 80 h 214"/>
                <a:gd name="T74" fmla="*/ 2 w 192"/>
                <a:gd name="T75" fmla="*/ 97 h 214"/>
                <a:gd name="T76" fmla="*/ 0 w 192"/>
                <a:gd name="T77" fmla="*/ 114 h 214"/>
                <a:gd name="T78" fmla="*/ 2 w 192"/>
                <a:gd name="T79" fmla="*/ 131 h 214"/>
                <a:gd name="T80" fmla="*/ 5 w 192"/>
                <a:gd name="T81" fmla="*/ 148 h 214"/>
                <a:gd name="T82" fmla="*/ 11 w 192"/>
                <a:gd name="T83" fmla="*/ 163 h 214"/>
                <a:gd name="T84" fmla="*/ 19 w 192"/>
                <a:gd name="T85" fmla="*/ 176 h 214"/>
                <a:gd name="T86" fmla="*/ 32 w 192"/>
                <a:gd name="T87" fmla="*/ 192 h 214"/>
                <a:gd name="T88" fmla="*/ 55 w 192"/>
                <a:gd name="T89" fmla="*/ 209 h 214"/>
                <a:gd name="T90" fmla="*/ 78 w 192"/>
                <a:gd name="T91" fmla="*/ 213 h 214"/>
                <a:gd name="T92" fmla="*/ 100 w 192"/>
                <a:gd name="T93" fmla="*/ 205 h 214"/>
                <a:gd name="T94" fmla="*/ 118 w 192"/>
                <a:gd name="T95" fmla="*/ 188 h 214"/>
                <a:gd name="T96" fmla="*/ 129 w 192"/>
                <a:gd name="T97" fmla="*/ 167 h 214"/>
                <a:gd name="T98" fmla="*/ 133 w 192"/>
                <a:gd name="T99" fmla="*/ 150 h 214"/>
                <a:gd name="T100" fmla="*/ 129 w 192"/>
                <a:gd name="T101" fmla="*/ 138 h 214"/>
                <a:gd name="T102" fmla="*/ 119 w 192"/>
                <a:gd name="T103" fmla="*/ 137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2" h="214">
                  <a:moveTo>
                    <a:pt x="119" y="137"/>
                  </a:moveTo>
                  <a:lnTo>
                    <a:pt x="118" y="137"/>
                  </a:lnTo>
                  <a:lnTo>
                    <a:pt x="118" y="138"/>
                  </a:lnTo>
                  <a:lnTo>
                    <a:pt x="116" y="140"/>
                  </a:lnTo>
                  <a:lnTo>
                    <a:pt x="116" y="144"/>
                  </a:lnTo>
                  <a:lnTo>
                    <a:pt x="112" y="148"/>
                  </a:lnTo>
                  <a:lnTo>
                    <a:pt x="110" y="152"/>
                  </a:lnTo>
                  <a:lnTo>
                    <a:pt x="108" y="156"/>
                  </a:lnTo>
                  <a:lnTo>
                    <a:pt x="106" y="161"/>
                  </a:lnTo>
                  <a:lnTo>
                    <a:pt x="100" y="165"/>
                  </a:lnTo>
                  <a:lnTo>
                    <a:pt x="99" y="169"/>
                  </a:lnTo>
                  <a:lnTo>
                    <a:pt x="93" y="171"/>
                  </a:lnTo>
                  <a:lnTo>
                    <a:pt x="91" y="175"/>
                  </a:lnTo>
                  <a:lnTo>
                    <a:pt x="85" y="175"/>
                  </a:lnTo>
                  <a:lnTo>
                    <a:pt x="81" y="176"/>
                  </a:lnTo>
                  <a:lnTo>
                    <a:pt x="76" y="176"/>
                  </a:lnTo>
                  <a:lnTo>
                    <a:pt x="72" y="175"/>
                  </a:lnTo>
                  <a:lnTo>
                    <a:pt x="66" y="171"/>
                  </a:lnTo>
                  <a:lnTo>
                    <a:pt x="61" y="169"/>
                  </a:lnTo>
                  <a:lnTo>
                    <a:pt x="57" y="165"/>
                  </a:lnTo>
                  <a:lnTo>
                    <a:pt x="53" y="161"/>
                  </a:lnTo>
                  <a:lnTo>
                    <a:pt x="49" y="157"/>
                  </a:lnTo>
                  <a:lnTo>
                    <a:pt x="45" y="154"/>
                  </a:lnTo>
                  <a:lnTo>
                    <a:pt x="41" y="150"/>
                  </a:lnTo>
                  <a:lnTo>
                    <a:pt x="40" y="146"/>
                  </a:lnTo>
                  <a:lnTo>
                    <a:pt x="38" y="140"/>
                  </a:lnTo>
                  <a:lnTo>
                    <a:pt x="36" y="137"/>
                  </a:lnTo>
                  <a:lnTo>
                    <a:pt x="34" y="131"/>
                  </a:lnTo>
                  <a:lnTo>
                    <a:pt x="34" y="125"/>
                  </a:lnTo>
                  <a:lnTo>
                    <a:pt x="32" y="121"/>
                  </a:lnTo>
                  <a:lnTo>
                    <a:pt x="32" y="116"/>
                  </a:lnTo>
                  <a:lnTo>
                    <a:pt x="32" y="110"/>
                  </a:lnTo>
                  <a:lnTo>
                    <a:pt x="32" y="104"/>
                  </a:lnTo>
                  <a:lnTo>
                    <a:pt x="32" y="99"/>
                  </a:lnTo>
                  <a:lnTo>
                    <a:pt x="34" y="93"/>
                  </a:lnTo>
                  <a:lnTo>
                    <a:pt x="36" y="87"/>
                  </a:lnTo>
                  <a:lnTo>
                    <a:pt x="40" y="83"/>
                  </a:lnTo>
                  <a:lnTo>
                    <a:pt x="41" y="78"/>
                  </a:lnTo>
                  <a:lnTo>
                    <a:pt x="45" y="72"/>
                  </a:lnTo>
                  <a:lnTo>
                    <a:pt x="49" y="68"/>
                  </a:lnTo>
                  <a:lnTo>
                    <a:pt x="55" y="62"/>
                  </a:lnTo>
                  <a:lnTo>
                    <a:pt x="59" y="59"/>
                  </a:lnTo>
                  <a:lnTo>
                    <a:pt x="66" y="53"/>
                  </a:lnTo>
                  <a:lnTo>
                    <a:pt x="68" y="53"/>
                  </a:lnTo>
                  <a:lnTo>
                    <a:pt x="72" y="51"/>
                  </a:lnTo>
                  <a:lnTo>
                    <a:pt x="76" y="49"/>
                  </a:lnTo>
                  <a:lnTo>
                    <a:pt x="80" y="47"/>
                  </a:lnTo>
                  <a:lnTo>
                    <a:pt x="83" y="45"/>
                  </a:lnTo>
                  <a:lnTo>
                    <a:pt x="85" y="43"/>
                  </a:lnTo>
                  <a:lnTo>
                    <a:pt x="89" y="42"/>
                  </a:lnTo>
                  <a:lnTo>
                    <a:pt x="93" y="42"/>
                  </a:lnTo>
                  <a:lnTo>
                    <a:pt x="97" y="40"/>
                  </a:lnTo>
                  <a:lnTo>
                    <a:pt x="102" y="38"/>
                  </a:lnTo>
                  <a:lnTo>
                    <a:pt x="106" y="38"/>
                  </a:lnTo>
                  <a:lnTo>
                    <a:pt x="112" y="38"/>
                  </a:lnTo>
                  <a:lnTo>
                    <a:pt x="116" y="36"/>
                  </a:lnTo>
                  <a:lnTo>
                    <a:pt x="119" y="36"/>
                  </a:lnTo>
                  <a:lnTo>
                    <a:pt x="123" y="36"/>
                  </a:lnTo>
                  <a:lnTo>
                    <a:pt x="127" y="36"/>
                  </a:lnTo>
                  <a:lnTo>
                    <a:pt x="131" y="34"/>
                  </a:lnTo>
                  <a:lnTo>
                    <a:pt x="133" y="34"/>
                  </a:lnTo>
                  <a:lnTo>
                    <a:pt x="137" y="36"/>
                  </a:lnTo>
                  <a:lnTo>
                    <a:pt x="140" y="36"/>
                  </a:lnTo>
                  <a:lnTo>
                    <a:pt x="146" y="36"/>
                  </a:lnTo>
                  <a:lnTo>
                    <a:pt x="152" y="38"/>
                  </a:lnTo>
                  <a:lnTo>
                    <a:pt x="157" y="38"/>
                  </a:lnTo>
                  <a:lnTo>
                    <a:pt x="161" y="42"/>
                  </a:lnTo>
                  <a:lnTo>
                    <a:pt x="165" y="43"/>
                  </a:lnTo>
                  <a:lnTo>
                    <a:pt x="169" y="45"/>
                  </a:lnTo>
                  <a:lnTo>
                    <a:pt x="171" y="47"/>
                  </a:lnTo>
                  <a:lnTo>
                    <a:pt x="173" y="49"/>
                  </a:lnTo>
                  <a:lnTo>
                    <a:pt x="175" y="55"/>
                  </a:lnTo>
                  <a:lnTo>
                    <a:pt x="173" y="61"/>
                  </a:lnTo>
                  <a:lnTo>
                    <a:pt x="171" y="66"/>
                  </a:lnTo>
                  <a:lnTo>
                    <a:pt x="169" y="72"/>
                  </a:lnTo>
                  <a:lnTo>
                    <a:pt x="167" y="76"/>
                  </a:lnTo>
                  <a:lnTo>
                    <a:pt x="167" y="80"/>
                  </a:lnTo>
                  <a:lnTo>
                    <a:pt x="167" y="83"/>
                  </a:lnTo>
                  <a:lnTo>
                    <a:pt x="167" y="87"/>
                  </a:lnTo>
                  <a:lnTo>
                    <a:pt x="167" y="91"/>
                  </a:lnTo>
                  <a:lnTo>
                    <a:pt x="169" y="97"/>
                  </a:lnTo>
                  <a:lnTo>
                    <a:pt x="171" y="99"/>
                  </a:lnTo>
                  <a:lnTo>
                    <a:pt x="175" y="99"/>
                  </a:lnTo>
                  <a:lnTo>
                    <a:pt x="178" y="97"/>
                  </a:lnTo>
                  <a:lnTo>
                    <a:pt x="184" y="93"/>
                  </a:lnTo>
                  <a:lnTo>
                    <a:pt x="188" y="87"/>
                  </a:lnTo>
                  <a:lnTo>
                    <a:pt x="190" y="81"/>
                  </a:lnTo>
                  <a:lnTo>
                    <a:pt x="192" y="78"/>
                  </a:lnTo>
                  <a:lnTo>
                    <a:pt x="192" y="74"/>
                  </a:lnTo>
                  <a:lnTo>
                    <a:pt x="192" y="70"/>
                  </a:lnTo>
                  <a:lnTo>
                    <a:pt x="192" y="66"/>
                  </a:lnTo>
                  <a:lnTo>
                    <a:pt x="192" y="61"/>
                  </a:lnTo>
                  <a:lnTo>
                    <a:pt x="190" y="55"/>
                  </a:lnTo>
                  <a:lnTo>
                    <a:pt x="190" y="51"/>
                  </a:lnTo>
                  <a:lnTo>
                    <a:pt x="188" y="47"/>
                  </a:lnTo>
                  <a:lnTo>
                    <a:pt x="188" y="43"/>
                  </a:lnTo>
                  <a:lnTo>
                    <a:pt x="186" y="42"/>
                  </a:lnTo>
                  <a:lnTo>
                    <a:pt x="184" y="36"/>
                  </a:lnTo>
                  <a:lnTo>
                    <a:pt x="182" y="34"/>
                  </a:lnTo>
                  <a:lnTo>
                    <a:pt x="180" y="30"/>
                  </a:lnTo>
                  <a:lnTo>
                    <a:pt x="178" y="26"/>
                  </a:lnTo>
                  <a:lnTo>
                    <a:pt x="173" y="21"/>
                  </a:lnTo>
                  <a:lnTo>
                    <a:pt x="167" y="17"/>
                  </a:lnTo>
                  <a:lnTo>
                    <a:pt x="165" y="13"/>
                  </a:lnTo>
                  <a:lnTo>
                    <a:pt x="161" y="11"/>
                  </a:lnTo>
                  <a:lnTo>
                    <a:pt x="157" y="9"/>
                  </a:lnTo>
                  <a:lnTo>
                    <a:pt x="154" y="7"/>
                  </a:lnTo>
                  <a:lnTo>
                    <a:pt x="150" y="5"/>
                  </a:lnTo>
                  <a:lnTo>
                    <a:pt x="146" y="5"/>
                  </a:lnTo>
                  <a:lnTo>
                    <a:pt x="142" y="4"/>
                  </a:lnTo>
                  <a:lnTo>
                    <a:pt x="138" y="4"/>
                  </a:lnTo>
                  <a:lnTo>
                    <a:pt x="135" y="2"/>
                  </a:lnTo>
                  <a:lnTo>
                    <a:pt x="131" y="2"/>
                  </a:lnTo>
                  <a:lnTo>
                    <a:pt x="125" y="0"/>
                  </a:lnTo>
                  <a:lnTo>
                    <a:pt x="121" y="0"/>
                  </a:lnTo>
                  <a:lnTo>
                    <a:pt x="116" y="0"/>
                  </a:lnTo>
                  <a:lnTo>
                    <a:pt x="112" y="0"/>
                  </a:lnTo>
                  <a:lnTo>
                    <a:pt x="108" y="0"/>
                  </a:lnTo>
                  <a:lnTo>
                    <a:pt x="104" y="2"/>
                  </a:lnTo>
                  <a:lnTo>
                    <a:pt x="99" y="2"/>
                  </a:lnTo>
                  <a:lnTo>
                    <a:pt x="93" y="2"/>
                  </a:lnTo>
                  <a:lnTo>
                    <a:pt x="89" y="2"/>
                  </a:lnTo>
                  <a:lnTo>
                    <a:pt x="83" y="4"/>
                  </a:lnTo>
                  <a:lnTo>
                    <a:pt x="80" y="5"/>
                  </a:lnTo>
                  <a:lnTo>
                    <a:pt x="74" y="7"/>
                  </a:lnTo>
                  <a:lnTo>
                    <a:pt x="70" y="9"/>
                  </a:lnTo>
                  <a:lnTo>
                    <a:pt x="66" y="11"/>
                  </a:lnTo>
                  <a:lnTo>
                    <a:pt x="61" y="13"/>
                  </a:lnTo>
                  <a:lnTo>
                    <a:pt x="57" y="15"/>
                  </a:lnTo>
                  <a:lnTo>
                    <a:pt x="51" y="17"/>
                  </a:lnTo>
                  <a:lnTo>
                    <a:pt x="47" y="19"/>
                  </a:lnTo>
                  <a:lnTo>
                    <a:pt x="43" y="23"/>
                  </a:lnTo>
                  <a:lnTo>
                    <a:pt x="40" y="24"/>
                  </a:lnTo>
                  <a:lnTo>
                    <a:pt x="36" y="28"/>
                  </a:lnTo>
                  <a:lnTo>
                    <a:pt x="34" y="30"/>
                  </a:lnTo>
                  <a:lnTo>
                    <a:pt x="30" y="34"/>
                  </a:lnTo>
                  <a:lnTo>
                    <a:pt x="26" y="36"/>
                  </a:lnTo>
                  <a:lnTo>
                    <a:pt x="24" y="40"/>
                  </a:lnTo>
                  <a:lnTo>
                    <a:pt x="22" y="43"/>
                  </a:lnTo>
                  <a:lnTo>
                    <a:pt x="19" y="47"/>
                  </a:lnTo>
                  <a:lnTo>
                    <a:pt x="17" y="51"/>
                  </a:lnTo>
                  <a:lnTo>
                    <a:pt x="15" y="55"/>
                  </a:lnTo>
                  <a:lnTo>
                    <a:pt x="13" y="59"/>
                  </a:lnTo>
                  <a:lnTo>
                    <a:pt x="11" y="62"/>
                  </a:lnTo>
                  <a:lnTo>
                    <a:pt x="9" y="66"/>
                  </a:lnTo>
                  <a:lnTo>
                    <a:pt x="7" y="70"/>
                  </a:lnTo>
                  <a:lnTo>
                    <a:pt x="5" y="74"/>
                  </a:lnTo>
                  <a:lnTo>
                    <a:pt x="3" y="80"/>
                  </a:lnTo>
                  <a:lnTo>
                    <a:pt x="3" y="83"/>
                  </a:lnTo>
                  <a:lnTo>
                    <a:pt x="2" y="87"/>
                  </a:lnTo>
                  <a:lnTo>
                    <a:pt x="2" y="93"/>
                  </a:lnTo>
                  <a:lnTo>
                    <a:pt x="2" y="97"/>
                  </a:lnTo>
                  <a:lnTo>
                    <a:pt x="0" y="100"/>
                  </a:lnTo>
                  <a:lnTo>
                    <a:pt x="0" y="104"/>
                  </a:lnTo>
                  <a:lnTo>
                    <a:pt x="0" y="110"/>
                  </a:lnTo>
                  <a:lnTo>
                    <a:pt x="0" y="114"/>
                  </a:lnTo>
                  <a:lnTo>
                    <a:pt x="0" y="118"/>
                  </a:lnTo>
                  <a:lnTo>
                    <a:pt x="2" y="121"/>
                  </a:lnTo>
                  <a:lnTo>
                    <a:pt x="2" y="127"/>
                  </a:lnTo>
                  <a:lnTo>
                    <a:pt x="2" y="131"/>
                  </a:lnTo>
                  <a:lnTo>
                    <a:pt x="2" y="135"/>
                  </a:lnTo>
                  <a:lnTo>
                    <a:pt x="3" y="138"/>
                  </a:lnTo>
                  <a:lnTo>
                    <a:pt x="3" y="142"/>
                  </a:lnTo>
                  <a:lnTo>
                    <a:pt x="5" y="148"/>
                  </a:lnTo>
                  <a:lnTo>
                    <a:pt x="7" y="152"/>
                  </a:lnTo>
                  <a:lnTo>
                    <a:pt x="9" y="156"/>
                  </a:lnTo>
                  <a:lnTo>
                    <a:pt x="9" y="159"/>
                  </a:lnTo>
                  <a:lnTo>
                    <a:pt x="11" y="163"/>
                  </a:lnTo>
                  <a:lnTo>
                    <a:pt x="13" y="167"/>
                  </a:lnTo>
                  <a:lnTo>
                    <a:pt x="15" y="171"/>
                  </a:lnTo>
                  <a:lnTo>
                    <a:pt x="17" y="173"/>
                  </a:lnTo>
                  <a:lnTo>
                    <a:pt x="19" y="176"/>
                  </a:lnTo>
                  <a:lnTo>
                    <a:pt x="22" y="180"/>
                  </a:lnTo>
                  <a:lnTo>
                    <a:pt x="24" y="184"/>
                  </a:lnTo>
                  <a:lnTo>
                    <a:pt x="28" y="188"/>
                  </a:lnTo>
                  <a:lnTo>
                    <a:pt x="32" y="192"/>
                  </a:lnTo>
                  <a:lnTo>
                    <a:pt x="38" y="197"/>
                  </a:lnTo>
                  <a:lnTo>
                    <a:pt x="43" y="203"/>
                  </a:lnTo>
                  <a:lnTo>
                    <a:pt x="49" y="207"/>
                  </a:lnTo>
                  <a:lnTo>
                    <a:pt x="55" y="209"/>
                  </a:lnTo>
                  <a:lnTo>
                    <a:pt x="61" y="213"/>
                  </a:lnTo>
                  <a:lnTo>
                    <a:pt x="66" y="213"/>
                  </a:lnTo>
                  <a:lnTo>
                    <a:pt x="74" y="214"/>
                  </a:lnTo>
                  <a:lnTo>
                    <a:pt x="78" y="213"/>
                  </a:lnTo>
                  <a:lnTo>
                    <a:pt x="83" y="213"/>
                  </a:lnTo>
                  <a:lnTo>
                    <a:pt x="89" y="211"/>
                  </a:lnTo>
                  <a:lnTo>
                    <a:pt x="95" y="207"/>
                  </a:lnTo>
                  <a:lnTo>
                    <a:pt x="100" y="205"/>
                  </a:lnTo>
                  <a:lnTo>
                    <a:pt x="104" y="201"/>
                  </a:lnTo>
                  <a:lnTo>
                    <a:pt x="110" y="195"/>
                  </a:lnTo>
                  <a:lnTo>
                    <a:pt x="114" y="192"/>
                  </a:lnTo>
                  <a:lnTo>
                    <a:pt x="118" y="188"/>
                  </a:lnTo>
                  <a:lnTo>
                    <a:pt x="121" y="182"/>
                  </a:lnTo>
                  <a:lnTo>
                    <a:pt x="123" y="176"/>
                  </a:lnTo>
                  <a:lnTo>
                    <a:pt x="127" y="173"/>
                  </a:lnTo>
                  <a:lnTo>
                    <a:pt x="129" y="167"/>
                  </a:lnTo>
                  <a:lnTo>
                    <a:pt x="131" y="163"/>
                  </a:lnTo>
                  <a:lnTo>
                    <a:pt x="133" y="157"/>
                  </a:lnTo>
                  <a:lnTo>
                    <a:pt x="133" y="156"/>
                  </a:lnTo>
                  <a:lnTo>
                    <a:pt x="133" y="150"/>
                  </a:lnTo>
                  <a:lnTo>
                    <a:pt x="133" y="148"/>
                  </a:lnTo>
                  <a:lnTo>
                    <a:pt x="131" y="144"/>
                  </a:lnTo>
                  <a:lnTo>
                    <a:pt x="131" y="142"/>
                  </a:lnTo>
                  <a:lnTo>
                    <a:pt x="129" y="138"/>
                  </a:lnTo>
                  <a:lnTo>
                    <a:pt x="125" y="138"/>
                  </a:lnTo>
                  <a:lnTo>
                    <a:pt x="121" y="137"/>
                  </a:lnTo>
                  <a:lnTo>
                    <a:pt x="119" y="137"/>
                  </a:lnTo>
                  <a:lnTo>
                    <a:pt x="119" y="1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422" name="Freeform 38"/>
            <p:cNvSpPr>
              <a:spLocks/>
            </p:cNvSpPr>
            <p:nvPr/>
          </p:nvSpPr>
          <p:spPr bwMode="auto">
            <a:xfrm>
              <a:off x="2787" y="1731"/>
              <a:ext cx="28" cy="68"/>
            </a:xfrm>
            <a:custGeom>
              <a:avLst/>
              <a:gdLst>
                <a:gd name="T0" fmla="*/ 28 w 57"/>
                <a:gd name="T1" fmla="*/ 133 h 135"/>
                <a:gd name="T2" fmla="*/ 21 w 57"/>
                <a:gd name="T3" fmla="*/ 135 h 135"/>
                <a:gd name="T4" fmla="*/ 13 w 57"/>
                <a:gd name="T5" fmla="*/ 133 h 135"/>
                <a:gd name="T6" fmla="*/ 7 w 57"/>
                <a:gd name="T7" fmla="*/ 127 h 135"/>
                <a:gd name="T8" fmla="*/ 3 w 57"/>
                <a:gd name="T9" fmla="*/ 119 h 135"/>
                <a:gd name="T10" fmla="*/ 0 w 57"/>
                <a:gd name="T11" fmla="*/ 112 h 135"/>
                <a:gd name="T12" fmla="*/ 0 w 57"/>
                <a:gd name="T13" fmla="*/ 106 h 135"/>
                <a:gd name="T14" fmla="*/ 0 w 57"/>
                <a:gd name="T15" fmla="*/ 99 h 135"/>
                <a:gd name="T16" fmla="*/ 0 w 57"/>
                <a:gd name="T17" fmla="*/ 91 h 135"/>
                <a:gd name="T18" fmla="*/ 0 w 57"/>
                <a:gd name="T19" fmla="*/ 83 h 135"/>
                <a:gd name="T20" fmla="*/ 0 w 57"/>
                <a:gd name="T21" fmla="*/ 74 h 135"/>
                <a:gd name="T22" fmla="*/ 0 w 57"/>
                <a:gd name="T23" fmla="*/ 66 h 135"/>
                <a:gd name="T24" fmla="*/ 1 w 57"/>
                <a:gd name="T25" fmla="*/ 57 h 135"/>
                <a:gd name="T26" fmla="*/ 3 w 57"/>
                <a:gd name="T27" fmla="*/ 47 h 135"/>
                <a:gd name="T28" fmla="*/ 5 w 57"/>
                <a:gd name="T29" fmla="*/ 40 h 135"/>
                <a:gd name="T30" fmla="*/ 7 w 57"/>
                <a:gd name="T31" fmla="*/ 32 h 135"/>
                <a:gd name="T32" fmla="*/ 9 w 57"/>
                <a:gd name="T33" fmla="*/ 24 h 135"/>
                <a:gd name="T34" fmla="*/ 11 w 57"/>
                <a:gd name="T35" fmla="*/ 17 h 135"/>
                <a:gd name="T36" fmla="*/ 13 w 57"/>
                <a:gd name="T37" fmla="*/ 11 h 135"/>
                <a:gd name="T38" fmla="*/ 17 w 57"/>
                <a:gd name="T39" fmla="*/ 5 h 135"/>
                <a:gd name="T40" fmla="*/ 22 w 57"/>
                <a:gd name="T41" fmla="*/ 2 h 135"/>
                <a:gd name="T42" fmla="*/ 32 w 57"/>
                <a:gd name="T43" fmla="*/ 0 h 135"/>
                <a:gd name="T44" fmla="*/ 41 w 57"/>
                <a:gd name="T45" fmla="*/ 0 h 135"/>
                <a:gd name="T46" fmla="*/ 49 w 57"/>
                <a:gd name="T47" fmla="*/ 5 h 135"/>
                <a:gd name="T48" fmla="*/ 53 w 57"/>
                <a:gd name="T49" fmla="*/ 13 h 135"/>
                <a:gd name="T50" fmla="*/ 55 w 57"/>
                <a:gd name="T51" fmla="*/ 19 h 135"/>
                <a:gd name="T52" fmla="*/ 57 w 57"/>
                <a:gd name="T53" fmla="*/ 26 h 135"/>
                <a:gd name="T54" fmla="*/ 57 w 57"/>
                <a:gd name="T55" fmla="*/ 34 h 135"/>
                <a:gd name="T56" fmla="*/ 57 w 57"/>
                <a:gd name="T57" fmla="*/ 42 h 135"/>
                <a:gd name="T58" fmla="*/ 57 w 57"/>
                <a:gd name="T59" fmla="*/ 51 h 135"/>
                <a:gd name="T60" fmla="*/ 57 w 57"/>
                <a:gd name="T61" fmla="*/ 61 h 135"/>
                <a:gd name="T62" fmla="*/ 57 w 57"/>
                <a:gd name="T63" fmla="*/ 70 h 135"/>
                <a:gd name="T64" fmla="*/ 55 w 57"/>
                <a:gd name="T65" fmla="*/ 78 h 135"/>
                <a:gd name="T66" fmla="*/ 55 w 57"/>
                <a:gd name="T67" fmla="*/ 87 h 135"/>
                <a:gd name="T68" fmla="*/ 53 w 57"/>
                <a:gd name="T69" fmla="*/ 95 h 135"/>
                <a:gd name="T70" fmla="*/ 53 w 57"/>
                <a:gd name="T71" fmla="*/ 102 h 135"/>
                <a:gd name="T72" fmla="*/ 53 w 57"/>
                <a:gd name="T73" fmla="*/ 110 h 135"/>
                <a:gd name="T74" fmla="*/ 51 w 57"/>
                <a:gd name="T75" fmla="*/ 118 h 135"/>
                <a:gd name="T76" fmla="*/ 49 w 57"/>
                <a:gd name="T77" fmla="*/ 123 h 135"/>
                <a:gd name="T78" fmla="*/ 43 w 57"/>
                <a:gd name="T79" fmla="*/ 129 h 135"/>
                <a:gd name="T80" fmla="*/ 36 w 57"/>
                <a:gd name="T81" fmla="*/ 133 h 135"/>
                <a:gd name="T82" fmla="*/ 34 w 57"/>
                <a:gd name="T83" fmla="*/ 133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7" h="135">
                  <a:moveTo>
                    <a:pt x="34" y="133"/>
                  </a:moveTo>
                  <a:lnTo>
                    <a:pt x="28" y="133"/>
                  </a:lnTo>
                  <a:lnTo>
                    <a:pt x="24" y="135"/>
                  </a:lnTo>
                  <a:lnTo>
                    <a:pt x="21" y="135"/>
                  </a:lnTo>
                  <a:lnTo>
                    <a:pt x="17" y="135"/>
                  </a:lnTo>
                  <a:lnTo>
                    <a:pt x="13" y="133"/>
                  </a:lnTo>
                  <a:lnTo>
                    <a:pt x="9" y="129"/>
                  </a:lnTo>
                  <a:lnTo>
                    <a:pt x="7" y="127"/>
                  </a:lnTo>
                  <a:lnTo>
                    <a:pt x="5" y="123"/>
                  </a:lnTo>
                  <a:lnTo>
                    <a:pt x="3" y="119"/>
                  </a:lnTo>
                  <a:lnTo>
                    <a:pt x="1" y="116"/>
                  </a:lnTo>
                  <a:lnTo>
                    <a:pt x="0" y="112"/>
                  </a:lnTo>
                  <a:lnTo>
                    <a:pt x="0" y="110"/>
                  </a:lnTo>
                  <a:lnTo>
                    <a:pt x="0" y="106"/>
                  </a:lnTo>
                  <a:lnTo>
                    <a:pt x="0" y="102"/>
                  </a:lnTo>
                  <a:lnTo>
                    <a:pt x="0" y="99"/>
                  </a:lnTo>
                  <a:lnTo>
                    <a:pt x="0" y="95"/>
                  </a:lnTo>
                  <a:lnTo>
                    <a:pt x="0" y="91"/>
                  </a:lnTo>
                  <a:lnTo>
                    <a:pt x="0" y="87"/>
                  </a:lnTo>
                  <a:lnTo>
                    <a:pt x="0" y="83"/>
                  </a:lnTo>
                  <a:lnTo>
                    <a:pt x="0" y="78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0" y="66"/>
                  </a:lnTo>
                  <a:lnTo>
                    <a:pt x="1" y="61"/>
                  </a:lnTo>
                  <a:lnTo>
                    <a:pt x="1" y="57"/>
                  </a:lnTo>
                  <a:lnTo>
                    <a:pt x="3" y="53"/>
                  </a:lnTo>
                  <a:lnTo>
                    <a:pt x="3" y="47"/>
                  </a:lnTo>
                  <a:lnTo>
                    <a:pt x="5" y="43"/>
                  </a:lnTo>
                  <a:lnTo>
                    <a:pt x="5" y="40"/>
                  </a:lnTo>
                  <a:lnTo>
                    <a:pt x="7" y="36"/>
                  </a:lnTo>
                  <a:lnTo>
                    <a:pt x="7" y="32"/>
                  </a:lnTo>
                  <a:lnTo>
                    <a:pt x="9" y="26"/>
                  </a:lnTo>
                  <a:lnTo>
                    <a:pt x="9" y="24"/>
                  </a:lnTo>
                  <a:lnTo>
                    <a:pt x="11" y="21"/>
                  </a:lnTo>
                  <a:lnTo>
                    <a:pt x="11" y="17"/>
                  </a:lnTo>
                  <a:lnTo>
                    <a:pt x="13" y="15"/>
                  </a:lnTo>
                  <a:lnTo>
                    <a:pt x="13" y="11"/>
                  </a:lnTo>
                  <a:lnTo>
                    <a:pt x="15" y="9"/>
                  </a:lnTo>
                  <a:lnTo>
                    <a:pt x="17" y="5"/>
                  </a:lnTo>
                  <a:lnTo>
                    <a:pt x="19" y="4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8" y="0"/>
                  </a:lnTo>
                  <a:lnTo>
                    <a:pt x="41" y="0"/>
                  </a:lnTo>
                  <a:lnTo>
                    <a:pt x="45" y="2"/>
                  </a:lnTo>
                  <a:lnTo>
                    <a:pt x="49" y="5"/>
                  </a:lnTo>
                  <a:lnTo>
                    <a:pt x="53" y="9"/>
                  </a:lnTo>
                  <a:lnTo>
                    <a:pt x="53" y="13"/>
                  </a:lnTo>
                  <a:lnTo>
                    <a:pt x="55" y="17"/>
                  </a:lnTo>
                  <a:lnTo>
                    <a:pt x="55" y="19"/>
                  </a:lnTo>
                  <a:lnTo>
                    <a:pt x="55" y="23"/>
                  </a:lnTo>
                  <a:lnTo>
                    <a:pt x="57" y="26"/>
                  </a:lnTo>
                  <a:lnTo>
                    <a:pt x="57" y="30"/>
                  </a:lnTo>
                  <a:lnTo>
                    <a:pt x="57" y="34"/>
                  </a:lnTo>
                  <a:lnTo>
                    <a:pt x="57" y="38"/>
                  </a:lnTo>
                  <a:lnTo>
                    <a:pt x="57" y="42"/>
                  </a:lnTo>
                  <a:lnTo>
                    <a:pt x="57" y="47"/>
                  </a:lnTo>
                  <a:lnTo>
                    <a:pt x="57" y="51"/>
                  </a:lnTo>
                  <a:lnTo>
                    <a:pt x="57" y="55"/>
                  </a:lnTo>
                  <a:lnTo>
                    <a:pt x="57" y="61"/>
                  </a:lnTo>
                  <a:lnTo>
                    <a:pt x="57" y="64"/>
                  </a:lnTo>
                  <a:lnTo>
                    <a:pt x="57" y="70"/>
                  </a:lnTo>
                  <a:lnTo>
                    <a:pt x="55" y="74"/>
                  </a:lnTo>
                  <a:lnTo>
                    <a:pt x="55" y="78"/>
                  </a:lnTo>
                  <a:lnTo>
                    <a:pt x="55" y="83"/>
                  </a:lnTo>
                  <a:lnTo>
                    <a:pt x="55" y="87"/>
                  </a:lnTo>
                  <a:lnTo>
                    <a:pt x="55" y="91"/>
                  </a:lnTo>
                  <a:lnTo>
                    <a:pt x="53" y="95"/>
                  </a:lnTo>
                  <a:lnTo>
                    <a:pt x="53" y="100"/>
                  </a:lnTo>
                  <a:lnTo>
                    <a:pt x="53" y="102"/>
                  </a:lnTo>
                  <a:lnTo>
                    <a:pt x="53" y="106"/>
                  </a:lnTo>
                  <a:lnTo>
                    <a:pt x="53" y="110"/>
                  </a:lnTo>
                  <a:lnTo>
                    <a:pt x="53" y="112"/>
                  </a:lnTo>
                  <a:lnTo>
                    <a:pt x="51" y="118"/>
                  </a:lnTo>
                  <a:lnTo>
                    <a:pt x="51" y="121"/>
                  </a:lnTo>
                  <a:lnTo>
                    <a:pt x="49" y="123"/>
                  </a:lnTo>
                  <a:lnTo>
                    <a:pt x="47" y="127"/>
                  </a:lnTo>
                  <a:lnTo>
                    <a:pt x="43" y="129"/>
                  </a:lnTo>
                  <a:lnTo>
                    <a:pt x="41" y="131"/>
                  </a:lnTo>
                  <a:lnTo>
                    <a:pt x="36" y="133"/>
                  </a:lnTo>
                  <a:lnTo>
                    <a:pt x="34" y="133"/>
                  </a:lnTo>
                  <a:lnTo>
                    <a:pt x="34" y="1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423" name="Freeform 39"/>
            <p:cNvSpPr>
              <a:spLocks/>
            </p:cNvSpPr>
            <p:nvPr/>
          </p:nvSpPr>
          <p:spPr bwMode="auto">
            <a:xfrm>
              <a:off x="2932" y="1723"/>
              <a:ext cx="27" cy="58"/>
            </a:xfrm>
            <a:custGeom>
              <a:avLst/>
              <a:gdLst>
                <a:gd name="T0" fmla="*/ 28 w 53"/>
                <a:gd name="T1" fmla="*/ 114 h 116"/>
                <a:gd name="T2" fmla="*/ 17 w 53"/>
                <a:gd name="T3" fmla="*/ 110 h 116"/>
                <a:gd name="T4" fmla="*/ 7 w 53"/>
                <a:gd name="T5" fmla="*/ 104 h 116"/>
                <a:gd name="T6" fmla="*/ 1 w 53"/>
                <a:gd name="T7" fmla="*/ 95 h 116"/>
                <a:gd name="T8" fmla="*/ 0 w 53"/>
                <a:gd name="T9" fmla="*/ 87 h 116"/>
                <a:gd name="T10" fmla="*/ 1 w 53"/>
                <a:gd name="T11" fmla="*/ 76 h 116"/>
                <a:gd name="T12" fmla="*/ 3 w 53"/>
                <a:gd name="T13" fmla="*/ 66 h 116"/>
                <a:gd name="T14" fmla="*/ 3 w 53"/>
                <a:gd name="T15" fmla="*/ 59 h 116"/>
                <a:gd name="T16" fmla="*/ 5 w 53"/>
                <a:gd name="T17" fmla="*/ 53 h 116"/>
                <a:gd name="T18" fmla="*/ 7 w 53"/>
                <a:gd name="T19" fmla="*/ 45 h 116"/>
                <a:gd name="T20" fmla="*/ 9 w 53"/>
                <a:gd name="T21" fmla="*/ 38 h 116"/>
                <a:gd name="T22" fmla="*/ 11 w 53"/>
                <a:gd name="T23" fmla="*/ 32 h 116"/>
                <a:gd name="T24" fmla="*/ 15 w 53"/>
                <a:gd name="T25" fmla="*/ 21 h 116"/>
                <a:gd name="T26" fmla="*/ 19 w 53"/>
                <a:gd name="T27" fmla="*/ 11 h 116"/>
                <a:gd name="T28" fmla="*/ 22 w 53"/>
                <a:gd name="T29" fmla="*/ 3 h 116"/>
                <a:gd name="T30" fmla="*/ 28 w 53"/>
                <a:gd name="T31" fmla="*/ 2 h 116"/>
                <a:gd name="T32" fmla="*/ 36 w 53"/>
                <a:gd name="T33" fmla="*/ 0 h 116"/>
                <a:gd name="T34" fmla="*/ 43 w 53"/>
                <a:gd name="T35" fmla="*/ 2 h 116"/>
                <a:gd name="T36" fmla="*/ 47 w 53"/>
                <a:gd name="T37" fmla="*/ 7 h 116"/>
                <a:gd name="T38" fmla="*/ 49 w 53"/>
                <a:gd name="T39" fmla="*/ 11 h 116"/>
                <a:gd name="T40" fmla="*/ 51 w 53"/>
                <a:gd name="T41" fmla="*/ 19 h 116"/>
                <a:gd name="T42" fmla="*/ 51 w 53"/>
                <a:gd name="T43" fmla="*/ 26 h 116"/>
                <a:gd name="T44" fmla="*/ 53 w 53"/>
                <a:gd name="T45" fmla="*/ 38 h 116"/>
                <a:gd name="T46" fmla="*/ 53 w 53"/>
                <a:gd name="T47" fmla="*/ 49 h 116"/>
                <a:gd name="T48" fmla="*/ 53 w 53"/>
                <a:gd name="T49" fmla="*/ 60 h 116"/>
                <a:gd name="T50" fmla="*/ 53 w 53"/>
                <a:gd name="T51" fmla="*/ 72 h 116"/>
                <a:gd name="T52" fmla="*/ 51 w 53"/>
                <a:gd name="T53" fmla="*/ 81 h 116"/>
                <a:gd name="T54" fmla="*/ 51 w 53"/>
                <a:gd name="T55" fmla="*/ 89 h 116"/>
                <a:gd name="T56" fmla="*/ 49 w 53"/>
                <a:gd name="T57" fmla="*/ 97 h 116"/>
                <a:gd name="T58" fmla="*/ 43 w 53"/>
                <a:gd name="T59" fmla="*/ 104 h 116"/>
                <a:gd name="T60" fmla="*/ 38 w 53"/>
                <a:gd name="T61" fmla="*/ 112 h 116"/>
                <a:gd name="T62" fmla="*/ 32 w 53"/>
                <a:gd name="T63" fmla="*/ 116 h 116"/>
                <a:gd name="T64" fmla="*/ 32 w 53"/>
                <a:gd name="T6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" h="116">
                  <a:moveTo>
                    <a:pt x="32" y="116"/>
                  </a:moveTo>
                  <a:lnTo>
                    <a:pt x="28" y="114"/>
                  </a:lnTo>
                  <a:lnTo>
                    <a:pt x="22" y="112"/>
                  </a:lnTo>
                  <a:lnTo>
                    <a:pt x="17" y="110"/>
                  </a:lnTo>
                  <a:lnTo>
                    <a:pt x="13" y="108"/>
                  </a:lnTo>
                  <a:lnTo>
                    <a:pt x="7" y="104"/>
                  </a:lnTo>
                  <a:lnTo>
                    <a:pt x="3" y="100"/>
                  </a:lnTo>
                  <a:lnTo>
                    <a:pt x="1" y="95"/>
                  </a:lnTo>
                  <a:lnTo>
                    <a:pt x="0" y="91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1" y="76"/>
                  </a:lnTo>
                  <a:lnTo>
                    <a:pt x="3" y="70"/>
                  </a:lnTo>
                  <a:lnTo>
                    <a:pt x="3" y="66"/>
                  </a:lnTo>
                  <a:lnTo>
                    <a:pt x="3" y="62"/>
                  </a:lnTo>
                  <a:lnTo>
                    <a:pt x="3" y="59"/>
                  </a:lnTo>
                  <a:lnTo>
                    <a:pt x="5" y="55"/>
                  </a:lnTo>
                  <a:lnTo>
                    <a:pt x="5" y="53"/>
                  </a:lnTo>
                  <a:lnTo>
                    <a:pt x="7" y="49"/>
                  </a:lnTo>
                  <a:lnTo>
                    <a:pt x="7" y="45"/>
                  </a:lnTo>
                  <a:lnTo>
                    <a:pt x="9" y="41"/>
                  </a:lnTo>
                  <a:lnTo>
                    <a:pt x="9" y="38"/>
                  </a:lnTo>
                  <a:lnTo>
                    <a:pt x="11" y="36"/>
                  </a:lnTo>
                  <a:lnTo>
                    <a:pt x="11" y="32"/>
                  </a:lnTo>
                  <a:lnTo>
                    <a:pt x="13" y="28"/>
                  </a:lnTo>
                  <a:lnTo>
                    <a:pt x="15" y="21"/>
                  </a:lnTo>
                  <a:lnTo>
                    <a:pt x="17" y="17"/>
                  </a:lnTo>
                  <a:lnTo>
                    <a:pt x="19" y="11"/>
                  </a:lnTo>
                  <a:lnTo>
                    <a:pt x="20" y="7"/>
                  </a:lnTo>
                  <a:lnTo>
                    <a:pt x="22" y="3"/>
                  </a:lnTo>
                  <a:lnTo>
                    <a:pt x="24" y="3"/>
                  </a:lnTo>
                  <a:lnTo>
                    <a:pt x="28" y="2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39" y="2"/>
                  </a:lnTo>
                  <a:lnTo>
                    <a:pt x="43" y="2"/>
                  </a:lnTo>
                  <a:lnTo>
                    <a:pt x="47" y="5"/>
                  </a:lnTo>
                  <a:lnTo>
                    <a:pt x="47" y="7"/>
                  </a:lnTo>
                  <a:lnTo>
                    <a:pt x="49" y="9"/>
                  </a:lnTo>
                  <a:lnTo>
                    <a:pt x="49" y="11"/>
                  </a:lnTo>
                  <a:lnTo>
                    <a:pt x="51" y="15"/>
                  </a:lnTo>
                  <a:lnTo>
                    <a:pt x="51" y="19"/>
                  </a:lnTo>
                  <a:lnTo>
                    <a:pt x="51" y="22"/>
                  </a:lnTo>
                  <a:lnTo>
                    <a:pt x="51" y="26"/>
                  </a:lnTo>
                  <a:lnTo>
                    <a:pt x="53" y="32"/>
                  </a:lnTo>
                  <a:lnTo>
                    <a:pt x="53" y="38"/>
                  </a:lnTo>
                  <a:lnTo>
                    <a:pt x="53" y="43"/>
                  </a:lnTo>
                  <a:lnTo>
                    <a:pt x="53" y="49"/>
                  </a:lnTo>
                  <a:lnTo>
                    <a:pt x="53" y="55"/>
                  </a:lnTo>
                  <a:lnTo>
                    <a:pt x="53" y="60"/>
                  </a:lnTo>
                  <a:lnTo>
                    <a:pt x="53" y="66"/>
                  </a:lnTo>
                  <a:lnTo>
                    <a:pt x="53" y="72"/>
                  </a:lnTo>
                  <a:lnTo>
                    <a:pt x="53" y="78"/>
                  </a:lnTo>
                  <a:lnTo>
                    <a:pt x="51" y="81"/>
                  </a:lnTo>
                  <a:lnTo>
                    <a:pt x="51" y="85"/>
                  </a:lnTo>
                  <a:lnTo>
                    <a:pt x="51" y="89"/>
                  </a:lnTo>
                  <a:lnTo>
                    <a:pt x="51" y="93"/>
                  </a:lnTo>
                  <a:lnTo>
                    <a:pt x="49" y="97"/>
                  </a:lnTo>
                  <a:lnTo>
                    <a:pt x="47" y="102"/>
                  </a:lnTo>
                  <a:lnTo>
                    <a:pt x="43" y="104"/>
                  </a:lnTo>
                  <a:lnTo>
                    <a:pt x="41" y="110"/>
                  </a:lnTo>
                  <a:lnTo>
                    <a:pt x="38" y="112"/>
                  </a:lnTo>
                  <a:lnTo>
                    <a:pt x="34" y="114"/>
                  </a:lnTo>
                  <a:lnTo>
                    <a:pt x="32" y="116"/>
                  </a:lnTo>
                  <a:lnTo>
                    <a:pt x="32" y="116"/>
                  </a:lnTo>
                  <a:lnTo>
                    <a:pt x="32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424" name="Freeform 40"/>
            <p:cNvSpPr>
              <a:spLocks/>
            </p:cNvSpPr>
            <p:nvPr/>
          </p:nvSpPr>
          <p:spPr bwMode="auto">
            <a:xfrm>
              <a:off x="2833" y="1587"/>
              <a:ext cx="21" cy="63"/>
            </a:xfrm>
            <a:custGeom>
              <a:avLst/>
              <a:gdLst>
                <a:gd name="T0" fmla="*/ 9 w 42"/>
                <a:gd name="T1" fmla="*/ 0 h 125"/>
                <a:gd name="T2" fmla="*/ 4 w 42"/>
                <a:gd name="T3" fmla="*/ 0 h 125"/>
                <a:gd name="T4" fmla="*/ 0 w 42"/>
                <a:gd name="T5" fmla="*/ 4 h 125"/>
                <a:gd name="T6" fmla="*/ 0 w 42"/>
                <a:gd name="T7" fmla="*/ 11 h 125"/>
                <a:gd name="T8" fmla="*/ 2 w 42"/>
                <a:gd name="T9" fmla="*/ 19 h 125"/>
                <a:gd name="T10" fmla="*/ 4 w 42"/>
                <a:gd name="T11" fmla="*/ 28 h 125"/>
                <a:gd name="T12" fmla="*/ 7 w 42"/>
                <a:gd name="T13" fmla="*/ 34 h 125"/>
                <a:gd name="T14" fmla="*/ 9 w 42"/>
                <a:gd name="T15" fmla="*/ 42 h 125"/>
                <a:gd name="T16" fmla="*/ 11 w 42"/>
                <a:gd name="T17" fmla="*/ 49 h 125"/>
                <a:gd name="T18" fmla="*/ 15 w 42"/>
                <a:gd name="T19" fmla="*/ 57 h 125"/>
                <a:gd name="T20" fmla="*/ 17 w 42"/>
                <a:gd name="T21" fmla="*/ 66 h 125"/>
                <a:gd name="T22" fmla="*/ 19 w 42"/>
                <a:gd name="T23" fmla="*/ 74 h 125"/>
                <a:gd name="T24" fmla="*/ 21 w 42"/>
                <a:gd name="T25" fmla="*/ 82 h 125"/>
                <a:gd name="T26" fmla="*/ 23 w 42"/>
                <a:gd name="T27" fmla="*/ 89 h 125"/>
                <a:gd name="T28" fmla="*/ 24 w 42"/>
                <a:gd name="T29" fmla="*/ 99 h 125"/>
                <a:gd name="T30" fmla="*/ 26 w 42"/>
                <a:gd name="T31" fmla="*/ 106 h 125"/>
                <a:gd name="T32" fmla="*/ 28 w 42"/>
                <a:gd name="T33" fmla="*/ 114 h 125"/>
                <a:gd name="T34" fmla="*/ 30 w 42"/>
                <a:gd name="T35" fmla="*/ 120 h 125"/>
                <a:gd name="T36" fmla="*/ 36 w 42"/>
                <a:gd name="T37" fmla="*/ 123 h 125"/>
                <a:gd name="T38" fmla="*/ 40 w 42"/>
                <a:gd name="T39" fmla="*/ 123 h 125"/>
                <a:gd name="T40" fmla="*/ 42 w 42"/>
                <a:gd name="T41" fmla="*/ 120 h 125"/>
                <a:gd name="T42" fmla="*/ 42 w 42"/>
                <a:gd name="T43" fmla="*/ 114 h 125"/>
                <a:gd name="T44" fmla="*/ 42 w 42"/>
                <a:gd name="T45" fmla="*/ 104 h 125"/>
                <a:gd name="T46" fmla="*/ 40 w 42"/>
                <a:gd name="T47" fmla="*/ 95 h 125"/>
                <a:gd name="T48" fmla="*/ 38 w 42"/>
                <a:gd name="T49" fmla="*/ 83 h 125"/>
                <a:gd name="T50" fmla="*/ 34 w 42"/>
                <a:gd name="T51" fmla="*/ 70 h 125"/>
                <a:gd name="T52" fmla="*/ 32 w 42"/>
                <a:gd name="T53" fmla="*/ 61 h 125"/>
                <a:gd name="T54" fmla="*/ 28 w 42"/>
                <a:gd name="T55" fmla="*/ 49 h 125"/>
                <a:gd name="T56" fmla="*/ 26 w 42"/>
                <a:gd name="T57" fmla="*/ 42 h 125"/>
                <a:gd name="T58" fmla="*/ 23 w 42"/>
                <a:gd name="T59" fmla="*/ 32 h 125"/>
                <a:gd name="T60" fmla="*/ 21 w 42"/>
                <a:gd name="T61" fmla="*/ 25 h 125"/>
                <a:gd name="T62" fmla="*/ 19 w 42"/>
                <a:gd name="T63" fmla="*/ 17 h 125"/>
                <a:gd name="T64" fmla="*/ 15 w 42"/>
                <a:gd name="T65" fmla="*/ 7 h 125"/>
                <a:gd name="T66" fmla="*/ 11 w 42"/>
                <a:gd name="T67" fmla="*/ 2 h 125"/>
                <a:gd name="T68" fmla="*/ 11 w 42"/>
                <a:gd name="T69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" h="125">
                  <a:moveTo>
                    <a:pt x="11" y="0"/>
                  </a:moveTo>
                  <a:lnTo>
                    <a:pt x="9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2" y="19"/>
                  </a:lnTo>
                  <a:lnTo>
                    <a:pt x="4" y="25"/>
                  </a:lnTo>
                  <a:lnTo>
                    <a:pt x="4" y="28"/>
                  </a:lnTo>
                  <a:lnTo>
                    <a:pt x="5" y="30"/>
                  </a:lnTo>
                  <a:lnTo>
                    <a:pt x="7" y="34"/>
                  </a:lnTo>
                  <a:lnTo>
                    <a:pt x="7" y="38"/>
                  </a:lnTo>
                  <a:lnTo>
                    <a:pt x="9" y="42"/>
                  </a:lnTo>
                  <a:lnTo>
                    <a:pt x="9" y="45"/>
                  </a:lnTo>
                  <a:lnTo>
                    <a:pt x="11" y="49"/>
                  </a:lnTo>
                  <a:lnTo>
                    <a:pt x="13" y="53"/>
                  </a:lnTo>
                  <a:lnTo>
                    <a:pt x="15" y="57"/>
                  </a:lnTo>
                  <a:lnTo>
                    <a:pt x="15" y="63"/>
                  </a:lnTo>
                  <a:lnTo>
                    <a:pt x="17" y="66"/>
                  </a:lnTo>
                  <a:lnTo>
                    <a:pt x="17" y="70"/>
                  </a:lnTo>
                  <a:lnTo>
                    <a:pt x="19" y="74"/>
                  </a:lnTo>
                  <a:lnTo>
                    <a:pt x="21" y="78"/>
                  </a:lnTo>
                  <a:lnTo>
                    <a:pt x="21" y="82"/>
                  </a:lnTo>
                  <a:lnTo>
                    <a:pt x="23" y="87"/>
                  </a:lnTo>
                  <a:lnTo>
                    <a:pt x="23" y="89"/>
                  </a:lnTo>
                  <a:lnTo>
                    <a:pt x="24" y="95"/>
                  </a:lnTo>
                  <a:lnTo>
                    <a:pt x="24" y="99"/>
                  </a:lnTo>
                  <a:lnTo>
                    <a:pt x="26" y="102"/>
                  </a:lnTo>
                  <a:lnTo>
                    <a:pt x="26" y="106"/>
                  </a:lnTo>
                  <a:lnTo>
                    <a:pt x="28" y="110"/>
                  </a:lnTo>
                  <a:lnTo>
                    <a:pt x="28" y="114"/>
                  </a:lnTo>
                  <a:lnTo>
                    <a:pt x="30" y="118"/>
                  </a:lnTo>
                  <a:lnTo>
                    <a:pt x="30" y="120"/>
                  </a:lnTo>
                  <a:lnTo>
                    <a:pt x="34" y="123"/>
                  </a:lnTo>
                  <a:lnTo>
                    <a:pt x="36" y="123"/>
                  </a:lnTo>
                  <a:lnTo>
                    <a:pt x="38" y="125"/>
                  </a:lnTo>
                  <a:lnTo>
                    <a:pt x="40" y="123"/>
                  </a:lnTo>
                  <a:lnTo>
                    <a:pt x="42" y="121"/>
                  </a:lnTo>
                  <a:lnTo>
                    <a:pt x="42" y="120"/>
                  </a:lnTo>
                  <a:lnTo>
                    <a:pt x="42" y="116"/>
                  </a:lnTo>
                  <a:lnTo>
                    <a:pt x="42" y="114"/>
                  </a:lnTo>
                  <a:lnTo>
                    <a:pt x="42" y="110"/>
                  </a:lnTo>
                  <a:lnTo>
                    <a:pt x="42" y="104"/>
                  </a:lnTo>
                  <a:lnTo>
                    <a:pt x="40" y="99"/>
                  </a:lnTo>
                  <a:lnTo>
                    <a:pt x="40" y="95"/>
                  </a:lnTo>
                  <a:lnTo>
                    <a:pt x="40" y="89"/>
                  </a:lnTo>
                  <a:lnTo>
                    <a:pt x="38" y="83"/>
                  </a:lnTo>
                  <a:lnTo>
                    <a:pt x="36" y="78"/>
                  </a:lnTo>
                  <a:lnTo>
                    <a:pt x="34" y="70"/>
                  </a:lnTo>
                  <a:lnTo>
                    <a:pt x="32" y="66"/>
                  </a:lnTo>
                  <a:lnTo>
                    <a:pt x="32" y="61"/>
                  </a:lnTo>
                  <a:lnTo>
                    <a:pt x="30" y="55"/>
                  </a:lnTo>
                  <a:lnTo>
                    <a:pt x="28" y="49"/>
                  </a:lnTo>
                  <a:lnTo>
                    <a:pt x="28" y="45"/>
                  </a:lnTo>
                  <a:lnTo>
                    <a:pt x="26" y="42"/>
                  </a:lnTo>
                  <a:lnTo>
                    <a:pt x="24" y="36"/>
                  </a:lnTo>
                  <a:lnTo>
                    <a:pt x="23" y="32"/>
                  </a:lnTo>
                  <a:lnTo>
                    <a:pt x="23" y="28"/>
                  </a:lnTo>
                  <a:lnTo>
                    <a:pt x="21" y="25"/>
                  </a:lnTo>
                  <a:lnTo>
                    <a:pt x="19" y="21"/>
                  </a:lnTo>
                  <a:lnTo>
                    <a:pt x="19" y="17"/>
                  </a:lnTo>
                  <a:lnTo>
                    <a:pt x="17" y="13"/>
                  </a:lnTo>
                  <a:lnTo>
                    <a:pt x="15" y="7"/>
                  </a:lnTo>
                  <a:lnTo>
                    <a:pt x="13" y="4"/>
                  </a:lnTo>
                  <a:lnTo>
                    <a:pt x="11" y="2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425" name="Freeform 41"/>
            <p:cNvSpPr>
              <a:spLocks/>
            </p:cNvSpPr>
            <p:nvPr/>
          </p:nvSpPr>
          <p:spPr bwMode="auto">
            <a:xfrm>
              <a:off x="2745" y="1484"/>
              <a:ext cx="302" cy="496"/>
            </a:xfrm>
            <a:custGeom>
              <a:avLst/>
              <a:gdLst>
                <a:gd name="T0" fmla="*/ 222 w 605"/>
                <a:gd name="T1" fmla="*/ 653 h 992"/>
                <a:gd name="T2" fmla="*/ 213 w 605"/>
                <a:gd name="T3" fmla="*/ 632 h 992"/>
                <a:gd name="T4" fmla="*/ 131 w 605"/>
                <a:gd name="T5" fmla="*/ 650 h 992"/>
                <a:gd name="T6" fmla="*/ 49 w 605"/>
                <a:gd name="T7" fmla="*/ 693 h 992"/>
                <a:gd name="T8" fmla="*/ 27 w 605"/>
                <a:gd name="T9" fmla="*/ 773 h 992"/>
                <a:gd name="T10" fmla="*/ 66 w 605"/>
                <a:gd name="T11" fmla="*/ 843 h 992"/>
                <a:gd name="T12" fmla="*/ 146 w 605"/>
                <a:gd name="T13" fmla="*/ 889 h 992"/>
                <a:gd name="T14" fmla="*/ 243 w 605"/>
                <a:gd name="T15" fmla="*/ 893 h 992"/>
                <a:gd name="T16" fmla="*/ 327 w 605"/>
                <a:gd name="T17" fmla="*/ 866 h 992"/>
                <a:gd name="T18" fmla="*/ 409 w 605"/>
                <a:gd name="T19" fmla="*/ 811 h 992"/>
                <a:gd name="T20" fmla="*/ 454 w 605"/>
                <a:gd name="T21" fmla="*/ 737 h 992"/>
                <a:gd name="T22" fmla="*/ 477 w 605"/>
                <a:gd name="T23" fmla="*/ 615 h 992"/>
                <a:gd name="T24" fmla="*/ 458 w 605"/>
                <a:gd name="T25" fmla="*/ 427 h 992"/>
                <a:gd name="T26" fmla="*/ 375 w 605"/>
                <a:gd name="T27" fmla="*/ 222 h 992"/>
                <a:gd name="T28" fmla="*/ 418 w 605"/>
                <a:gd name="T29" fmla="*/ 138 h 992"/>
                <a:gd name="T30" fmla="*/ 487 w 605"/>
                <a:gd name="T31" fmla="*/ 129 h 992"/>
                <a:gd name="T32" fmla="*/ 513 w 605"/>
                <a:gd name="T33" fmla="*/ 192 h 992"/>
                <a:gd name="T34" fmla="*/ 483 w 605"/>
                <a:gd name="T35" fmla="*/ 165 h 992"/>
                <a:gd name="T36" fmla="*/ 411 w 605"/>
                <a:gd name="T37" fmla="*/ 193 h 992"/>
                <a:gd name="T38" fmla="*/ 489 w 605"/>
                <a:gd name="T39" fmla="*/ 277 h 992"/>
                <a:gd name="T40" fmla="*/ 513 w 605"/>
                <a:gd name="T41" fmla="*/ 264 h 992"/>
                <a:gd name="T42" fmla="*/ 458 w 605"/>
                <a:gd name="T43" fmla="*/ 326 h 992"/>
                <a:gd name="T44" fmla="*/ 548 w 605"/>
                <a:gd name="T45" fmla="*/ 306 h 992"/>
                <a:gd name="T46" fmla="*/ 572 w 605"/>
                <a:gd name="T47" fmla="*/ 228 h 992"/>
                <a:gd name="T48" fmla="*/ 557 w 605"/>
                <a:gd name="T49" fmla="*/ 133 h 992"/>
                <a:gd name="T50" fmla="*/ 502 w 605"/>
                <a:gd name="T51" fmla="*/ 55 h 992"/>
                <a:gd name="T52" fmla="*/ 420 w 605"/>
                <a:gd name="T53" fmla="*/ 28 h 992"/>
                <a:gd name="T54" fmla="*/ 342 w 605"/>
                <a:gd name="T55" fmla="*/ 81 h 992"/>
                <a:gd name="T56" fmla="*/ 297 w 605"/>
                <a:gd name="T57" fmla="*/ 72 h 992"/>
                <a:gd name="T58" fmla="*/ 361 w 605"/>
                <a:gd name="T59" fmla="*/ 13 h 992"/>
                <a:gd name="T60" fmla="*/ 445 w 605"/>
                <a:gd name="T61" fmla="*/ 0 h 992"/>
                <a:gd name="T62" fmla="*/ 532 w 605"/>
                <a:gd name="T63" fmla="*/ 41 h 992"/>
                <a:gd name="T64" fmla="*/ 595 w 605"/>
                <a:gd name="T65" fmla="*/ 138 h 992"/>
                <a:gd name="T66" fmla="*/ 603 w 605"/>
                <a:gd name="T67" fmla="*/ 231 h 992"/>
                <a:gd name="T68" fmla="*/ 549 w 605"/>
                <a:gd name="T69" fmla="*/ 336 h 992"/>
                <a:gd name="T70" fmla="*/ 491 w 605"/>
                <a:gd name="T71" fmla="*/ 397 h 992"/>
                <a:gd name="T72" fmla="*/ 508 w 605"/>
                <a:gd name="T73" fmla="*/ 469 h 992"/>
                <a:gd name="T74" fmla="*/ 519 w 605"/>
                <a:gd name="T75" fmla="*/ 558 h 992"/>
                <a:gd name="T76" fmla="*/ 511 w 605"/>
                <a:gd name="T77" fmla="*/ 653 h 992"/>
                <a:gd name="T78" fmla="*/ 496 w 605"/>
                <a:gd name="T79" fmla="*/ 733 h 992"/>
                <a:gd name="T80" fmla="*/ 464 w 605"/>
                <a:gd name="T81" fmla="*/ 804 h 992"/>
                <a:gd name="T82" fmla="*/ 388 w 605"/>
                <a:gd name="T83" fmla="*/ 872 h 992"/>
                <a:gd name="T84" fmla="*/ 312 w 605"/>
                <a:gd name="T85" fmla="*/ 914 h 992"/>
                <a:gd name="T86" fmla="*/ 268 w 605"/>
                <a:gd name="T87" fmla="*/ 956 h 992"/>
                <a:gd name="T88" fmla="*/ 247 w 605"/>
                <a:gd name="T89" fmla="*/ 950 h 992"/>
                <a:gd name="T90" fmla="*/ 184 w 605"/>
                <a:gd name="T91" fmla="*/ 929 h 992"/>
                <a:gd name="T92" fmla="*/ 108 w 605"/>
                <a:gd name="T93" fmla="*/ 908 h 992"/>
                <a:gd name="T94" fmla="*/ 38 w 605"/>
                <a:gd name="T95" fmla="*/ 851 h 992"/>
                <a:gd name="T96" fmla="*/ 2 w 605"/>
                <a:gd name="T97" fmla="*/ 781 h 992"/>
                <a:gd name="T98" fmla="*/ 36 w 605"/>
                <a:gd name="T99" fmla="*/ 684 h 992"/>
                <a:gd name="T100" fmla="*/ 110 w 605"/>
                <a:gd name="T101" fmla="*/ 640 h 992"/>
                <a:gd name="T102" fmla="*/ 192 w 605"/>
                <a:gd name="T103" fmla="*/ 623 h 992"/>
                <a:gd name="T104" fmla="*/ 259 w 605"/>
                <a:gd name="T105" fmla="*/ 608 h 992"/>
                <a:gd name="T106" fmla="*/ 361 w 605"/>
                <a:gd name="T107" fmla="*/ 613 h 992"/>
                <a:gd name="T108" fmla="*/ 342 w 605"/>
                <a:gd name="T109" fmla="*/ 697 h 992"/>
                <a:gd name="T110" fmla="*/ 354 w 605"/>
                <a:gd name="T111" fmla="*/ 764 h 992"/>
                <a:gd name="T112" fmla="*/ 365 w 605"/>
                <a:gd name="T113" fmla="*/ 781 h 992"/>
                <a:gd name="T114" fmla="*/ 297 w 605"/>
                <a:gd name="T115" fmla="*/ 767 h 992"/>
                <a:gd name="T116" fmla="*/ 213 w 605"/>
                <a:gd name="T117" fmla="*/ 786 h 992"/>
                <a:gd name="T118" fmla="*/ 266 w 605"/>
                <a:gd name="T119" fmla="*/ 760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05" h="992">
                  <a:moveTo>
                    <a:pt x="291" y="714"/>
                  </a:moveTo>
                  <a:lnTo>
                    <a:pt x="289" y="714"/>
                  </a:lnTo>
                  <a:lnTo>
                    <a:pt x="287" y="712"/>
                  </a:lnTo>
                  <a:lnTo>
                    <a:pt x="283" y="709"/>
                  </a:lnTo>
                  <a:lnTo>
                    <a:pt x="278" y="705"/>
                  </a:lnTo>
                  <a:lnTo>
                    <a:pt x="272" y="699"/>
                  </a:lnTo>
                  <a:lnTo>
                    <a:pt x="268" y="695"/>
                  </a:lnTo>
                  <a:lnTo>
                    <a:pt x="264" y="691"/>
                  </a:lnTo>
                  <a:lnTo>
                    <a:pt x="260" y="690"/>
                  </a:lnTo>
                  <a:lnTo>
                    <a:pt x="257" y="688"/>
                  </a:lnTo>
                  <a:lnTo>
                    <a:pt x="255" y="684"/>
                  </a:lnTo>
                  <a:lnTo>
                    <a:pt x="251" y="680"/>
                  </a:lnTo>
                  <a:lnTo>
                    <a:pt x="247" y="678"/>
                  </a:lnTo>
                  <a:lnTo>
                    <a:pt x="243" y="674"/>
                  </a:lnTo>
                  <a:lnTo>
                    <a:pt x="241" y="672"/>
                  </a:lnTo>
                  <a:lnTo>
                    <a:pt x="234" y="667"/>
                  </a:lnTo>
                  <a:lnTo>
                    <a:pt x="230" y="663"/>
                  </a:lnTo>
                  <a:lnTo>
                    <a:pt x="224" y="657"/>
                  </a:lnTo>
                  <a:lnTo>
                    <a:pt x="222" y="653"/>
                  </a:lnTo>
                  <a:lnTo>
                    <a:pt x="221" y="650"/>
                  </a:lnTo>
                  <a:lnTo>
                    <a:pt x="221" y="650"/>
                  </a:lnTo>
                  <a:lnTo>
                    <a:pt x="221" y="646"/>
                  </a:lnTo>
                  <a:lnTo>
                    <a:pt x="224" y="642"/>
                  </a:lnTo>
                  <a:lnTo>
                    <a:pt x="226" y="638"/>
                  </a:lnTo>
                  <a:lnTo>
                    <a:pt x="232" y="634"/>
                  </a:lnTo>
                  <a:lnTo>
                    <a:pt x="234" y="632"/>
                  </a:lnTo>
                  <a:lnTo>
                    <a:pt x="238" y="631"/>
                  </a:lnTo>
                  <a:lnTo>
                    <a:pt x="240" y="629"/>
                  </a:lnTo>
                  <a:lnTo>
                    <a:pt x="241" y="629"/>
                  </a:lnTo>
                  <a:lnTo>
                    <a:pt x="240" y="629"/>
                  </a:lnTo>
                  <a:lnTo>
                    <a:pt x="238" y="629"/>
                  </a:lnTo>
                  <a:lnTo>
                    <a:pt x="234" y="629"/>
                  </a:lnTo>
                  <a:lnTo>
                    <a:pt x="232" y="629"/>
                  </a:lnTo>
                  <a:lnTo>
                    <a:pt x="226" y="629"/>
                  </a:lnTo>
                  <a:lnTo>
                    <a:pt x="222" y="631"/>
                  </a:lnTo>
                  <a:lnTo>
                    <a:pt x="219" y="631"/>
                  </a:lnTo>
                  <a:lnTo>
                    <a:pt x="217" y="631"/>
                  </a:lnTo>
                  <a:lnTo>
                    <a:pt x="213" y="632"/>
                  </a:lnTo>
                  <a:lnTo>
                    <a:pt x="209" y="632"/>
                  </a:lnTo>
                  <a:lnTo>
                    <a:pt x="205" y="632"/>
                  </a:lnTo>
                  <a:lnTo>
                    <a:pt x="201" y="632"/>
                  </a:lnTo>
                  <a:lnTo>
                    <a:pt x="198" y="632"/>
                  </a:lnTo>
                  <a:lnTo>
                    <a:pt x="194" y="634"/>
                  </a:lnTo>
                  <a:lnTo>
                    <a:pt x="190" y="634"/>
                  </a:lnTo>
                  <a:lnTo>
                    <a:pt x="186" y="636"/>
                  </a:lnTo>
                  <a:lnTo>
                    <a:pt x="182" y="636"/>
                  </a:lnTo>
                  <a:lnTo>
                    <a:pt x="177" y="638"/>
                  </a:lnTo>
                  <a:lnTo>
                    <a:pt x="173" y="638"/>
                  </a:lnTo>
                  <a:lnTo>
                    <a:pt x="167" y="638"/>
                  </a:lnTo>
                  <a:lnTo>
                    <a:pt x="163" y="640"/>
                  </a:lnTo>
                  <a:lnTo>
                    <a:pt x="160" y="640"/>
                  </a:lnTo>
                  <a:lnTo>
                    <a:pt x="154" y="642"/>
                  </a:lnTo>
                  <a:lnTo>
                    <a:pt x="150" y="644"/>
                  </a:lnTo>
                  <a:lnTo>
                    <a:pt x="144" y="646"/>
                  </a:lnTo>
                  <a:lnTo>
                    <a:pt x="141" y="646"/>
                  </a:lnTo>
                  <a:lnTo>
                    <a:pt x="135" y="648"/>
                  </a:lnTo>
                  <a:lnTo>
                    <a:pt x="131" y="650"/>
                  </a:lnTo>
                  <a:lnTo>
                    <a:pt x="125" y="651"/>
                  </a:lnTo>
                  <a:lnTo>
                    <a:pt x="122" y="653"/>
                  </a:lnTo>
                  <a:lnTo>
                    <a:pt x="116" y="655"/>
                  </a:lnTo>
                  <a:lnTo>
                    <a:pt x="110" y="655"/>
                  </a:lnTo>
                  <a:lnTo>
                    <a:pt x="106" y="657"/>
                  </a:lnTo>
                  <a:lnTo>
                    <a:pt x="103" y="661"/>
                  </a:lnTo>
                  <a:lnTo>
                    <a:pt x="97" y="663"/>
                  </a:lnTo>
                  <a:lnTo>
                    <a:pt x="93" y="663"/>
                  </a:lnTo>
                  <a:lnTo>
                    <a:pt x="89" y="667"/>
                  </a:lnTo>
                  <a:lnTo>
                    <a:pt x="84" y="669"/>
                  </a:lnTo>
                  <a:lnTo>
                    <a:pt x="80" y="670"/>
                  </a:lnTo>
                  <a:lnTo>
                    <a:pt x="76" y="674"/>
                  </a:lnTo>
                  <a:lnTo>
                    <a:pt x="72" y="676"/>
                  </a:lnTo>
                  <a:lnTo>
                    <a:pt x="68" y="680"/>
                  </a:lnTo>
                  <a:lnTo>
                    <a:pt x="65" y="682"/>
                  </a:lnTo>
                  <a:lnTo>
                    <a:pt x="59" y="686"/>
                  </a:lnTo>
                  <a:lnTo>
                    <a:pt x="57" y="688"/>
                  </a:lnTo>
                  <a:lnTo>
                    <a:pt x="53" y="691"/>
                  </a:lnTo>
                  <a:lnTo>
                    <a:pt x="49" y="693"/>
                  </a:lnTo>
                  <a:lnTo>
                    <a:pt x="47" y="697"/>
                  </a:lnTo>
                  <a:lnTo>
                    <a:pt x="44" y="701"/>
                  </a:lnTo>
                  <a:lnTo>
                    <a:pt x="42" y="705"/>
                  </a:lnTo>
                  <a:lnTo>
                    <a:pt x="38" y="709"/>
                  </a:lnTo>
                  <a:lnTo>
                    <a:pt x="36" y="712"/>
                  </a:lnTo>
                  <a:lnTo>
                    <a:pt x="34" y="716"/>
                  </a:lnTo>
                  <a:lnTo>
                    <a:pt x="32" y="720"/>
                  </a:lnTo>
                  <a:lnTo>
                    <a:pt x="30" y="724"/>
                  </a:lnTo>
                  <a:lnTo>
                    <a:pt x="28" y="729"/>
                  </a:lnTo>
                  <a:lnTo>
                    <a:pt x="28" y="733"/>
                  </a:lnTo>
                  <a:lnTo>
                    <a:pt x="28" y="739"/>
                  </a:lnTo>
                  <a:lnTo>
                    <a:pt x="27" y="743"/>
                  </a:lnTo>
                  <a:lnTo>
                    <a:pt x="27" y="747"/>
                  </a:lnTo>
                  <a:lnTo>
                    <a:pt x="27" y="750"/>
                  </a:lnTo>
                  <a:lnTo>
                    <a:pt x="27" y="756"/>
                  </a:lnTo>
                  <a:lnTo>
                    <a:pt x="27" y="760"/>
                  </a:lnTo>
                  <a:lnTo>
                    <a:pt x="27" y="764"/>
                  </a:lnTo>
                  <a:lnTo>
                    <a:pt x="27" y="767"/>
                  </a:lnTo>
                  <a:lnTo>
                    <a:pt x="27" y="773"/>
                  </a:lnTo>
                  <a:lnTo>
                    <a:pt x="27" y="777"/>
                  </a:lnTo>
                  <a:lnTo>
                    <a:pt x="28" y="781"/>
                  </a:lnTo>
                  <a:lnTo>
                    <a:pt x="30" y="785"/>
                  </a:lnTo>
                  <a:lnTo>
                    <a:pt x="32" y="788"/>
                  </a:lnTo>
                  <a:lnTo>
                    <a:pt x="32" y="792"/>
                  </a:lnTo>
                  <a:lnTo>
                    <a:pt x="34" y="798"/>
                  </a:lnTo>
                  <a:lnTo>
                    <a:pt x="36" y="802"/>
                  </a:lnTo>
                  <a:lnTo>
                    <a:pt x="38" y="805"/>
                  </a:lnTo>
                  <a:lnTo>
                    <a:pt x="40" y="809"/>
                  </a:lnTo>
                  <a:lnTo>
                    <a:pt x="42" y="813"/>
                  </a:lnTo>
                  <a:lnTo>
                    <a:pt x="44" y="817"/>
                  </a:lnTo>
                  <a:lnTo>
                    <a:pt x="47" y="821"/>
                  </a:lnTo>
                  <a:lnTo>
                    <a:pt x="49" y="824"/>
                  </a:lnTo>
                  <a:lnTo>
                    <a:pt x="51" y="826"/>
                  </a:lnTo>
                  <a:lnTo>
                    <a:pt x="55" y="830"/>
                  </a:lnTo>
                  <a:lnTo>
                    <a:pt x="59" y="834"/>
                  </a:lnTo>
                  <a:lnTo>
                    <a:pt x="61" y="838"/>
                  </a:lnTo>
                  <a:lnTo>
                    <a:pt x="65" y="842"/>
                  </a:lnTo>
                  <a:lnTo>
                    <a:pt x="66" y="843"/>
                  </a:lnTo>
                  <a:lnTo>
                    <a:pt x="70" y="847"/>
                  </a:lnTo>
                  <a:lnTo>
                    <a:pt x="74" y="851"/>
                  </a:lnTo>
                  <a:lnTo>
                    <a:pt x="78" y="853"/>
                  </a:lnTo>
                  <a:lnTo>
                    <a:pt x="82" y="857"/>
                  </a:lnTo>
                  <a:lnTo>
                    <a:pt x="85" y="861"/>
                  </a:lnTo>
                  <a:lnTo>
                    <a:pt x="89" y="862"/>
                  </a:lnTo>
                  <a:lnTo>
                    <a:pt x="93" y="864"/>
                  </a:lnTo>
                  <a:lnTo>
                    <a:pt x="97" y="866"/>
                  </a:lnTo>
                  <a:lnTo>
                    <a:pt x="101" y="870"/>
                  </a:lnTo>
                  <a:lnTo>
                    <a:pt x="105" y="872"/>
                  </a:lnTo>
                  <a:lnTo>
                    <a:pt x="110" y="874"/>
                  </a:lnTo>
                  <a:lnTo>
                    <a:pt x="114" y="878"/>
                  </a:lnTo>
                  <a:lnTo>
                    <a:pt x="118" y="880"/>
                  </a:lnTo>
                  <a:lnTo>
                    <a:pt x="124" y="881"/>
                  </a:lnTo>
                  <a:lnTo>
                    <a:pt x="127" y="883"/>
                  </a:lnTo>
                  <a:lnTo>
                    <a:pt x="133" y="883"/>
                  </a:lnTo>
                  <a:lnTo>
                    <a:pt x="137" y="887"/>
                  </a:lnTo>
                  <a:lnTo>
                    <a:pt x="143" y="887"/>
                  </a:lnTo>
                  <a:lnTo>
                    <a:pt x="146" y="889"/>
                  </a:lnTo>
                  <a:lnTo>
                    <a:pt x="152" y="891"/>
                  </a:lnTo>
                  <a:lnTo>
                    <a:pt x="158" y="893"/>
                  </a:lnTo>
                  <a:lnTo>
                    <a:pt x="162" y="893"/>
                  </a:lnTo>
                  <a:lnTo>
                    <a:pt x="167" y="895"/>
                  </a:lnTo>
                  <a:lnTo>
                    <a:pt x="171" y="895"/>
                  </a:lnTo>
                  <a:lnTo>
                    <a:pt x="177" y="897"/>
                  </a:lnTo>
                  <a:lnTo>
                    <a:pt x="181" y="897"/>
                  </a:lnTo>
                  <a:lnTo>
                    <a:pt x="186" y="897"/>
                  </a:lnTo>
                  <a:lnTo>
                    <a:pt x="192" y="897"/>
                  </a:lnTo>
                  <a:lnTo>
                    <a:pt x="196" y="899"/>
                  </a:lnTo>
                  <a:lnTo>
                    <a:pt x="201" y="897"/>
                  </a:lnTo>
                  <a:lnTo>
                    <a:pt x="207" y="897"/>
                  </a:lnTo>
                  <a:lnTo>
                    <a:pt x="211" y="897"/>
                  </a:lnTo>
                  <a:lnTo>
                    <a:pt x="217" y="897"/>
                  </a:lnTo>
                  <a:lnTo>
                    <a:pt x="222" y="897"/>
                  </a:lnTo>
                  <a:lnTo>
                    <a:pt x="228" y="897"/>
                  </a:lnTo>
                  <a:lnTo>
                    <a:pt x="234" y="897"/>
                  </a:lnTo>
                  <a:lnTo>
                    <a:pt x="238" y="895"/>
                  </a:lnTo>
                  <a:lnTo>
                    <a:pt x="243" y="893"/>
                  </a:lnTo>
                  <a:lnTo>
                    <a:pt x="247" y="893"/>
                  </a:lnTo>
                  <a:lnTo>
                    <a:pt x="253" y="891"/>
                  </a:lnTo>
                  <a:lnTo>
                    <a:pt x="259" y="891"/>
                  </a:lnTo>
                  <a:lnTo>
                    <a:pt x="262" y="889"/>
                  </a:lnTo>
                  <a:lnTo>
                    <a:pt x="268" y="889"/>
                  </a:lnTo>
                  <a:lnTo>
                    <a:pt x="272" y="887"/>
                  </a:lnTo>
                  <a:lnTo>
                    <a:pt x="278" y="885"/>
                  </a:lnTo>
                  <a:lnTo>
                    <a:pt x="281" y="883"/>
                  </a:lnTo>
                  <a:lnTo>
                    <a:pt x="285" y="883"/>
                  </a:lnTo>
                  <a:lnTo>
                    <a:pt x="291" y="881"/>
                  </a:lnTo>
                  <a:lnTo>
                    <a:pt x="295" y="880"/>
                  </a:lnTo>
                  <a:lnTo>
                    <a:pt x="298" y="878"/>
                  </a:lnTo>
                  <a:lnTo>
                    <a:pt x="304" y="878"/>
                  </a:lnTo>
                  <a:lnTo>
                    <a:pt x="308" y="874"/>
                  </a:lnTo>
                  <a:lnTo>
                    <a:pt x="312" y="874"/>
                  </a:lnTo>
                  <a:lnTo>
                    <a:pt x="316" y="872"/>
                  </a:lnTo>
                  <a:lnTo>
                    <a:pt x="319" y="870"/>
                  </a:lnTo>
                  <a:lnTo>
                    <a:pt x="323" y="868"/>
                  </a:lnTo>
                  <a:lnTo>
                    <a:pt x="327" y="866"/>
                  </a:lnTo>
                  <a:lnTo>
                    <a:pt x="331" y="864"/>
                  </a:lnTo>
                  <a:lnTo>
                    <a:pt x="335" y="862"/>
                  </a:lnTo>
                  <a:lnTo>
                    <a:pt x="338" y="861"/>
                  </a:lnTo>
                  <a:lnTo>
                    <a:pt x="342" y="859"/>
                  </a:lnTo>
                  <a:lnTo>
                    <a:pt x="346" y="857"/>
                  </a:lnTo>
                  <a:lnTo>
                    <a:pt x="350" y="855"/>
                  </a:lnTo>
                  <a:lnTo>
                    <a:pt x="354" y="853"/>
                  </a:lnTo>
                  <a:lnTo>
                    <a:pt x="357" y="851"/>
                  </a:lnTo>
                  <a:lnTo>
                    <a:pt x="359" y="849"/>
                  </a:lnTo>
                  <a:lnTo>
                    <a:pt x="363" y="847"/>
                  </a:lnTo>
                  <a:lnTo>
                    <a:pt x="367" y="845"/>
                  </a:lnTo>
                  <a:lnTo>
                    <a:pt x="371" y="843"/>
                  </a:lnTo>
                  <a:lnTo>
                    <a:pt x="376" y="838"/>
                  </a:lnTo>
                  <a:lnTo>
                    <a:pt x="382" y="834"/>
                  </a:lnTo>
                  <a:lnTo>
                    <a:pt x="388" y="830"/>
                  </a:lnTo>
                  <a:lnTo>
                    <a:pt x="394" y="826"/>
                  </a:lnTo>
                  <a:lnTo>
                    <a:pt x="399" y="821"/>
                  </a:lnTo>
                  <a:lnTo>
                    <a:pt x="405" y="817"/>
                  </a:lnTo>
                  <a:lnTo>
                    <a:pt x="409" y="811"/>
                  </a:lnTo>
                  <a:lnTo>
                    <a:pt x="414" y="807"/>
                  </a:lnTo>
                  <a:lnTo>
                    <a:pt x="418" y="802"/>
                  </a:lnTo>
                  <a:lnTo>
                    <a:pt x="422" y="798"/>
                  </a:lnTo>
                  <a:lnTo>
                    <a:pt x="426" y="794"/>
                  </a:lnTo>
                  <a:lnTo>
                    <a:pt x="430" y="790"/>
                  </a:lnTo>
                  <a:lnTo>
                    <a:pt x="432" y="785"/>
                  </a:lnTo>
                  <a:lnTo>
                    <a:pt x="435" y="781"/>
                  </a:lnTo>
                  <a:lnTo>
                    <a:pt x="439" y="775"/>
                  </a:lnTo>
                  <a:lnTo>
                    <a:pt x="441" y="773"/>
                  </a:lnTo>
                  <a:lnTo>
                    <a:pt x="441" y="769"/>
                  </a:lnTo>
                  <a:lnTo>
                    <a:pt x="443" y="766"/>
                  </a:lnTo>
                  <a:lnTo>
                    <a:pt x="445" y="764"/>
                  </a:lnTo>
                  <a:lnTo>
                    <a:pt x="447" y="760"/>
                  </a:lnTo>
                  <a:lnTo>
                    <a:pt x="447" y="758"/>
                  </a:lnTo>
                  <a:lnTo>
                    <a:pt x="449" y="754"/>
                  </a:lnTo>
                  <a:lnTo>
                    <a:pt x="451" y="750"/>
                  </a:lnTo>
                  <a:lnTo>
                    <a:pt x="453" y="747"/>
                  </a:lnTo>
                  <a:lnTo>
                    <a:pt x="453" y="741"/>
                  </a:lnTo>
                  <a:lnTo>
                    <a:pt x="454" y="737"/>
                  </a:lnTo>
                  <a:lnTo>
                    <a:pt x="456" y="731"/>
                  </a:lnTo>
                  <a:lnTo>
                    <a:pt x="458" y="728"/>
                  </a:lnTo>
                  <a:lnTo>
                    <a:pt x="458" y="724"/>
                  </a:lnTo>
                  <a:lnTo>
                    <a:pt x="460" y="718"/>
                  </a:lnTo>
                  <a:lnTo>
                    <a:pt x="462" y="712"/>
                  </a:lnTo>
                  <a:lnTo>
                    <a:pt x="464" y="707"/>
                  </a:lnTo>
                  <a:lnTo>
                    <a:pt x="466" y="701"/>
                  </a:lnTo>
                  <a:lnTo>
                    <a:pt x="466" y="693"/>
                  </a:lnTo>
                  <a:lnTo>
                    <a:pt x="468" y="688"/>
                  </a:lnTo>
                  <a:lnTo>
                    <a:pt x="470" y="682"/>
                  </a:lnTo>
                  <a:lnTo>
                    <a:pt x="470" y="674"/>
                  </a:lnTo>
                  <a:lnTo>
                    <a:pt x="472" y="667"/>
                  </a:lnTo>
                  <a:lnTo>
                    <a:pt x="473" y="661"/>
                  </a:lnTo>
                  <a:lnTo>
                    <a:pt x="473" y="653"/>
                  </a:lnTo>
                  <a:lnTo>
                    <a:pt x="475" y="646"/>
                  </a:lnTo>
                  <a:lnTo>
                    <a:pt x="475" y="638"/>
                  </a:lnTo>
                  <a:lnTo>
                    <a:pt x="475" y="631"/>
                  </a:lnTo>
                  <a:lnTo>
                    <a:pt x="477" y="623"/>
                  </a:lnTo>
                  <a:lnTo>
                    <a:pt x="477" y="615"/>
                  </a:lnTo>
                  <a:lnTo>
                    <a:pt x="477" y="606"/>
                  </a:lnTo>
                  <a:lnTo>
                    <a:pt x="477" y="598"/>
                  </a:lnTo>
                  <a:lnTo>
                    <a:pt x="479" y="589"/>
                  </a:lnTo>
                  <a:lnTo>
                    <a:pt x="477" y="579"/>
                  </a:lnTo>
                  <a:lnTo>
                    <a:pt x="477" y="572"/>
                  </a:lnTo>
                  <a:lnTo>
                    <a:pt x="477" y="562"/>
                  </a:lnTo>
                  <a:lnTo>
                    <a:pt x="477" y="553"/>
                  </a:lnTo>
                  <a:lnTo>
                    <a:pt x="475" y="541"/>
                  </a:lnTo>
                  <a:lnTo>
                    <a:pt x="475" y="532"/>
                  </a:lnTo>
                  <a:lnTo>
                    <a:pt x="475" y="522"/>
                  </a:lnTo>
                  <a:lnTo>
                    <a:pt x="473" y="513"/>
                  </a:lnTo>
                  <a:lnTo>
                    <a:pt x="472" y="501"/>
                  </a:lnTo>
                  <a:lnTo>
                    <a:pt x="470" y="492"/>
                  </a:lnTo>
                  <a:lnTo>
                    <a:pt x="468" y="480"/>
                  </a:lnTo>
                  <a:lnTo>
                    <a:pt x="466" y="469"/>
                  </a:lnTo>
                  <a:lnTo>
                    <a:pt x="464" y="460"/>
                  </a:lnTo>
                  <a:lnTo>
                    <a:pt x="462" y="448"/>
                  </a:lnTo>
                  <a:lnTo>
                    <a:pt x="460" y="437"/>
                  </a:lnTo>
                  <a:lnTo>
                    <a:pt x="458" y="427"/>
                  </a:lnTo>
                  <a:lnTo>
                    <a:pt x="454" y="414"/>
                  </a:lnTo>
                  <a:lnTo>
                    <a:pt x="451" y="402"/>
                  </a:lnTo>
                  <a:lnTo>
                    <a:pt x="447" y="391"/>
                  </a:lnTo>
                  <a:lnTo>
                    <a:pt x="443" y="380"/>
                  </a:lnTo>
                  <a:lnTo>
                    <a:pt x="437" y="368"/>
                  </a:lnTo>
                  <a:lnTo>
                    <a:pt x="433" y="355"/>
                  </a:lnTo>
                  <a:lnTo>
                    <a:pt x="430" y="344"/>
                  </a:lnTo>
                  <a:lnTo>
                    <a:pt x="424" y="332"/>
                  </a:lnTo>
                  <a:lnTo>
                    <a:pt x="420" y="319"/>
                  </a:lnTo>
                  <a:lnTo>
                    <a:pt x="414" y="306"/>
                  </a:lnTo>
                  <a:lnTo>
                    <a:pt x="409" y="292"/>
                  </a:lnTo>
                  <a:lnTo>
                    <a:pt x="403" y="281"/>
                  </a:lnTo>
                  <a:lnTo>
                    <a:pt x="395" y="268"/>
                  </a:lnTo>
                  <a:lnTo>
                    <a:pt x="390" y="254"/>
                  </a:lnTo>
                  <a:lnTo>
                    <a:pt x="382" y="241"/>
                  </a:lnTo>
                  <a:lnTo>
                    <a:pt x="375" y="230"/>
                  </a:lnTo>
                  <a:lnTo>
                    <a:pt x="375" y="228"/>
                  </a:lnTo>
                  <a:lnTo>
                    <a:pt x="375" y="226"/>
                  </a:lnTo>
                  <a:lnTo>
                    <a:pt x="375" y="222"/>
                  </a:lnTo>
                  <a:lnTo>
                    <a:pt x="375" y="216"/>
                  </a:lnTo>
                  <a:lnTo>
                    <a:pt x="375" y="214"/>
                  </a:lnTo>
                  <a:lnTo>
                    <a:pt x="375" y="211"/>
                  </a:lnTo>
                  <a:lnTo>
                    <a:pt x="375" y="207"/>
                  </a:lnTo>
                  <a:lnTo>
                    <a:pt x="375" y="203"/>
                  </a:lnTo>
                  <a:lnTo>
                    <a:pt x="375" y="199"/>
                  </a:lnTo>
                  <a:lnTo>
                    <a:pt x="376" y="195"/>
                  </a:lnTo>
                  <a:lnTo>
                    <a:pt x="378" y="192"/>
                  </a:lnTo>
                  <a:lnTo>
                    <a:pt x="382" y="188"/>
                  </a:lnTo>
                  <a:lnTo>
                    <a:pt x="384" y="182"/>
                  </a:lnTo>
                  <a:lnTo>
                    <a:pt x="386" y="178"/>
                  </a:lnTo>
                  <a:lnTo>
                    <a:pt x="388" y="173"/>
                  </a:lnTo>
                  <a:lnTo>
                    <a:pt x="392" y="169"/>
                  </a:lnTo>
                  <a:lnTo>
                    <a:pt x="395" y="163"/>
                  </a:lnTo>
                  <a:lnTo>
                    <a:pt x="399" y="157"/>
                  </a:lnTo>
                  <a:lnTo>
                    <a:pt x="403" y="152"/>
                  </a:lnTo>
                  <a:lnTo>
                    <a:pt x="409" y="148"/>
                  </a:lnTo>
                  <a:lnTo>
                    <a:pt x="413" y="142"/>
                  </a:lnTo>
                  <a:lnTo>
                    <a:pt x="418" y="138"/>
                  </a:lnTo>
                  <a:lnTo>
                    <a:pt x="422" y="136"/>
                  </a:lnTo>
                  <a:lnTo>
                    <a:pt x="424" y="134"/>
                  </a:lnTo>
                  <a:lnTo>
                    <a:pt x="428" y="133"/>
                  </a:lnTo>
                  <a:lnTo>
                    <a:pt x="432" y="131"/>
                  </a:lnTo>
                  <a:lnTo>
                    <a:pt x="435" y="129"/>
                  </a:lnTo>
                  <a:lnTo>
                    <a:pt x="439" y="129"/>
                  </a:lnTo>
                  <a:lnTo>
                    <a:pt x="443" y="127"/>
                  </a:lnTo>
                  <a:lnTo>
                    <a:pt x="447" y="127"/>
                  </a:lnTo>
                  <a:lnTo>
                    <a:pt x="451" y="125"/>
                  </a:lnTo>
                  <a:lnTo>
                    <a:pt x="454" y="125"/>
                  </a:lnTo>
                  <a:lnTo>
                    <a:pt x="458" y="125"/>
                  </a:lnTo>
                  <a:lnTo>
                    <a:pt x="464" y="125"/>
                  </a:lnTo>
                  <a:lnTo>
                    <a:pt x="466" y="125"/>
                  </a:lnTo>
                  <a:lnTo>
                    <a:pt x="470" y="125"/>
                  </a:lnTo>
                  <a:lnTo>
                    <a:pt x="473" y="125"/>
                  </a:lnTo>
                  <a:lnTo>
                    <a:pt x="477" y="127"/>
                  </a:lnTo>
                  <a:lnTo>
                    <a:pt x="481" y="127"/>
                  </a:lnTo>
                  <a:lnTo>
                    <a:pt x="483" y="129"/>
                  </a:lnTo>
                  <a:lnTo>
                    <a:pt x="487" y="129"/>
                  </a:lnTo>
                  <a:lnTo>
                    <a:pt x="491" y="131"/>
                  </a:lnTo>
                  <a:lnTo>
                    <a:pt x="494" y="133"/>
                  </a:lnTo>
                  <a:lnTo>
                    <a:pt x="498" y="133"/>
                  </a:lnTo>
                  <a:lnTo>
                    <a:pt x="502" y="136"/>
                  </a:lnTo>
                  <a:lnTo>
                    <a:pt x="506" y="138"/>
                  </a:lnTo>
                  <a:lnTo>
                    <a:pt x="508" y="142"/>
                  </a:lnTo>
                  <a:lnTo>
                    <a:pt x="510" y="144"/>
                  </a:lnTo>
                  <a:lnTo>
                    <a:pt x="511" y="148"/>
                  </a:lnTo>
                  <a:lnTo>
                    <a:pt x="513" y="152"/>
                  </a:lnTo>
                  <a:lnTo>
                    <a:pt x="513" y="155"/>
                  </a:lnTo>
                  <a:lnTo>
                    <a:pt x="515" y="157"/>
                  </a:lnTo>
                  <a:lnTo>
                    <a:pt x="515" y="161"/>
                  </a:lnTo>
                  <a:lnTo>
                    <a:pt x="517" y="165"/>
                  </a:lnTo>
                  <a:lnTo>
                    <a:pt x="515" y="169"/>
                  </a:lnTo>
                  <a:lnTo>
                    <a:pt x="515" y="173"/>
                  </a:lnTo>
                  <a:lnTo>
                    <a:pt x="515" y="178"/>
                  </a:lnTo>
                  <a:lnTo>
                    <a:pt x="515" y="182"/>
                  </a:lnTo>
                  <a:lnTo>
                    <a:pt x="515" y="188"/>
                  </a:lnTo>
                  <a:lnTo>
                    <a:pt x="513" y="192"/>
                  </a:lnTo>
                  <a:lnTo>
                    <a:pt x="513" y="197"/>
                  </a:lnTo>
                  <a:lnTo>
                    <a:pt x="511" y="203"/>
                  </a:lnTo>
                  <a:lnTo>
                    <a:pt x="510" y="207"/>
                  </a:lnTo>
                  <a:lnTo>
                    <a:pt x="510" y="211"/>
                  </a:lnTo>
                  <a:lnTo>
                    <a:pt x="508" y="212"/>
                  </a:lnTo>
                  <a:lnTo>
                    <a:pt x="508" y="216"/>
                  </a:lnTo>
                  <a:lnTo>
                    <a:pt x="504" y="218"/>
                  </a:lnTo>
                  <a:lnTo>
                    <a:pt x="502" y="216"/>
                  </a:lnTo>
                  <a:lnTo>
                    <a:pt x="500" y="214"/>
                  </a:lnTo>
                  <a:lnTo>
                    <a:pt x="498" y="212"/>
                  </a:lnTo>
                  <a:lnTo>
                    <a:pt x="498" y="207"/>
                  </a:lnTo>
                  <a:lnTo>
                    <a:pt x="496" y="203"/>
                  </a:lnTo>
                  <a:lnTo>
                    <a:pt x="494" y="199"/>
                  </a:lnTo>
                  <a:lnTo>
                    <a:pt x="492" y="193"/>
                  </a:lnTo>
                  <a:lnTo>
                    <a:pt x="492" y="188"/>
                  </a:lnTo>
                  <a:lnTo>
                    <a:pt x="491" y="182"/>
                  </a:lnTo>
                  <a:lnTo>
                    <a:pt x="489" y="176"/>
                  </a:lnTo>
                  <a:lnTo>
                    <a:pt x="485" y="171"/>
                  </a:lnTo>
                  <a:lnTo>
                    <a:pt x="483" y="165"/>
                  </a:lnTo>
                  <a:lnTo>
                    <a:pt x="481" y="159"/>
                  </a:lnTo>
                  <a:lnTo>
                    <a:pt x="477" y="155"/>
                  </a:lnTo>
                  <a:lnTo>
                    <a:pt x="475" y="152"/>
                  </a:lnTo>
                  <a:lnTo>
                    <a:pt x="472" y="150"/>
                  </a:lnTo>
                  <a:lnTo>
                    <a:pt x="468" y="150"/>
                  </a:lnTo>
                  <a:lnTo>
                    <a:pt x="462" y="150"/>
                  </a:lnTo>
                  <a:lnTo>
                    <a:pt x="458" y="150"/>
                  </a:lnTo>
                  <a:lnTo>
                    <a:pt x="454" y="150"/>
                  </a:lnTo>
                  <a:lnTo>
                    <a:pt x="451" y="152"/>
                  </a:lnTo>
                  <a:lnTo>
                    <a:pt x="449" y="153"/>
                  </a:lnTo>
                  <a:lnTo>
                    <a:pt x="445" y="155"/>
                  </a:lnTo>
                  <a:lnTo>
                    <a:pt x="441" y="157"/>
                  </a:lnTo>
                  <a:lnTo>
                    <a:pt x="439" y="161"/>
                  </a:lnTo>
                  <a:lnTo>
                    <a:pt x="433" y="167"/>
                  </a:lnTo>
                  <a:lnTo>
                    <a:pt x="430" y="173"/>
                  </a:lnTo>
                  <a:lnTo>
                    <a:pt x="424" y="178"/>
                  </a:lnTo>
                  <a:lnTo>
                    <a:pt x="420" y="184"/>
                  </a:lnTo>
                  <a:lnTo>
                    <a:pt x="414" y="188"/>
                  </a:lnTo>
                  <a:lnTo>
                    <a:pt x="411" y="193"/>
                  </a:lnTo>
                  <a:lnTo>
                    <a:pt x="409" y="199"/>
                  </a:lnTo>
                  <a:lnTo>
                    <a:pt x="407" y="205"/>
                  </a:lnTo>
                  <a:lnTo>
                    <a:pt x="405" y="209"/>
                  </a:lnTo>
                  <a:lnTo>
                    <a:pt x="405" y="214"/>
                  </a:lnTo>
                  <a:lnTo>
                    <a:pt x="405" y="216"/>
                  </a:lnTo>
                  <a:lnTo>
                    <a:pt x="405" y="216"/>
                  </a:lnTo>
                  <a:lnTo>
                    <a:pt x="447" y="311"/>
                  </a:lnTo>
                  <a:lnTo>
                    <a:pt x="449" y="309"/>
                  </a:lnTo>
                  <a:lnTo>
                    <a:pt x="453" y="307"/>
                  </a:lnTo>
                  <a:lnTo>
                    <a:pt x="454" y="304"/>
                  </a:lnTo>
                  <a:lnTo>
                    <a:pt x="458" y="302"/>
                  </a:lnTo>
                  <a:lnTo>
                    <a:pt x="460" y="300"/>
                  </a:lnTo>
                  <a:lnTo>
                    <a:pt x="464" y="298"/>
                  </a:lnTo>
                  <a:lnTo>
                    <a:pt x="468" y="294"/>
                  </a:lnTo>
                  <a:lnTo>
                    <a:pt x="472" y="292"/>
                  </a:lnTo>
                  <a:lnTo>
                    <a:pt x="475" y="288"/>
                  </a:lnTo>
                  <a:lnTo>
                    <a:pt x="477" y="287"/>
                  </a:lnTo>
                  <a:lnTo>
                    <a:pt x="483" y="281"/>
                  </a:lnTo>
                  <a:lnTo>
                    <a:pt x="489" y="277"/>
                  </a:lnTo>
                  <a:lnTo>
                    <a:pt x="491" y="275"/>
                  </a:lnTo>
                  <a:lnTo>
                    <a:pt x="492" y="271"/>
                  </a:lnTo>
                  <a:lnTo>
                    <a:pt x="494" y="268"/>
                  </a:lnTo>
                  <a:lnTo>
                    <a:pt x="496" y="266"/>
                  </a:lnTo>
                  <a:lnTo>
                    <a:pt x="496" y="262"/>
                  </a:lnTo>
                  <a:lnTo>
                    <a:pt x="498" y="258"/>
                  </a:lnTo>
                  <a:lnTo>
                    <a:pt x="498" y="256"/>
                  </a:lnTo>
                  <a:lnTo>
                    <a:pt x="500" y="252"/>
                  </a:lnTo>
                  <a:lnTo>
                    <a:pt x="502" y="249"/>
                  </a:lnTo>
                  <a:lnTo>
                    <a:pt x="502" y="247"/>
                  </a:lnTo>
                  <a:lnTo>
                    <a:pt x="504" y="243"/>
                  </a:lnTo>
                  <a:lnTo>
                    <a:pt x="504" y="243"/>
                  </a:lnTo>
                  <a:lnTo>
                    <a:pt x="506" y="241"/>
                  </a:lnTo>
                  <a:lnTo>
                    <a:pt x="508" y="243"/>
                  </a:lnTo>
                  <a:lnTo>
                    <a:pt x="511" y="247"/>
                  </a:lnTo>
                  <a:lnTo>
                    <a:pt x="513" y="250"/>
                  </a:lnTo>
                  <a:lnTo>
                    <a:pt x="513" y="254"/>
                  </a:lnTo>
                  <a:lnTo>
                    <a:pt x="515" y="260"/>
                  </a:lnTo>
                  <a:lnTo>
                    <a:pt x="513" y="264"/>
                  </a:lnTo>
                  <a:lnTo>
                    <a:pt x="511" y="269"/>
                  </a:lnTo>
                  <a:lnTo>
                    <a:pt x="511" y="273"/>
                  </a:lnTo>
                  <a:lnTo>
                    <a:pt x="510" y="275"/>
                  </a:lnTo>
                  <a:lnTo>
                    <a:pt x="508" y="279"/>
                  </a:lnTo>
                  <a:lnTo>
                    <a:pt x="508" y="283"/>
                  </a:lnTo>
                  <a:lnTo>
                    <a:pt x="504" y="287"/>
                  </a:lnTo>
                  <a:lnTo>
                    <a:pt x="502" y="290"/>
                  </a:lnTo>
                  <a:lnTo>
                    <a:pt x="498" y="292"/>
                  </a:lnTo>
                  <a:lnTo>
                    <a:pt x="496" y="298"/>
                  </a:lnTo>
                  <a:lnTo>
                    <a:pt x="492" y="302"/>
                  </a:lnTo>
                  <a:lnTo>
                    <a:pt x="487" y="304"/>
                  </a:lnTo>
                  <a:lnTo>
                    <a:pt x="483" y="307"/>
                  </a:lnTo>
                  <a:lnTo>
                    <a:pt x="479" y="311"/>
                  </a:lnTo>
                  <a:lnTo>
                    <a:pt x="475" y="315"/>
                  </a:lnTo>
                  <a:lnTo>
                    <a:pt x="472" y="317"/>
                  </a:lnTo>
                  <a:lnTo>
                    <a:pt x="468" y="319"/>
                  </a:lnTo>
                  <a:lnTo>
                    <a:pt x="466" y="323"/>
                  </a:lnTo>
                  <a:lnTo>
                    <a:pt x="460" y="325"/>
                  </a:lnTo>
                  <a:lnTo>
                    <a:pt x="458" y="326"/>
                  </a:lnTo>
                  <a:lnTo>
                    <a:pt x="479" y="368"/>
                  </a:lnTo>
                  <a:lnTo>
                    <a:pt x="479" y="368"/>
                  </a:lnTo>
                  <a:lnTo>
                    <a:pt x="483" y="366"/>
                  </a:lnTo>
                  <a:lnTo>
                    <a:pt x="485" y="364"/>
                  </a:lnTo>
                  <a:lnTo>
                    <a:pt x="489" y="363"/>
                  </a:lnTo>
                  <a:lnTo>
                    <a:pt x="491" y="361"/>
                  </a:lnTo>
                  <a:lnTo>
                    <a:pt x="494" y="359"/>
                  </a:lnTo>
                  <a:lnTo>
                    <a:pt x="498" y="355"/>
                  </a:lnTo>
                  <a:lnTo>
                    <a:pt x="502" y="353"/>
                  </a:lnTo>
                  <a:lnTo>
                    <a:pt x="506" y="349"/>
                  </a:lnTo>
                  <a:lnTo>
                    <a:pt x="510" y="347"/>
                  </a:lnTo>
                  <a:lnTo>
                    <a:pt x="515" y="344"/>
                  </a:lnTo>
                  <a:lnTo>
                    <a:pt x="519" y="338"/>
                  </a:lnTo>
                  <a:lnTo>
                    <a:pt x="525" y="334"/>
                  </a:lnTo>
                  <a:lnTo>
                    <a:pt x="529" y="330"/>
                  </a:lnTo>
                  <a:lnTo>
                    <a:pt x="532" y="325"/>
                  </a:lnTo>
                  <a:lnTo>
                    <a:pt x="538" y="319"/>
                  </a:lnTo>
                  <a:lnTo>
                    <a:pt x="542" y="311"/>
                  </a:lnTo>
                  <a:lnTo>
                    <a:pt x="548" y="306"/>
                  </a:lnTo>
                  <a:lnTo>
                    <a:pt x="549" y="302"/>
                  </a:lnTo>
                  <a:lnTo>
                    <a:pt x="549" y="300"/>
                  </a:lnTo>
                  <a:lnTo>
                    <a:pt x="551" y="296"/>
                  </a:lnTo>
                  <a:lnTo>
                    <a:pt x="555" y="292"/>
                  </a:lnTo>
                  <a:lnTo>
                    <a:pt x="557" y="288"/>
                  </a:lnTo>
                  <a:lnTo>
                    <a:pt x="559" y="285"/>
                  </a:lnTo>
                  <a:lnTo>
                    <a:pt x="559" y="281"/>
                  </a:lnTo>
                  <a:lnTo>
                    <a:pt x="561" y="277"/>
                  </a:lnTo>
                  <a:lnTo>
                    <a:pt x="563" y="273"/>
                  </a:lnTo>
                  <a:lnTo>
                    <a:pt x="565" y="268"/>
                  </a:lnTo>
                  <a:lnTo>
                    <a:pt x="565" y="264"/>
                  </a:lnTo>
                  <a:lnTo>
                    <a:pt x="567" y="260"/>
                  </a:lnTo>
                  <a:lnTo>
                    <a:pt x="567" y="256"/>
                  </a:lnTo>
                  <a:lnTo>
                    <a:pt x="569" y="250"/>
                  </a:lnTo>
                  <a:lnTo>
                    <a:pt x="569" y="247"/>
                  </a:lnTo>
                  <a:lnTo>
                    <a:pt x="570" y="241"/>
                  </a:lnTo>
                  <a:lnTo>
                    <a:pt x="570" y="237"/>
                  </a:lnTo>
                  <a:lnTo>
                    <a:pt x="572" y="231"/>
                  </a:lnTo>
                  <a:lnTo>
                    <a:pt x="572" y="228"/>
                  </a:lnTo>
                  <a:lnTo>
                    <a:pt x="572" y="222"/>
                  </a:lnTo>
                  <a:lnTo>
                    <a:pt x="572" y="216"/>
                  </a:lnTo>
                  <a:lnTo>
                    <a:pt x="572" y="212"/>
                  </a:lnTo>
                  <a:lnTo>
                    <a:pt x="572" y="207"/>
                  </a:lnTo>
                  <a:lnTo>
                    <a:pt x="572" y="201"/>
                  </a:lnTo>
                  <a:lnTo>
                    <a:pt x="570" y="195"/>
                  </a:lnTo>
                  <a:lnTo>
                    <a:pt x="570" y="190"/>
                  </a:lnTo>
                  <a:lnTo>
                    <a:pt x="569" y="184"/>
                  </a:lnTo>
                  <a:lnTo>
                    <a:pt x="569" y="178"/>
                  </a:lnTo>
                  <a:lnTo>
                    <a:pt x="567" y="173"/>
                  </a:lnTo>
                  <a:lnTo>
                    <a:pt x="567" y="169"/>
                  </a:lnTo>
                  <a:lnTo>
                    <a:pt x="567" y="163"/>
                  </a:lnTo>
                  <a:lnTo>
                    <a:pt x="565" y="159"/>
                  </a:lnTo>
                  <a:lnTo>
                    <a:pt x="563" y="153"/>
                  </a:lnTo>
                  <a:lnTo>
                    <a:pt x="563" y="150"/>
                  </a:lnTo>
                  <a:lnTo>
                    <a:pt x="561" y="144"/>
                  </a:lnTo>
                  <a:lnTo>
                    <a:pt x="559" y="140"/>
                  </a:lnTo>
                  <a:lnTo>
                    <a:pt x="559" y="136"/>
                  </a:lnTo>
                  <a:lnTo>
                    <a:pt x="557" y="133"/>
                  </a:lnTo>
                  <a:lnTo>
                    <a:pt x="555" y="129"/>
                  </a:lnTo>
                  <a:lnTo>
                    <a:pt x="555" y="125"/>
                  </a:lnTo>
                  <a:lnTo>
                    <a:pt x="553" y="121"/>
                  </a:lnTo>
                  <a:lnTo>
                    <a:pt x="551" y="115"/>
                  </a:lnTo>
                  <a:lnTo>
                    <a:pt x="549" y="114"/>
                  </a:lnTo>
                  <a:lnTo>
                    <a:pt x="548" y="110"/>
                  </a:lnTo>
                  <a:lnTo>
                    <a:pt x="546" y="106"/>
                  </a:lnTo>
                  <a:lnTo>
                    <a:pt x="544" y="102"/>
                  </a:lnTo>
                  <a:lnTo>
                    <a:pt x="542" y="98"/>
                  </a:lnTo>
                  <a:lnTo>
                    <a:pt x="542" y="96"/>
                  </a:lnTo>
                  <a:lnTo>
                    <a:pt x="536" y="91"/>
                  </a:lnTo>
                  <a:lnTo>
                    <a:pt x="532" y="85"/>
                  </a:lnTo>
                  <a:lnTo>
                    <a:pt x="529" y="79"/>
                  </a:lnTo>
                  <a:lnTo>
                    <a:pt x="525" y="74"/>
                  </a:lnTo>
                  <a:lnTo>
                    <a:pt x="521" y="70"/>
                  </a:lnTo>
                  <a:lnTo>
                    <a:pt x="515" y="64"/>
                  </a:lnTo>
                  <a:lnTo>
                    <a:pt x="511" y="60"/>
                  </a:lnTo>
                  <a:lnTo>
                    <a:pt x="508" y="57"/>
                  </a:lnTo>
                  <a:lnTo>
                    <a:pt x="502" y="55"/>
                  </a:lnTo>
                  <a:lnTo>
                    <a:pt x="498" y="51"/>
                  </a:lnTo>
                  <a:lnTo>
                    <a:pt x="492" y="47"/>
                  </a:lnTo>
                  <a:lnTo>
                    <a:pt x="489" y="45"/>
                  </a:lnTo>
                  <a:lnTo>
                    <a:pt x="483" y="41"/>
                  </a:lnTo>
                  <a:lnTo>
                    <a:pt x="479" y="39"/>
                  </a:lnTo>
                  <a:lnTo>
                    <a:pt x="473" y="39"/>
                  </a:lnTo>
                  <a:lnTo>
                    <a:pt x="470" y="38"/>
                  </a:lnTo>
                  <a:lnTo>
                    <a:pt x="464" y="36"/>
                  </a:lnTo>
                  <a:lnTo>
                    <a:pt x="460" y="34"/>
                  </a:lnTo>
                  <a:lnTo>
                    <a:pt x="456" y="32"/>
                  </a:lnTo>
                  <a:lnTo>
                    <a:pt x="451" y="32"/>
                  </a:lnTo>
                  <a:lnTo>
                    <a:pt x="447" y="30"/>
                  </a:lnTo>
                  <a:lnTo>
                    <a:pt x="443" y="30"/>
                  </a:lnTo>
                  <a:lnTo>
                    <a:pt x="439" y="30"/>
                  </a:lnTo>
                  <a:lnTo>
                    <a:pt x="435" y="30"/>
                  </a:lnTo>
                  <a:lnTo>
                    <a:pt x="432" y="28"/>
                  </a:lnTo>
                  <a:lnTo>
                    <a:pt x="428" y="28"/>
                  </a:lnTo>
                  <a:lnTo>
                    <a:pt x="424" y="28"/>
                  </a:lnTo>
                  <a:lnTo>
                    <a:pt x="420" y="28"/>
                  </a:lnTo>
                  <a:lnTo>
                    <a:pt x="416" y="28"/>
                  </a:lnTo>
                  <a:lnTo>
                    <a:pt x="413" y="28"/>
                  </a:lnTo>
                  <a:lnTo>
                    <a:pt x="411" y="28"/>
                  </a:lnTo>
                  <a:lnTo>
                    <a:pt x="407" y="30"/>
                  </a:lnTo>
                  <a:lnTo>
                    <a:pt x="401" y="30"/>
                  </a:lnTo>
                  <a:lnTo>
                    <a:pt x="397" y="32"/>
                  </a:lnTo>
                  <a:lnTo>
                    <a:pt x="392" y="32"/>
                  </a:lnTo>
                  <a:lnTo>
                    <a:pt x="386" y="36"/>
                  </a:lnTo>
                  <a:lnTo>
                    <a:pt x="382" y="38"/>
                  </a:lnTo>
                  <a:lnTo>
                    <a:pt x="376" y="39"/>
                  </a:lnTo>
                  <a:lnTo>
                    <a:pt x="373" y="43"/>
                  </a:lnTo>
                  <a:lnTo>
                    <a:pt x="369" y="47"/>
                  </a:lnTo>
                  <a:lnTo>
                    <a:pt x="365" y="51"/>
                  </a:lnTo>
                  <a:lnTo>
                    <a:pt x="361" y="57"/>
                  </a:lnTo>
                  <a:lnTo>
                    <a:pt x="357" y="60"/>
                  </a:lnTo>
                  <a:lnTo>
                    <a:pt x="354" y="66"/>
                  </a:lnTo>
                  <a:lnTo>
                    <a:pt x="350" y="72"/>
                  </a:lnTo>
                  <a:lnTo>
                    <a:pt x="346" y="76"/>
                  </a:lnTo>
                  <a:lnTo>
                    <a:pt x="342" y="81"/>
                  </a:lnTo>
                  <a:lnTo>
                    <a:pt x="340" y="87"/>
                  </a:lnTo>
                  <a:lnTo>
                    <a:pt x="337" y="93"/>
                  </a:lnTo>
                  <a:lnTo>
                    <a:pt x="335" y="98"/>
                  </a:lnTo>
                  <a:lnTo>
                    <a:pt x="333" y="104"/>
                  </a:lnTo>
                  <a:lnTo>
                    <a:pt x="331" y="108"/>
                  </a:lnTo>
                  <a:lnTo>
                    <a:pt x="329" y="112"/>
                  </a:lnTo>
                  <a:lnTo>
                    <a:pt x="329" y="115"/>
                  </a:lnTo>
                  <a:lnTo>
                    <a:pt x="327" y="119"/>
                  </a:lnTo>
                  <a:lnTo>
                    <a:pt x="325" y="121"/>
                  </a:lnTo>
                  <a:lnTo>
                    <a:pt x="325" y="123"/>
                  </a:lnTo>
                  <a:lnTo>
                    <a:pt x="325" y="125"/>
                  </a:lnTo>
                  <a:lnTo>
                    <a:pt x="297" y="98"/>
                  </a:lnTo>
                  <a:lnTo>
                    <a:pt x="295" y="96"/>
                  </a:lnTo>
                  <a:lnTo>
                    <a:pt x="295" y="95"/>
                  </a:lnTo>
                  <a:lnTo>
                    <a:pt x="295" y="91"/>
                  </a:lnTo>
                  <a:lnTo>
                    <a:pt x="295" y="87"/>
                  </a:lnTo>
                  <a:lnTo>
                    <a:pt x="295" y="81"/>
                  </a:lnTo>
                  <a:lnTo>
                    <a:pt x="297" y="74"/>
                  </a:lnTo>
                  <a:lnTo>
                    <a:pt x="297" y="72"/>
                  </a:lnTo>
                  <a:lnTo>
                    <a:pt x="298" y="68"/>
                  </a:lnTo>
                  <a:lnTo>
                    <a:pt x="300" y="64"/>
                  </a:lnTo>
                  <a:lnTo>
                    <a:pt x="302" y="60"/>
                  </a:lnTo>
                  <a:lnTo>
                    <a:pt x="304" y="57"/>
                  </a:lnTo>
                  <a:lnTo>
                    <a:pt x="306" y="53"/>
                  </a:lnTo>
                  <a:lnTo>
                    <a:pt x="308" y="47"/>
                  </a:lnTo>
                  <a:lnTo>
                    <a:pt x="312" y="45"/>
                  </a:lnTo>
                  <a:lnTo>
                    <a:pt x="316" y="39"/>
                  </a:lnTo>
                  <a:lnTo>
                    <a:pt x="319" y="38"/>
                  </a:lnTo>
                  <a:lnTo>
                    <a:pt x="325" y="34"/>
                  </a:lnTo>
                  <a:lnTo>
                    <a:pt x="329" y="30"/>
                  </a:lnTo>
                  <a:lnTo>
                    <a:pt x="335" y="26"/>
                  </a:lnTo>
                  <a:lnTo>
                    <a:pt x="340" y="22"/>
                  </a:lnTo>
                  <a:lnTo>
                    <a:pt x="342" y="20"/>
                  </a:lnTo>
                  <a:lnTo>
                    <a:pt x="346" y="19"/>
                  </a:lnTo>
                  <a:lnTo>
                    <a:pt x="350" y="17"/>
                  </a:lnTo>
                  <a:lnTo>
                    <a:pt x="354" y="17"/>
                  </a:lnTo>
                  <a:lnTo>
                    <a:pt x="357" y="15"/>
                  </a:lnTo>
                  <a:lnTo>
                    <a:pt x="361" y="13"/>
                  </a:lnTo>
                  <a:lnTo>
                    <a:pt x="365" y="11"/>
                  </a:lnTo>
                  <a:lnTo>
                    <a:pt x="371" y="11"/>
                  </a:lnTo>
                  <a:lnTo>
                    <a:pt x="375" y="9"/>
                  </a:lnTo>
                  <a:lnTo>
                    <a:pt x="378" y="7"/>
                  </a:lnTo>
                  <a:lnTo>
                    <a:pt x="384" y="7"/>
                  </a:lnTo>
                  <a:lnTo>
                    <a:pt x="390" y="5"/>
                  </a:lnTo>
                  <a:lnTo>
                    <a:pt x="394" y="5"/>
                  </a:lnTo>
                  <a:lnTo>
                    <a:pt x="399" y="3"/>
                  </a:lnTo>
                  <a:lnTo>
                    <a:pt x="403" y="3"/>
                  </a:lnTo>
                  <a:lnTo>
                    <a:pt x="409" y="1"/>
                  </a:lnTo>
                  <a:lnTo>
                    <a:pt x="413" y="1"/>
                  </a:lnTo>
                  <a:lnTo>
                    <a:pt x="416" y="0"/>
                  </a:lnTo>
                  <a:lnTo>
                    <a:pt x="420" y="0"/>
                  </a:lnTo>
                  <a:lnTo>
                    <a:pt x="426" y="0"/>
                  </a:lnTo>
                  <a:lnTo>
                    <a:pt x="430" y="0"/>
                  </a:lnTo>
                  <a:lnTo>
                    <a:pt x="433" y="0"/>
                  </a:lnTo>
                  <a:lnTo>
                    <a:pt x="437" y="0"/>
                  </a:lnTo>
                  <a:lnTo>
                    <a:pt x="441" y="0"/>
                  </a:lnTo>
                  <a:lnTo>
                    <a:pt x="445" y="0"/>
                  </a:lnTo>
                  <a:lnTo>
                    <a:pt x="449" y="0"/>
                  </a:lnTo>
                  <a:lnTo>
                    <a:pt x="453" y="0"/>
                  </a:lnTo>
                  <a:lnTo>
                    <a:pt x="456" y="0"/>
                  </a:lnTo>
                  <a:lnTo>
                    <a:pt x="462" y="0"/>
                  </a:lnTo>
                  <a:lnTo>
                    <a:pt x="468" y="1"/>
                  </a:lnTo>
                  <a:lnTo>
                    <a:pt x="473" y="3"/>
                  </a:lnTo>
                  <a:lnTo>
                    <a:pt x="479" y="5"/>
                  </a:lnTo>
                  <a:lnTo>
                    <a:pt x="485" y="7"/>
                  </a:lnTo>
                  <a:lnTo>
                    <a:pt x="491" y="9"/>
                  </a:lnTo>
                  <a:lnTo>
                    <a:pt x="496" y="11"/>
                  </a:lnTo>
                  <a:lnTo>
                    <a:pt x="500" y="15"/>
                  </a:lnTo>
                  <a:lnTo>
                    <a:pt x="506" y="17"/>
                  </a:lnTo>
                  <a:lnTo>
                    <a:pt x="510" y="20"/>
                  </a:lnTo>
                  <a:lnTo>
                    <a:pt x="513" y="22"/>
                  </a:lnTo>
                  <a:lnTo>
                    <a:pt x="517" y="26"/>
                  </a:lnTo>
                  <a:lnTo>
                    <a:pt x="521" y="30"/>
                  </a:lnTo>
                  <a:lnTo>
                    <a:pt x="525" y="34"/>
                  </a:lnTo>
                  <a:lnTo>
                    <a:pt x="529" y="38"/>
                  </a:lnTo>
                  <a:lnTo>
                    <a:pt x="532" y="41"/>
                  </a:lnTo>
                  <a:lnTo>
                    <a:pt x="536" y="45"/>
                  </a:lnTo>
                  <a:lnTo>
                    <a:pt x="542" y="51"/>
                  </a:lnTo>
                  <a:lnTo>
                    <a:pt x="544" y="55"/>
                  </a:lnTo>
                  <a:lnTo>
                    <a:pt x="549" y="58"/>
                  </a:lnTo>
                  <a:lnTo>
                    <a:pt x="551" y="64"/>
                  </a:lnTo>
                  <a:lnTo>
                    <a:pt x="555" y="68"/>
                  </a:lnTo>
                  <a:lnTo>
                    <a:pt x="559" y="74"/>
                  </a:lnTo>
                  <a:lnTo>
                    <a:pt x="565" y="77"/>
                  </a:lnTo>
                  <a:lnTo>
                    <a:pt x="569" y="83"/>
                  </a:lnTo>
                  <a:lnTo>
                    <a:pt x="572" y="87"/>
                  </a:lnTo>
                  <a:lnTo>
                    <a:pt x="576" y="93"/>
                  </a:lnTo>
                  <a:lnTo>
                    <a:pt x="578" y="98"/>
                  </a:lnTo>
                  <a:lnTo>
                    <a:pt x="582" y="104"/>
                  </a:lnTo>
                  <a:lnTo>
                    <a:pt x="584" y="108"/>
                  </a:lnTo>
                  <a:lnTo>
                    <a:pt x="588" y="115"/>
                  </a:lnTo>
                  <a:lnTo>
                    <a:pt x="589" y="121"/>
                  </a:lnTo>
                  <a:lnTo>
                    <a:pt x="591" y="127"/>
                  </a:lnTo>
                  <a:lnTo>
                    <a:pt x="593" y="133"/>
                  </a:lnTo>
                  <a:lnTo>
                    <a:pt x="595" y="138"/>
                  </a:lnTo>
                  <a:lnTo>
                    <a:pt x="599" y="144"/>
                  </a:lnTo>
                  <a:lnTo>
                    <a:pt x="599" y="150"/>
                  </a:lnTo>
                  <a:lnTo>
                    <a:pt x="601" y="157"/>
                  </a:lnTo>
                  <a:lnTo>
                    <a:pt x="601" y="159"/>
                  </a:lnTo>
                  <a:lnTo>
                    <a:pt x="603" y="163"/>
                  </a:lnTo>
                  <a:lnTo>
                    <a:pt x="603" y="167"/>
                  </a:lnTo>
                  <a:lnTo>
                    <a:pt x="603" y="171"/>
                  </a:lnTo>
                  <a:lnTo>
                    <a:pt x="605" y="176"/>
                  </a:lnTo>
                  <a:lnTo>
                    <a:pt x="605" y="182"/>
                  </a:lnTo>
                  <a:lnTo>
                    <a:pt x="605" y="188"/>
                  </a:lnTo>
                  <a:lnTo>
                    <a:pt x="605" y="195"/>
                  </a:lnTo>
                  <a:lnTo>
                    <a:pt x="605" y="201"/>
                  </a:lnTo>
                  <a:lnTo>
                    <a:pt x="605" y="207"/>
                  </a:lnTo>
                  <a:lnTo>
                    <a:pt x="605" y="211"/>
                  </a:lnTo>
                  <a:lnTo>
                    <a:pt x="605" y="214"/>
                  </a:lnTo>
                  <a:lnTo>
                    <a:pt x="605" y="216"/>
                  </a:lnTo>
                  <a:lnTo>
                    <a:pt x="605" y="220"/>
                  </a:lnTo>
                  <a:lnTo>
                    <a:pt x="603" y="226"/>
                  </a:lnTo>
                  <a:lnTo>
                    <a:pt x="603" y="231"/>
                  </a:lnTo>
                  <a:lnTo>
                    <a:pt x="601" y="237"/>
                  </a:lnTo>
                  <a:lnTo>
                    <a:pt x="601" y="245"/>
                  </a:lnTo>
                  <a:lnTo>
                    <a:pt x="599" y="250"/>
                  </a:lnTo>
                  <a:lnTo>
                    <a:pt x="599" y="256"/>
                  </a:lnTo>
                  <a:lnTo>
                    <a:pt x="597" y="262"/>
                  </a:lnTo>
                  <a:lnTo>
                    <a:pt x="597" y="268"/>
                  </a:lnTo>
                  <a:lnTo>
                    <a:pt x="593" y="271"/>
                  </a:lnTo>
                  <a:lnTo>
                    <a:pt x="591" y="277"/>
                  </a:lnTo>
                  <a:lnTo>
                    <a:pt x="589" y="283"/>
                  </a:lnTo>
                  <a:lnTo>
                    <a:pt x="586" y="288"/>
                  </a:lnTo>
                  <a:lnTo>
                    <a:pt x="582" y="292"/>
                  </a:lnTo>
                  <a:lnTo>
                    <a:pt x="580" y="298"/>
                  </a:lnTo>
                  <a:lnTo>
                    <a:pt x="576" y="304"/>
                  </a:lnTo>
                  <a:lnTo>
                    <a:pt x="572" y="309"/>
                  </a:lnTo>
                  <a:lnTo>
                    <a:pt x="567" y="315"/>
                  </a:lnTo>
                  <a:lnTo>
                    <a:pt x="563" y="321"/>
                  </a:lnTo>
                  <a:lnTo>
                    <a:pt x="559" y="326"/>
                  </a:lnTo>
                  <a:lnTo>
                    <a:pt x="553" y="330"/>
                  </a:lnTo>
                  <a:lnTo>
                    <a:pt x="549" y="336"/>
                  </a:lnTo>
                  <a:lnTo>
                    <a:pt x="544" y="340"/>
                  </a:lnTo>
                  <a:lnTo>
                    <a:pt x="540" y="345"/>
                  </a:lnTo>
                  <a:lnTo>
                    <a:pt x="536" y="351"/>
                  </a:lnTo>
                  <a:lnTo>
                    <a:pt x="530" y="355"/>
                  </a:lnTo>
                  <a:lnTo>
                    <a:pt x="527" y="359"/>
                  </a:lnTo>
                  <a:lnTo>
                    <a:pt x="521" y="363"/>
                  </a:lnTo>
                  <a:lnTo>
                    <a:pt x="517" y="366"/>
                  </a:lnTo>
                  <a:lnTo>
                    <a:pt x="513" y="370"/>
                  </a:lnTo>
                  <a:lnTo>
                    <a:pt x="510" y="374"/>
                  </a:lnTo>
                  <a:lnTo>
                    <a:pt x="506" y="376"/>
                  </a:lnTo>
                  <a:lnTo>
                    <a:pt x="504" y="380"/>
                  </a:lnTo>
                  <a:lnTo>
                    <a:pt x="500" y="382"/>
                  </a:lnTo>
                  <a:lnTo>
                    <a:pt x="496" y="383"/>
                  </a:lnTo>
                  <a:lnTo>
                    <a:pt x="494" y="387"/>
                  </a:lnTo>
                  <a:lnTo>
                    <a:pt x="492" y="389"/>
                  </a:lnTo>
                  <a:lnTo>
                    <a:pt x="491" y="391"/>
                  </a:lnTo>
                  <a:lnTo>
                    <a:pt x="489" y="393"/>
                  </a:lnTo>
                  <a:lnTo>
                    <a:pt x="489" y="393"/>
                  </a:lnTo>
                  <a:lnTo>
                    <a:pt x="491" y="397"/>
                  </a:lnTo>
                  <a:lnTo>
                    <a:pt x="491" y="399"/>
                  </a:lnTo>
                  <a:lnTo>
                    <a:pt x="492" y="402"/>
                  </a:lnTo>
                  <a:lnTo>
                    <a:pt x="492" y="406"/>
                  </a:lnTo>
                  <a:lnTo>
                    <a:pt x="494" y="412"/>
                  </a:lnTo>
                  <a:lnTo>
                    <a:pt x="496" y="418"/>
                  </a:lnTo>
                  <a:lnTo>
                    <a:pt x="498" y="423"/>
                  </a:lnTo>
                  <a:lnTo>
                    <a:pt x="498" y="425"/>
                  </a:lnTo>
                  <a:lnTo>
                    <a:pt x="498" y="427"/>
                  </a:lnTo>
                  <a:lnTo>
                    <a:pt x="500" y="431"/>
                  </a:lnTo>
                  <a:lnTo>
                    <a:pt x="500" y="435"/>
                  </a:lnTo>
                  <a:lnTo>
                    <a:pt x="502" y="439"/>
                  </a:lnTo>
                  <a:lnTo>
                    <a:pt x="502" y="442"/>
                  </a:lnTo>
                  <a:lnTo>
                    <a:pt x="504" y="446"/>
                  </a:lnTo>
                  <a:lnTo>
                    <a:pt x="504" y="450"/>
                  </a:lnTo>
                  <a:lnTo>
                    <a:pt x="506" y="452"/>
                  </a:lnTo>
                  <a:lnTo>
                    <a:pt x="506" y="458"/>
                  </a:lnTo>
                  <a:lnTo>
                    <a:pt x="508" y="461"/>
                  </a:lnTo>
                  <a:lnTo>
                    <a:pt x="508" y="465"/>
                  </a:lnTo>
                  <a:lnTo>
                    <a:pt x="508" y="469"/>
                  </a:lnTo>
                  <a:lnTo>
                    <a:pt x="510" y="473"/>
                  </a:lnTo>
                  <a:lnTo>
                    <a:pt x="510" y="479"/>
                  </a:lnTo>
                  <a:lnTo>
                    <a:pt x="511" y="482"/>
                  </a:lnTo>
                  <a:lnTo>
                    <a:pt x="511" y="486"/>
                  </a:lnTo>
                  <a:lnTo>
                    <a:pt x="511" y="492"/>
                  </a:lnTo>
                  <a:lnTo>
                    <a:pt x="513" y="496"/>
                  </a:lnTo>
                  <a:lnTo>
                    <a:pt x="513" y="501"/>
                  </a:lnTo>
                  <a:lnTo>
                    <a:pt x="513" y="505"/>
                  </a:lnTo>
                  <a:lnTo>
                    <a:pt x="515" y="509"/>
                  </a:lnTo>
                  <a:lnTo>
                    <a:pt x="515" y="515"/>
                  </a:lnTo>
                  <a:lnTo>
                    <a:pt x="515" y="520"/>
                  </a:lnTo>
                  <a:lnTo>
                    <a:pt x="515" y="524"/>
                  </a:lnTo>
                  <a:lnTo>
                    <a:pt x="517" y="530"/>
                  </a:lnTo>
                  <a:lnTo>
                    <a:pt x="517" y="534"/>
                  </a:lnTo>
                  <a:lnTo>
                    <a:pt x="517" y="539"/>
                  </a:lnTo>
                  <a:lnTo>
                    <a:pt x="517" y="545"/>
                  </a:lnTo>
                  <a:lnTo>
                    <a:pt x="519" y="549"/>
                  </a:lnTo>
                  <a:lnTo>
                    <a:pt x="519" y="555"/>
                  </a:lnTo>
                  <a:lnTo>
                    <a:pt x="519" y="558"/>
                  </a:lnTo>
                  <a:lnTo>
                    <a:pt x="519" y="564"/>
                  </a:lnTo>
                  <a:lnTo>
                    <a:pt x="519" y="570"/>
                  </a:lnTo>
                  <a:lnTo>
                    <a:pt x="519" y="574"/>
                  </a:lnTo>
                  <a:lnTo>
                    <a:pt x="519" y="579"/>
                  </a:lnTo>
                  <a:lnTo>
                    <a:pt x="519" y="585"/>
                  </a:lnTo>
                  <a:lnTo>
                    <a:pt x="519" y="589"/>
                  </a:lnTo>
                  <a:lnTo>
                    <a:pt x="519" y="594"/>
                  </a:lnTo>
                  <a:lnTo>
                    <a:pt x="519" y="600"/>
                  </a:lnTo>
                  <a:lnTo>
                    <a:pt x="517" y="606"/>
                  </a:lnTo>
                  <a:lnTo>
                    <a:pt x="517" y="610"/>
                  </a:lnTo>
                  <a:lnTo>
                    <a:pt x="517" y="615"/>
                  </a:lnTo>
                  <a:lnTo>
                    <a:pt x="517" y="621"/>
                  </a:lnTo>
                  <a:lnTo>
                    <a:pt x="515" y="625"/>
                  </a:lnTo>
                  <a:lnTo>
                    <a:pt x="515" y="631"/>
                  </a:lnTo>
                  <a:lnTo>
                    <a:pt x="515" y="634"/>
                  </a:lnTo>
                  <a:lnTo>
                    <a:pt x="513" y="640"/>
                  </a:lnTo>
                  <a:lnTo>
                    <a:pt x="513" y="644"/>
                  </a:lnTo>
                  <a:lnTo>
                    <a:pt x="513" y="650"/>
                  </a:lnTo>
                  <a:lnTo>
                    <a:pt x="511" y="653"/>
                  </a:lnTo>
                  <a:lnTo>
                    <a:pt x="511" y="659"/>
                  </a:lnTo>
                  <a:lnTo>
                    <a:pt x="510" y="663"/>
                  </a:lnTo>
                  <a:lnTo>
                    <a:pt x="510" y="669"/>
                  </a:lnTo>
                  <a:lnTo>
                    <a:pt x="510" y="672"/>
                  </a:lnTo>
                  <a:lnTo>
                    <a:pt x="508" y="676"/>
                  </a:lnTo>
                  <a:lnTo>
                    <a:pt x="508" y="680"/>
                  </a:lnTo>
                  <a:lnTo>
                    <a:pt x="508" y="686"/>
                  </a:lnTo>
                  <a:lnTo>
                    <a:pt x="506" y="690"/>
                  </a:lnTo>
                  <a:lnTo>
                    <a:pt x="506" y="695"/>
                  </a:lnTo>
                  <a:lnTo>
                    <a:pt x="506" y="697"/>
                  </a:lnTo>
                  <a:lnTo>
                    <a:pt x="504" y="703"/>
                  </a:lnTo>
                  <a:lnTo>
                    <a:pt x="504" y="707"/>
                  </a:lnTo>
                  <a:lnTo>
                    <a:pt x="502" y="710"/>
                  </a:lnTo>
                  <a:lnTo>
                    <a:pt x="502" y="714"/>
                  </a:lnTo>
                  <a:lnTo>
                    <a:pt x="500" y="718"/>
                  </a:lnTo>
                  <a:lnTo>
                    <a:pt x="500" y="722"/>
                  </a:lnTo>
                  <a:lnTo>
                    <a:pt x="498" y="726"/>
                  </a:lnTo>
                  <a:lnTo>
                    <a:pt x="498" y="729"/>
                  </a:lnTo>
                  <a:lnTo>
                    <a:pt x="496" y="733"/>
                  </a:lnTo>
                  <a:lnTo>
                    <a:pt x="496" y="737"/>
                  </a:lnTo>
                  <a:lnTo>
                    <a:pt x="494" y="741"/>
                  </a:lnTo>
                  <a:lnTo>
                    <a:pt x="492" y="745"/>
                  </a:lnTo>
                  <a:lnTo>
                    <a:pt x="492" y="748"/>
                  </a:lnTo>
                  <a:lnTo>
                    <a:pt x="491" y="750"/>
                  </a:lnTo>
                  <a:lnTo>
                    <a:pt x="491" y="756"/>
                  </a:lnTo>
                  <a:lnTo>
                    <a:pt x="489" y="758"/>
                  </a:lnTo>
                  <a:lnTo>
                    <a:pt x="487" y="762"/>
                  </a:lnTo>
                  <a:lnTo>
                    <a:pt x="485" y="766"/>
                  </a:lnTo>
                  <a:lnTo>
                    <a:pt x="485" y="767"/>
                  </a:lnTo>
                  <a:lnTo>
                    <a:pt x="483" y="771"/>
                  </a:lnTo>
                  <a:lnTo>
                    <a:pt x="481" y="775"/>
                  </a:lnTo>
                  <a:lnTo>
                    <a:pt x="479" y="779"/>
                  </a:lnTo>
                  <a:lnTo>
                    <a:pt x="477" y="783"/>
                  </a:lnTo>
                  <a:lnTo>
                    <a:pt x="473" y="788"/>
                  </a:lnTo>
                  <a:lnTo>
                    <a:pt x="470" y="794"/>
                  </a:lnTo>
                  <a:lnTo>
                    <a:pt x="468" y="798"/>
                  </a:lnTo>
                  <a:lnTo>
                    <a:pt x="466" y="800"/>
                  </a:lnTo>
                  <a:lnTo>
                    <a:pt x="464" y="804"/>
                  </a:lnTo>
                  <a:lnTo>
                    <a:pt x="462" y="807"/>
                  </a:lnTo>
                  <a:lnTo>
                    <a:pt x="456" y="813"/>
                  </a:lnTo>
                  <a:lnTo>
                    <a:pt x="451" y="819"/>
                  </a:lnTo>
                  <a:lnTo>
                    <a:pt x="445" y="826"/>
                  </a:lnTo>
                  <a:lnTo>
                    <a:pt x="439" y="832"/>
                  </a:lnTo>
                  <a:lnTo>
                    <a:pt x="435" y="834"/>
                  </a:lnTo>
                  <a:lnTo>
                    <a:pt x="432" y="838"/>
                  </a:lnTo>
                  <a:lnTo>
                    <a:pt x="430" y="840"/>
                  </a:lnTo>
                  <a:lnTo>
                    <a:pt x="426" y="843"/>
                  </a:lnTo>
                  <a:lnTo>
                    <a:pt x="422" y="847"/>
                  </a:lnTo>
                  <a:lnTo>
                    <a:pt x="418" y="849"/>
                  </a:lnTo>
                  <a:lnTo>
                    <a:pt x="414" y="853"/>
                  </a:lnTo>
                  <a:lnTo>
                    <a:pt x="411" y="857"/>
                  </a:lnTo>
                  <a:lnTo>
                    <a:pt x="407" y="859"/>
                  </a:lnTo>
                  <a:lnTo>
                    <a:pt x="403" y="861"/>
                  </a:lnTo>
                  <a:lnTo>
                    <a:pt x="399" y="864"/>
                  </a:lnTo>
                  <a:lnTo>
                    <a:pt x="395" y="866"/>
                  </a:lnTo>
                  <a:lnTo>
                    <a:pt x="392" y="868"/>
                  </a:lnTo>
                  <a:lnTo>
                    <a:pt x="388" y="872"/>
                  </a:lnTo>
                  <a:lnTo>
                    <a:pt x="384" y="874"/>
                  </a:lnTo>
                  <a:lnTo>
                    <a:pt x="380" y="878"/>
                  </a:lnTo>
                  <a:lnTo>
                    <a:pt x="376" y="878"/>
                  </a:lnTo>
                  <a:lnTo>
                    <a:pt x="373" y="881"/>
                  </a:lnTo>
                  <a:lnTo>
                    <a:pt x="369" y="883"/>
                  </a:lnTo>
                  <a:lnTo>
                    <a:pt x="365" y="885"/>
                  </a:lnTo>
                  <a:lnTo>
                    <a:pt x="361" y="887"/>
                  </a:lnTo>
                  <a:lnTo>
                    <a:pt x="359" y="889"/>
                  </a:lnTo>
                  <a:lnTo>
                    <a:pt x="356" y="891"/>
                  </a:lnTo>
                  <a:lnTo>
                    <a:pt x="352" y="893"/>
                  </a:lnTo>
                  <a:lnTo>
                    <a:pt x="350" y="895"/>
                  </a:lnTo>
                  <a:lnTo>
                    <a:pt x="346" y="897"/>
                  </a:lnTo>
                  <a:lnTo>
                    <a:pt x="342" y="899"/>
                  </a:lnTo>
                  <a:lnTo>
                    <a:pt x="340" y="900"/>
                  </a:lnTo>
                  <a:lnTo>
                    <a:pt x="333" y="902"/>
                  </a:lnTo>
                  <a:lnTo>
                    <a:pt x="327" y="906"/>
                  </a:lnTo>
                  <a:lnTo>
                    <a:pt x="323" y="908"/>
                  </a:lnTo>
                  <a:lnTo>
                    <a:pt x="317" y="912"/>
                  </a:lnTo>
                  <a:lnTo>
                    <a:pt x="312" y="914"/>
                  </a:lnTo>
                  <a:lnTo>
                    <a:pt x="308" y="918"/>
                  </a:lnTo>
                  <a:lnTo>
                    <a:pt x="302" y="918"/>
                  </a:lnTo>
                  <a:lnTo>
                    <a:pt x="298" y="919"/>
                  </a:lnTo>
                  <a:lnTo>
                    <a:pt x="293" y="921"/>
                  </a:lnTo>
                  <a:lnTo>
                    <a:pt x="291" y="923"/>
                  </a:lnTo>
                  <a:lnTo>
                    <a:pt x="287" y="925"/>
                  </a:lnTo>
                  <a:lnTo>
                    <a:pt x="283" y="925"/>
                  </a:lnTo>
                  <a:lnTo>
                    <a:pt x="279" y="927"/>
                  </a:lnTo>
                  <a:lnTo>
                    <a:pt x="278" y="927"/>
                  </a:lnTo>
                  <a:lnTo>
                    <a:pt x="274" y="929"/>
                  </a:lnTo>
                  <a:lnTo>
                    <a:pt x="270" y="931"/>
                  </a:lnTo>
                  <a:lnTo>
                    <a:pt x="268" y="931"/>
                  </a:lnTo>
                  <a:lnTo>
                    <a:pt x="268" y="931"/>
                  </a:lnTo>
                  <a:lnTo>
                    <a:pt x="268" y="935"/>
                  </a:lnTo>
                  <a:lnTo>
                    <a:pt x="268" y="937"/>
                  </a:lnTo>
                  <a:lnTo>
                    <a:pt x="268" y="940"/>
                  </a:lnTo>
                  <a:lnTo>
                    <a:pt x="268" y="944"/>
                  </a:lnTo>
                  <a:lnTo>
                    <a:pt x="268" y="950"/>
                  </a:lnTo>
                  <a:lnTo>
                    <a:pt x="268" y="956"/>
                  </a:lnTo>
                  <a:lnTo>
                    <a:pt x="270" y="961"/>
                  </a:lnTo>
                  <a:lnTo>
                    <a:pt x="268" y="967"/>
                  </a:lnTo>
                  <a:lnTo>
                    <a:pt x="268" y="973"/>
                  </a:lnTo>
                  <a:lnTo>
                    <a:pt x="268" y="977"/>
                  </a:lnTo>
                  <a:lnTo>
                    <a:pt x="268" y="982"/>
                  </a:lnTo>
                  <a:lnTo>
                    <a:pt x="268" y="986"/>
                  </a:lnTo>
                  <a:lnTo>
                    <a:pt x="266" y="988"/>
                  </a:lnTo>
                  <a:lnTo>
                    <a:pt x="266" y="990"/>
                  </a:lnTo>
                  <a:lnTo>
                    <a:pt x="264" y="992"/>
                  </a:lnTo>
                  <a:lnTo>
                    <a:pt x="262" y="990"/>
                  </a:lnTo>
                  <a:lnTo>
                    <a:pt x="260" y="988"/>
                  </a:lnTo>
                  <a:lnTo>
                    <a:pt x="259" y="984"/>
                  </a:lnTo>
                  <a:lnTo>
                    <a:pt x="257" y="980"/>
                  </a:lnTo>
                  <a:lnTo>
                    <a:pt x="255" y="977"/>
                  </a:lnTo>
                  <a:lnTo>
                    <a:pt x="253" y="971"/>
                  </a:lnTo>
                  <a:lnTo>
                    <a:pt x="251" y="965"/>
                  </a:lnTo>
                  <a:lnTo>
                    <a:pt x="251" y="961"/>
                  </a:lnTo>
                  <a:lnTo>
                    <a:pt x="249" y="956"/>
                  </a:lnTo>
                  <a:lnTo>
                    <a:pt x="247" y="950"/>
                  </a:lnTo>
                  <a:lnTo>
                    <a:pt x="245" y="944"/>
                  </a:lnTo>
                  <a:lnTo>
                    <a:pt x="243" y="942"/>
                  </a:lnTo>
                  <a:lnTo>
                    <a:pt x="243" y="937"/>
                  </a:lnTo>
                  <a:lnTo>
                    <a:pt x="241" y="935"/>
                  </a:lnTo>
                  <a:lnTo>
                    <a:pt x="241" y="933"/>
                  </a:lnTo>
                  <a:lnTo>
                    <a:pt x="241" y="933"/>
                  </a:lnTo>
                  <a:lnTo>
                    <a:pt x="236" y="933"/>
                  </a:lnTo>
                  <a:lnTo>
                    <a:pt x="234" y="933"/>
                  </a:lnTo>
                  <a:lnTo>
                    <a:pt x="230" y="933"/>
                  </a:lnTo>
                  <a:lnTo>
                    <a:pt x="224" y="933"/>
                  </a:lnTo>
                  <a:lnTo>
                    <a:pt x="221" y="933"/>
                  </a:lnTo>
                  <a:lnTo>
                    <a:pt x="215" y="933"/>
                  </a:lnTo>
                  <a:lnTo>
                    <a:pt x="209" y="933"/>
                  </a:lnTo>
                  <a:lnTo>
                    <a:pt x="203" y="933"/>
                  </a:lnTo>
                  <a:lnTo>
                    <a:pt x="198" y="933"/>
                  </a:lnTo>
                  <a:lnTo>
                    <a:pt x="194" y="931"/>
                  </a:lnTo>
                  <a:lnTo>
                    <a:pt x="192" y="931"/>
                  </a:lnTo>
                  <a:lnTo>
                    <a:pt x="188" y="931"/>
                  </a:lnTo>
                  <a:lnTo>
                    <a:pt x="184" y="929"/>
                  </a:lnTo>
                  <a:lnTo>
                    <a:pt x="181" y="929"/>
                  </a:lnTo>
                  <a:lnTo>
                    <a:pt x="177" y="929"/>
                  </a:lnTo>
                  <a:lnTo>
                    <a:pt x="173" y="927"/>
                  </a:lnTo>
                  <a:lnTo>
                    <a:pt x="169" y="927"/>
                  </a:lnTo>
                  <a:lnTo>
                    <a:pt x="165" y="927"/>
                  </a:lnTo>
                  <a:lnTo>
                    <a:pt x="162" y="925"/>
                  </a:lnTo>
                  <a:lnTo>
                    <a:pt x="158" y="925"/>
                  </a:lnTo>
                  <a:lnTo>
                    <a:pt x="154" y="923"/>
                  </a:lnTo>
                  <a:lnTo>
                    <a:pt x="150" y="923"/>
                  </a:lnTo>
                  <a:lnTo>
                    <a:pt x="144" y="921"/>
                  </a:lnTo>
                  <a:lnTo>
                    <a:pt x="141" y="919"/>
                  </a:lnTo>
                  <a:lnTo>
                    <a:pt x="137" y="919"/>
                  </a:lnTo>
                  <a:lnTo>
                    <a:pt x="133" y="918"/>
                  </a:lnTo>
                  <a:lnTo>
                    <a:pt x="129" y="918"/>
                  </a:lnTo>
                  <a:lnTo>
                    <a:pt x="125" y="916"/>
                  </a:lnTo>
                  <a:lnTo>
                    <a:pt x="122" y="914"/>
                  </a:lnTo>
                  <a:lnTo>
                    <a:pt x="118" y="912"/>
                  </a:lnTo>
                  <a:lnTo>
                    <a:pt x="112" y="910"/>
                  </a:lnTo>
                  <a:lnTo>
                    <a:pt x="108" y="908"/>
                  </a:lnTo>
                  <a:lnTo>
                    <a:pt x="105" y="906"/>
                  </a:lnTo>
                  <a:lnTo>
                    <a:pt x="101" y="904"/>
                  </a:lnTo>
                  <a:lnTo>
                    <a:pt x="97" y="902"/>
                  </a:lnTo>
                  <a:lnTo>
                    <a:pt x="93" y="899"/>
                  </a:lnTo>
                  <a:lnTo>
                    <a:pt x="89" y="897"/>
                  </a:lnTo>
                  <a:lnTo>
                    <a:pt x="85" y="895"/>
                  </a:lnTo>
                  <a:lnTo>
                    <a:pt x="82" y="891"/>
                  </a:lnTo>
                  <a:lnTo>
                    <a:pt x="76" y="889"/>
                  </a:lnTo>
                  <a:lnTo>
                    <a:pt x="74" y="887"/>
                  </a:lnTo>
                  <a:lnTo>
                    <a:pt x="68" y="883"/>
                  </a:lnTo>
                  <a:lnTo>
                    <a:pt x="66" y="880"/>
                  </a:lnTo>
                  <a:lnTo>
                    <a:pt x="63" y="878"/>
                  </a:lnTo>
                  <a:lnTo>
                    <a:pt x="59" y="874"/>
                  </a:lnTo>
                  <a:lnTo>
                    <a:pt x="55" y="870"/>
                  </a:lnTo>
                  <a:lnTo>
                    <a:pt x="51" y="866"/>
                  </a:lnTo>
                  <a:lnTo>
                    <a:pt x="49" y="862"/>
                  </a:lnTo>
                  <a:lnTo>
                    <a:pt x="46" y="861"/>
                  </a:lnTo>
                  <a:lnTo>
                    <a:pt x="42" y="855"/>
                  </a:lnTo>
                  <a:lnTo>
                    <a:pt x="38" y="851"/>
                  </a:lnTo>
                  <a:lnTo>
                    <a:pt x="36" y="847"/>
                  </a:lnTo>
                  <a:lnTo>
                    <a:pt x="34" y="843"/>
                  </a:lnTo>
                  <a:lnTo>
                    <a:pt x="30" y="840"/>
                  </a:lnTo>
                  <a:lnTo>
                    <a:pt x="27" y="836"/>
                  </a:lnTo>
                  <a:lnTo>
                    <a:pt x="25" y="832"/>
                  </a:lnTo>
                  <a:lnTo>
                    <a:pt x="23" y="828"/>
                  </a:lnTo>
                  <a:lnTo>
                    <a:pt x="21" y="824"/>
                  </a:lnTo>
                  <a:lnTo>
                    <a:pt x="17" y="821"/>
                  </a:lnTo>
                  <a:lnTo>
                    <a:pt x="17" y="817"/>
                  </a:lnTo>
                  <a:lnTo>
                    <a:pt x="15" y="813"/>
                  </a:lnTo>
                  <a:lnTo>
                    <a:pt x="13" y="809"/>
                  </a:lnTo>
                  <a:lnTo>
                    <a:pt x="11" y="807"/>
                  </a:lnTo>
                  <a:lnTo>
                    <a:pt x="9" y="804"/>
                  </a:lnTo>
                  <a:lnTo>
                    <a:pt x="9" y="800"/>
                  </a:lnTo>
                  <a:lnTo>
                    <a:pt x="8" y="798"/>
                  </a:lnTo>
                  <a:lnTo>
                    <a:pt x="6" y="794"/>
                  </a:lnTo>
                  <a:lnTo>
                    <a:pt x="4" y="790"/>
                  </a:lnTo>
                  <a:lnTo>
                    <a:pt x="4" y="788"/>
                  </a:lnTo>
                  <a:lnTo>
                    <a:pt x="2" y="781"/>
                  </a:lnTo>
                  <a:lnTo>
                    <a:pt x="2" y="775"/>
                  </a:lnTo>
                  <a:lnTo>
                    <a:pt x="0" y="769"/>
                  </a:lnTo>
                  <a:lnTo>
                    <a:pt x="0" y="764"/>
                  </a:lnTo>
                  <a:lnTo>
                    <a:pt x="0" y="758"/>
                  </a:lnTo>
                  <a:lnTo>
                    <a:pt x="0" y="752"/>
                  </a:lnTo>
                  <a:lnTo>
                    <a:pt x="0" y="747"/>
                  </a:lnTo>
                  <a:lnTo>
                    <a:pt x="2" y="741"/>
                  </a:lnTo>
                  <a:lnTo>
                    <a:pt x="2" y="735"/>
                  </a:lnTo>
                  <a:lnTo>
                    <a:pt x="4" y="731"/>
                  </a:lnTo>
                  <a:lnTo>
                    <a:pt x="6" y="726"/>
                  </a:lnTo>
                  <a:lnTo>
                    <a:pt x="8" y="720"/>
                  </a:lnTo>
                  <a:lnTo>
                    <a:pt x="9" y="716"/>
                  </a:lnTo>
                  <a:lnTo>
                    <a:pt x="13" y="710"/>
                  </a:lnTo>
                  <a:lnTo>
                    <a:pt x="17" y="707"/>
                  </a:lnTo>
                  <a:lnTo>
                    <a:pt x="19" y="701"/>
                  </a:lnTo>
                  <a:lnTo>
                    <a:pt x="23" y="697"/>
                  </a:lnTo>
                  <a:lnTo>
                    <a:pt x="27" y="691"/>
                  </a:lnTo>
                  <a:lnTo>
                    <a:pt x="30" y="688"/>
                  </a:lnTo>
                  <a:lnTo>
                    <a:pt x="36" y="684"/>
                  </a:lnTo>
                  <a:lnTo>
                    <a:pt x="40" y="678"/>
                  </a:lnTo>
                  <a:lnTo>
                    <a:pt x="46" y="674"/>
                  </a:lnTo>
                  <a:lnTo>
                    <a:pt x="49" y="670"/>
                  </a:lnTo>
                  <a:lnTo>
                    <a:pt x="57" y="665"/>
                  </a:lnTo>
                  <a:lnTo>
                    <a:pt x="59" y="663"/>
                  </a:lnTo>
                  <a:lnTo>
                    <a:pt x="61" y="661"/>
                  </a:lnTo>
                  <a:lnTo>
                    <a:pt x="65" y="659"/>
                  </a:lnTo>
                  <a:lnTo>
                    <a:pt x="68" y="657"/>
                  </a:lnTo>
                  <a:lnTo>
                    <a:pt x="72" y="655"/>
                  </a:lnTo>
                  <a:lnTo>
                    <a:pt x="76" y="655"/>
                  </a:lnTo>
                  <a:lnTo>
                    <a:pt x="80" y="653"/>
                  </a:lnTo>
                  <a:lnTo>
                    <a:pt x="84" y="651"/>
                  </a:lnTo>
                  <a:lnTo>
                    <a:pt x="85" y="650"/>
                  </a:lnTo>
                  <a:lnTo>
                    <a:pt x="91" y="648"/>
                  </a:lnTo>
                  <a:lnTo>
                    <a:pt x="95" y="646"/>
                  </a:lnTo>
                  <a:lnTo>
                    <a:pt x="99" y="646"/>
                  </a:lnTo>
                  <a:lnTo>
                    <a:pt x="103" y="644"/>
                  </a:lnTo>
                  <a:lnTo>
                    <a:pt x="106" y="642"/>
                  </a:lnTo>
                  <a:lnTo>
                    <a:pt x="110" y="640"/>
                  </a:lnTo>
                  <a:lnTo>
                    <a:pt x="116" y="640"/>
                  </a:lnTo>
                  <a:lnTo>
                    <a:pt x="120" y="638"/>
                  </a:lnTo>
                  <a:lnTo>
                    <a:pt x="124" y="636"/>
                  </a:lnTo>
                  <a:lnTo>
                    <a:pt x="127" y="636"/>
                  </a:lnTo>
                  <a:lnTo>
                    <a:pt x="133" y="634"/>
                  </a:lnTo>
                  <a:lnTo>
                    <a:pt x="137" y="632"/>
                  </a:lnTo>
                  <a:lnTo>
                    <a:pt x="141" y="632"/>
                  </a:lnTo>
                  <a:lnTo>
                    <a:pt x="144" y="632"/>
                  </a:lnTo>
                  <a:lnTo>
                    <a:pt x="150" y="631"/>
                  </a:lnTo>
                  <a:lnTo>
                    <a:pt x="154" y="629"/>
                  </a:lnTo>
                  <a:lnTo>
                    <a:pt x="160" y="629"/>
                  </a:lnTo>
                  <a:lnTo>
                    <a:pt x="163" y="629"/>
                  </a:lnTo>
                  <a:lnTo>
                    <a:pt x="167" y="627"/>
                  </a:lnTo>
                  <a:lnTo>
                    <a:pt x="171" y="627"/>
                  </a:lnTo>
                  <a:lnTo>
                    <a:pt x="175" y="625"/>
                  </a:lnTo>
                  <a:lnTo>
                    <a:pt x="179" y="625"/>
                  </a:lnTo>
                  <a:lnTo>
                    <a:pt x="184" y="623"/>
                  </a:lnTo>
                  <a:lnTo>
                    <a:pt x="186" y="623"/>
                  </a:lnTo>
                  <a:lnTo>
                    <a:pt x="192" y="623"/>
                  </a:lnTo>
                  <a:lnTo>
                    <a:pt x="196" y="621"/>
                  </a:lnTo>
                  <a:lnTo>
                    <a:pt x="200" y="621"/>
                  </a:lnTo>
                  <a:lnTo>
                    <a:pt x="201" y="621"/>
                  </a:lnTo>
                  <a:lnTo>
                    <a:pt x="205" y="619"/>
                  </a:lnTo>
                  <a:lnTo>
                    <a:pt x="209" y="619"/>
                  </a:lnTo>
                  <a:lnTo>
                    <a:pt x="213" y="619"/>
                  </a:lnTo>
                  <a:lnTo>
                    <a:pt x="217" y="619"/>
                  </a:lnTo>
                  <a:lnTo>
                    <a:pt x="219" y="617"/>
                  </a:lnTo>
                  <a:lnTo>
                    <a:pt x="222" y="617"/>
                  </a:lnTo>
                  <a:lnTo>
                    <a:pt x="226" y="617"/>
                  </a:lnTo>
                  <a:lnTo>
                    <a:pt x="230" y="615"/>
                  </a:lnTo>
                  <a:lnTo>
                    <a:pt x="236" y="615"/>
                  </a:lnTo>
                  <a:lnTo>
                    <a:pt x="240" y="615"/>
                  </a:lnTo>
                  <a:lnTo>
                    <a:pt x="243" y="615"/>
                  </a:lnTo>
                  <a:lnTo>
                    <a:pt x="249" y="615"/>
                  </a:lnTo>
                  <a:lnTo>
                    <a:pt x="251" y="615"/>
                  </a:lnTo>
                  <a:lnTo>
                    <a:pt x="251" y="613"/>
                  </a:lnTo>
                  <a:lnTo>
                    <a:pt x="257" y="612"/>
                  </a:lnTo>
                  <a:lnTo>
                    <a:pt x="259" y="608"/>
                  </a:lnTo>
                  <a:lnTo>
                    <a:pt x="264" y="606"/>
                  </a:lnTo>
                  <a:lnTo>
                    <a:pt x="268" y="604"/>
                  </a:lnTo>
                  <a:lnTo>
                    <a:pt x="272" y="602"/>
                  </a:lnTo>
                  <a:lnTo>
                    <a:pt x="278" y="600"/>
                  </a:lnTo>
                  <a:lnTo>
                    <a:pt x="283" y="598"/>
                  </a:lnTo>
                  <a:lnTo>
                    <a:pt x="287" y="596"/>
                  </a:lnTo>
                  <a:lnTo>
                    <a:pt x="293" y="594"/>
                  </a:lnTo>
                  <a:lnTo>
                    <a:pt x="298" y="594"/>
                  </a:lnTo>
                  <a:lnTo>
                    <a:pt x="304" y="594"/>
                  </a:lnTo>
                  <a:lnTo>
                    <a:pt x="310" y="594"/>
                  </a:lnTo>
                  <a:lnTo>
                    <a:pt x="316" y="594"/>
                  </a:lnTo>
                  <a:lnTo>
                    <a:pt x="321" y="596"/>
                  </a:lnTo>
                  <a:lnTo>
                    <a:pt x="327" y="598"/>
                  </a:lnTo>
                  <a:lnTo>
                    <a:pt x="333" y="598"/>
                  </a:lnTo>
                  <a:lnTo>
                    <a:pt x="338" y="602"/>
                  </a:lnTo>
                  <a:lnTo>
                    <a:pt x="344" y="604"/>
                  </a:lnTo>
                  <a:lnTo>
                    <a:pt x="352" y="606"/>
                  </a:lnTo>
                  <a:lnTo>
                    <a:pt x="356" y="610"/>
                  </a:lnTo>
                  <a:lnTo>
                    <a:pt x="361" y="613"/>
                  </a:lnTo>
                  <a:lnTo>
                    <a:pt x="365" y="617"/>
                  </a:lnTo>
                  <a:lnTo>
                    <a:pt x="369" y="621"/>
                  </a:lnTo>
                  <a:lnTo>
                    <a:pt x="373" y="623"/>
                  </a:lnTo>
                  <a:lnTo>
                    <a:pt x="376" y="627"/>
                  </a:lnTo>
                  <a:lnTo>
                    <a:pt x="378" y="631"/>
                  </a:lnTo>
                  <a:lnTo>
                    <a:pt x="380" y="634"/>
                  </a:lnTo>
                  <a:lnTo>
                    <a:pt x="380" y="638"/>
                  </a:lnTo>
                  <a:lnTo>
                    <a:pt x="382" y="642"/>
                  </a:lnTo>
                  <a:lnTo>
                    <a:pt x="378" y="646"/>
                  </a:lnTo>
                  <a:lnTo>
                    <a:pt x="376" y="651"/>
                  </a:lnTo>
                  <a:lnTo>
                    <a:pt x="375" y="655"/>
                  </a:lnTo>
                  <a:lnTo>
                    <a:pt x="371" y="661"/>
                  </a:lnTo>
                  <a:lnTo>
                    <a:pt x="367" y="667"/>
                  </a:lnTo>
                  <a:lnTo>
                    <a:pt x="363" y="672"/>
                  </a:lnTo>
                  <a:lnTo>
                    <a:pt x="357" y="678"/>
                  </a:lnTo>
                  <a:lnTo>
                    <a:pt x="354" y="684"/>
                  </a:lnTo>
                  <a:lnTo>
                    <a:pt x="350" y="690"/>
                  </a:lnTo>
                  <a:lnTo>
                    <a:pt x="346" y="693"/>
                  </a:lnTo>
                  <a:lnTo>
                    <a:pt x="342" y="697"/>
                  </a:lnTo>
                  <a:lnTo>
                    <a:pt x="338" y="703"/>
                  </a:lnTo>
                  <a:lnTo>
                    <a:pt x="335" y="705"/>
                  </a:lnTo>
                  <a:lnTo>
                    <a:pt x="333" y="709"/>
                  </a:lnTo>
                  <a:lnTo>
                    <a:pt x="333" y="709"/>
                  </a:lnTo>
                  <a:lnTo>
                    <a:pt x="333" y="710"/>
                  </a:lnTo>
                  <a:lnTo>
                    <a:pt x="331" y="712"/>
                  </a:lnTo>
                  <a:lnTo>
                    <a:pt x="327" y="716"/>
                  </a:lnTo>
                  <a:lnTo>
                    <a:pt x="325" y="720"/>
                  </a:lnTo>
                  <a:lnTo>
                    <a:pt x="327" y="724"/>
                  </a:lnTo>
                  <a:lnTo>
                    <a:pt x="327" y="729"/>
                  </a:lnTo>
                  <a:lnTo>
                    <a:pt x="331" y="735"/>
                  </a:lnTo>
                  <a:lnTo>
                    <a:pt x="333" y="739"/>
                  </a:lnTo>
                  <a:lnTo>
                    <a:pt x="337" y="747"/>
                  </a:lnTo>
                  <a:lnTo>
                    <a:pt x="338" y="748"/>
                  </a:lnTo>
                  <a:lnTo>
                    <a:pt x="342" y="752"/>
                  </a:lnTo>
                  <a:lnTo>
                    <a:pt x="344" y="754"/>
                  </a:lnTo>
                  <a:lnTo>
                    <a:pt x="348" y="758"/>
                  </a:lnTo>
                  <a:lnTo>
                    <a:pt x="352" y="760"/>
                  </a:lnTo>
                  <a:lnTo>
                    <a:pt x="354" y="764"/>
                  </a:lnTo>
                  <a:lnTo>
                    <a:pt x="357" y="764"/>
                  </a:lnTo>
                  <a:lnTo>
                    <a:pt x="361" y="766"/>
                  </a:lnTo>
                  <a:lnTo>
                    <a:pt x="365" y="766"/>
                  </a:lnTo>
                  <a:lnTo>
                    <a:pt x="369" y="767"/>
                  </a:lnTo>
                  <a:lnTo>
                    <a:pt x="373" y="767"/>
                  </a:lnTo>
                  <a:lnTo>
                    <a:pt x="378" y="766"/>
                  </a:lnTo>
                  <a:lnTo>
                    <a:pt x="380" y="766"/>
                  </a:lnTo>
                  <a:lnTo>
                    <a:pt x="384" y="764"/>
                  </a:lnTo>
                  <a:lnTo>
                    <a:pt x="386" y="764"/>
                  </a:lnTo>
                  <a:lnTo>
                    <a:pt x="388" y="766"/>
                  </a:lnTo>
                  <a:lnTo>
                    <a:pt x="388" y="766"/>
                  </a:lnTo>
                  <a:lnTo>
                    <a:pt x="388" y="769"/>
                  </a:lnTo>
                  <a:lnTo>
                    <a:pt x="386" y="773"/>
                  </a:lnTo>
                  <a:lnTo>
                    <a:pt x="382" y="777"/>
                  </a:lnTo>
                  <a:lnTo>
                    <a:pt x="378" y="781"/>
                  </a:lnTo>
                  <a:lnTo>
                    <a:pt x="375" y="783"/>
                  </a:lnTo>
                  <a:lnTo>
                    <a:pt x="373" y="783"/>
                  </a:lnTo>
                  <a:lnTo>
                    <a:pt x="369" y="783"/>
                  </a:lnTo>
                  <a:lnTo>
                    <a:pt x="365" y="781"/>
                  </a:lnTo>
                  <a:lnTo>
                    <a:pt x="361" y="781"/>
                  </a:lnTo>
                  <a:lnTo>
                    <a:pt x="357" y="779"/>
                  </a:lnTo>
                  <a:lnTo>
                    <a:pt x="352" y="777"/>
                  </a:lnTo>
                  <a:lnTo>
                    <a:pt x="348" y="775"/>
                  </a:lnTo>
                  <a:lnTo>
                    <a:pt x="342" y="775"/>
                  </a:lnTo>
                  <a:lnTo>
                    <a:pt x="338" y="771"/>
                  </a:lnTo>
                  <a:lnTo>
                    <a:pt x="333" y="767"/>
                  </a:lnTo>
                  <a:lnTo>
                    <a:pt x="329" y="766"/>
                  </a:lnTo>
                  <a:lnTo>
                    <a:pt x="325" y="762"/>
                  </a:lnTo>
                  <a:lnTo>
                    <a:pt x="321" y="758"/>
                  </a:lnTo>
                  <a:lnTo>
                    <a:pt x="317" y="756"/>
                  </a:lnTo>
                  <a:lnTo>
                    <a:pt x="316" y="752"/>
                  </a:lnTo>
                  <a:lnTo>
                    <a:pt x="314" y="748"/>
                  </a:lnTo>
                  <a:lnTo>
                    <a:pt x="312" y="748"/>
                  </a:lnTo>
                  <a:lnTo>
                    <a:pt x="308" y="754"/>
                  </a:lnTo>
                  <a:lnTo>
                    <a:pt x="306" y="758"/>
                  </a:lnTo>
                  <a:lnTo>
                    <a:pt x="304" y="760"/>
                  </a:lnTo>
                  <a:lnTo>
                    <a:pt x="300" y="764"/>
                  </a:lnTo>
                  <a:lnTo>
                    <a:pt x="297" y="767"/>
                  </a:lnTo>
                  <a:lnTo>
                    <a:pt x="293" y="771"/>
                  </a:lnTo>
                  <a:lnTo>
                    <a:pt x="289" y="775"/>
                  </a:lnTo>
                  <a:lnTo>
                    <a:pt x="285" y="779"/>
                  </a:lnTo>
                  <a:lnTo>
                    <a:pt x="281" y="783"/>
                  </a:lnTo>
                  <a:lnTo>
                    <a:pt x="276" y="785"/>
                  </a:lnTo>
                  <a:lnTo>
                    <a:pt x="272" y="786"/>
                  </a:lnTo>
                  <a:lnTo>
                    <a:pt x="268" y="788"/>
                  </a:lnTo>
                  <a:lnTo>
                    <a:pt x="264" y="790"/>
                  </a:lnTo>
                  <a:lnTo>
                    <a:pt x="259" y="790"/>
                  </a:lnTo>
                  <a:lnTo>
                    <a:pt x="255" y="790"/>
                  </a:lnTo>
                  <a:lnTo>
                    <a:pt x="251" y="790"/>
                  </a:lnTo>
                  <a:lnTo>
                    <a:pt x="245" y="790"/>
                  </a:lnTo>
                  <a:lnTo>
                    <a:pt x="240" y="790"/>
                  </a:lnTo>
                  <a:lnTo>
                    <a:pt x="236" y="790"/>
                  </a:lnTo>
                  <a:lnTo>
                    <a:pt x="230" y="790"/>
                  </a:lnTo>
                  <a:lnTo>
                    <a:pt x="226" y="790"/>
                  </a:lnTo>
                  <a:lnTo>
                    <a:pt x="221" y="788"/>
                  </a:lnTo>
                  <a:lnTo>
                    <a:pt x="217" y="786"/>
                  </a:lnTo>
                  <a:lnTo>
                    <a:pt x="213" y="786"/>
                  </a:lnTo>
                  <a:lnTo>
                    <a:pt x="211" y="785"/>
                  </a:lnTo>
                  <a:lnTo>
                    <a:pt x="205" y="783"/>
                  </a:lnTo>
                  <a:lnTo>
                    <a:pt x="203" y="781"/>
                  </a:lnTo>
                  <a:lnTo>
                    <a:pt x="201" y="777"/>
                  </a:lnTo>
                  <a:lnTo>
                    <a:pt x="203" y="775"/>
                  </a:lnTo>
                  <a:lnTo>
                    <a:pt x="205" y="773"/>
                  </a:lnTo>
                  <a:lnTo>
                    <a:pt x="209" y="771"/>
                  </a:lnTo>
                  <a:lnTo>
                    <a:pt x="211" y="769"/>
                  </a:lnTo>
                  <a:lnTo>
                    <a:pt x="217" y="769"/>
                  </a:lnTo>
                  <a:lnTo>
                    <a:pt x="221" y="769"/>
                  </a:lnTo>
                  <a:lnTo>
                    <a:pt x="224" y="769"/>
                  </a:lnTo>
                  <a:lnTo>
                    <a:pt x="228" y="769"/>
                  </a:lnTo>
                  <a:lnTo>
                    <a:pt x="234" y="769"/>
                  </a:lnTo>
                  <a:lnTo>
                    <a:pt x="238" y="769"/>
                  </a:lnTo>
                  <a:lnTo>
                    <a:pt x="245" y="767"/>
                  </a:lnTo>
                  <a:lnTo>
                    <a:pt x="251" y="766"/>
                  </a:lnTo>
                  <a:lnTo>
                    <a:pt x="257" y="766"/>
                  </a:lnTo>
                  <a:lnTo>
                    <a:pt x="260" y="762"/>
                  </a:lnTo>
                  <a:lnTo>
                    <a:pt x="266" y="760"/>
                  </a:lnTo>
                  <a:lnTo>
                    <a:pt x="268" y="758"/>
                  </a:lnTo>
                  <a:lnTo>
                    <a:pt x="270" y="758"/>
                  </a:lnTo>
                  <a:lnTo>
                    <a:pt x="272" y="754"/>
                  </a:lnTo>
                  <a:lnTo>
                    <a:pt x="274" y="750"/>
                  </a:lnTo>
                  <a:lnTo>
                    <a:pt x="276" y="747"/>
                  </a:lnTo>
                  <a:lnTo>
                    <a:pt x="278" y="743"/>
                  </a:lnTo>
                  <a:lnTo>
                    <a:pt x="279" y="739"/>
                  </a:lnTo>
                  <a:lnTo>
                    <a:pt x="281" y="735"/>
                  </a:lnTo>
                  <a:lnTo>
                    <a:pt x="283" y="731"/>
                  </a:lnTo>
                  <a:lnTo>
                    <a:pt x="285" y="728"/>
                  </a:lnTo>
                  <a:lnTo>
                    <a:pt x="285" y="724"/>
                  </a:lnTo>
                  <a:lnTo>
                    <a:pt x="287" y="720"/>
                  </a:lnTo>
                  <a:lnTo>
                    <a:pt x="289" y="716"/>
                  </a:lnTo>
                  <a:lnTo>
                    <a:pt x="291" y="714"/>
                  </a:lnTo>
                  <a:lnTo>
                    <a:pt x="291" y="7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426" name="Freeform 42"/>
            <p:cNvSpPr>
              <a:spLocks/>
            </p:cNvSpPr>
            <p:nvPr/>
          </p:nvSpPr>
          <p:spPr bwMode="auto">
            <a:xfrm>
              <a:off x="2923" y="1792"/>
              <a:ext cx="61" cy="73"/>
            </a:xfrm>
            <a:custGeom>
              <a:avLst/>
              <a:gdLst>
                <a:gd name="T0" fmla="*/ 19 w 121"/>
                <a:gd name="T1" fmla="*/ 12 h 147"/>
                <a:gd name="T2" fmla="*/ 24 w 121"/>
                <a:gd name="T3" fmla="*/ 16 h 147"/>
                <a:gd name="T4" fmla="*/ 34 w 121"/>
                <a:gd name="T5" fmla="*/ 21 h 147"/>
                <a:gd name="T6" fmla="*/ 45 w 121"/>
                <a:gd name="T7" fmla="*/ 27 h 147"/>
                <a:gd name="T8" fmla="*/ 55 w 121"/>
                <a:gd name="T9" fmla="*/ 35 h 147"/>
                <a:gd name="T10" fmla="*/ 66 w 121"/>
                <a:gd name="T11" fmla="*/ 44 h 147"/>
                <a:gd name="T12" fmla="*/ 76 w 121"/>
                <a:gd name="T13" fmla="*/ 54 h 147"/>
                <a:gd name="T14" fmla="*/ 81 w 121"/>
                <a:gd name="T15" fmla="*/ 63 h 147"/>
                <a:gd name="T16" fmla="*/ 85 w 121"/>
                <a:gd name="T17" fmla="*/ 75 h 147"/>
                <a:gd name="T18" fmla="*/ 87 w 121"/>
                <a:gd name="T19" fmla="*/ 80 h 147"/>
                <a:gd name="T20" fmla="*/ 89 w 121"/>
                <a:gd name="T21" fmla="*/ 88 h 147"/>
                <a:gd name="T22" fmla="*/ 91 w 121"/>
                <a:gd name="T23" fmla="*/ 94 h 147"/>
                <a:gd name="T24" fmla="*/ 91 w 121"/>
                <a:gd name="T25" fmla="*/ 101 h 147"/>
                <a:gd name="T26" fmla="*/ 93 w 121"/>
                <a:gd name="T27" fmla="*/ 109 h 147"/>
                <a:gd name="T28" fmla="*/ 93 w 121"/>
                <a:gd name="T29" fmla="*/ 116 h 147"/>
                <a:gd name="T30" fmla="*/ 95 w 121"/>
                <a:gd name="T31" fmla="*/ 128 h 147"/>
                <a:gd name="T32" fmla="*/ 95 w 121"/>
                <a:gd name="T33" fmla="*/ 137 h 147"/>
                <a:gd name="T34" fmla="*/ 95 w 121"/>
                <a:gd name="T35" fmla="*/ 145 h 147"/>
                <a:gd name="T36" fmla="*/ 95 w 121"/>
                <a:gd name="T37" fmla="*/ 147 h 147"/>
                <a:gd name="T38" fmla="*/ 119 w 121"/>
                <a:gd name="T39" fmla="*/ 109 h 147"/>
                <a:gd name="T40" fmla="*/ 119 w 121"/>
                <a:gd name="T41" fmla="*/ 103 h 147"/>
                <a:gd name="T42" fmla="*/ 117 w 121"/>
                <a:gd name="T43" fmla="*/ 95 h 147"/>
                <a:gd name="T44" fmla="*/ 114 w 121"/>
                <a:gd name="T45" fmla="*/ 84 h 147"/>
                <a:gd name="T46" fmla="*/ 112 w 121"/>
                <a:gd name="T47" fmla="*/ 76 h 147"/>
                <a:gd name="T48" fmla="*/ 110 w 121"/>
                <a:gd name="T49" fmla="*/ 69 h 147"/>
                <a:gd name="T50" fmla="*/ 106 w 121"/>
                <a:gd name="T51" fmla="*/ 63 h 147"/>
                <a:gd name="T52" fmla="*/ 102 w 121"/>
                <a:gd name="T53" fmla="*/ 55 h 147"/>
                <a:gd name="T54" fmla="*/ 100 w 121"/>
                <a:gd name="T55" fmla="*/ 50 h 147"/>
                <a:gd name="T56" fmla="*/ 97 w 121"/>
                <a:gd name="T57" fmla="*/ 42 h 147"/>
                <a:gd name="T58" fmla="*/ 89 w 121"/>
                <a:gd name="T59" fmla="*/ 35 h 147"/>
                <a:gd name="T60" fmla="*/ 83 w 121"/>
                <a:gd name="T61" fmla="*/ 27 h 147"/>
                <a:gd name="T62" fmla="*/ 76 w 121"/>
                <a:gd name="T63" fmla="*/ 23 h 147"/>
                <a:gd name="T64" fmla="*/ 70 w 121"/>
                <a:gd name="T65" fmla="*/ 19 h 147"/>
                <a:gd name="T66" fmla="*/ 62 w 121"/>
                <a:gd name="T67" fmla="*/ 16 h 147"/>
                <a:gd name="T68" fmla="*/ 57 w 121"/>
                <a:gd name="T69" fmla="*/ 12 h 147"/>
                <a:gd name="T70" fmla="*/ 49 w 121"/>
                <a:gd name="T71" fmla="*/ 10 h 147"/>
                <a:gd name="T72" fmla="*/ 41 w 121"/>
                <a:gd name="T73" fmla="*/ 8 h 147"/>
                <a:gd name="T74" fmla="*/ 36 w 121"/>
                <a:gd name="T75" fmla="*/ 6 h 147"/>
                <a:gd name="T76" fmla="*/ 28 w 121"/>
                <a:gd name="T77" fmla="*/ 4 h 147"/>
                <a:gd name="T78" fmla="*/ 22 w 121"/>
                <a:gd name="T79" fmla="*/ 2 h 147"/>
                <a:gd name="T80" fmla="*/ 13 w 121"/>
                <a:gd name="T81" fmla="*/ 0 h 147"/>
                <a:gd name="T82" fmla="*/ 5 w 121"/>
                <a:gd name="T83" fmla="*/ 0 h 147"/>
                <a:gd name="T84" fmla="*/ 0 w 121"/>
                <a:gd name="T85" fmla="*/ 0 h 147"/>
                <a:gd name="T86" fmla="*/ 17 w 121"/>
                <a:gd name="T87" fmla="*/ 1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1" h="147">
                  <a:moveTo>
                    <a:pt x="17" y="12"/>
                  </a:moveTo>
                  <a:lnTo>
                    <a:pt x="19" y="12"/>
                  </a:lnTo>
                  <a:lnTo>
                    <a:pt x="20" y="14"/>
                  </a:lnTo>
                  <a:lnTo>
                    <a:pt x="24" y="16"/>
                  </a:lnTo>
                  <a:lnTo>
                    <a:pt x="28" y="17"/>
                  </a:lnTo>
                  <a:lnTo>
                    <a:pt x="34" y="21"/>
                  </a:lnTo>
                  <a:lnTo>
                    <a:pt x="38" y="23"/>
                  </a:lnTo>
                  <a:lnTo>
                    <a:pt x="45" y="27"/>
                  </a:lnTo>
                  <a:lnTo>
                    <a:pt x="49" y="31"/>
                  </a:lnTo>
                  <a:lnTo>
                    <a:pt x="55" y="35"/>
                  </a:lnTo>
                  <a:lnTo>
                    <a:pt x="60" y="40"/>
                  </a:lnTo>
                  <a:lnTo>
                    <a:pt x="66" y="44"/>
                  </a:lnTo>
                  <a:lnTo>
                    <a:pt x="70" y="48"/>
                  </a:lnTo>
                  <a:lnTo>
                    <a:pt x="76" y="54"/>
                  </a:lnTo>
                  <a:lnTo>
                    <a:pt x="77" y="57"/>
                  </a:lnTo>
                  <a:lnTo>
                    <a:pt x="81" y="63"/>
                  </a:lnTo>
                  <a:lnTo>
                    <a:pt x="83" y="69"/>
                  </a:lnTo>
                  <a:lnTo>
                    <a:pt x="85" y="75"/>
                  </a:lnTo>
                  <a:lnTo>
                    <a:pt x="85" y="78"/>
                  </a:lnTo>
                  <a:lnTo>
                    <a:pt x="87" y="80"/>
                  </a:lnTo>
                  <a:lnTo>
                    <a:pt x="87" y="84"/>
                  </a:lnTo>
                  <a:lnTo>
                    <a:pt x="89" y="88"/>
                  </a:lnTo>
                  <a:lnTo>
                    <a:pt x="89" y="92"/>
                  </a:lnTo>
                  <a:lnTo>
                    <a:pt x="91" y="94"/>
                  </a:lnTo>
                  <a:lnTo>
                    <a:pt x="91" y="97"/>
                  </a:lnTo>
                  <a:lnTo>
                    <a:pt x="91" y="101"/>
                  </a:lnTo>
                  <a:lnTo>
                    <a:pt x="93" y="105"/>
                  </a:lnTo>
                  <a:lnTo>
                    <a:pt x="93" y="109"/>
                  </a:lnTo>
                  <a:lnTo>
                    <a:pt x="93" y="113"/>
                  </a:lnTo>
                  <a:lnTo>
                    <a:pt x="93" y="116"/>
                  </a:lnTo>
                  <a:lnTo>
                    <a:pt x="93" y="122"/>
                  </a:lnTo>
                  <a:lnTo>
                    <a:pt x="95" y="128"/>
                  </a:lnTo>
                  <a:lnTo>
                    <a:pt x="95" y="133"/>
                  </a:lnTo>
                  <a:lnTo>
                    <a:pt x="95" y="137"/>
                  </a:lnTo>
                  <a:lnTo>
                    <a:pt x="95" y="141"/>
                  </a:lnTo>
                  <a:lnTo>
                    <a:pt x="95" y="145"/>
                  </a:lnTo>
                  <a:lnTo>
                    <a:pt x="95" y="147"/>
                  </a:lnTo>
                  <a:lnTo>
                    <a:pt x="95" y="147"/>
                  </a:lnTo>
                  <a:lnTo>
                    <a:pt x="121" y="109"/>
                  </a:lnTo>
                  <a:lnTo>
                    <a:pt x="119" y="109"/>
                  </a:lnTo>
                  <a:lnTo>
                    <a:pt x="119" y="107"/>
                  </a:lnTo>
                  <a:lnTo>
                    <a:pt x="119" y="103"/>
                  </a:lnTo>
                  <a:lnTo>
                    <a:pt x="119" y="101"/>
                  </a:lnTo>
                  <a:lnTo>
                    <a:pt x="117" y="95"/>
                  </a:lnTo>
                  <a:lnTo>
                    <a:pt x="116" y="92"/>
                  </a:lnTo>
                  <a:lnTo>
                    <a:pt x="114" y="84"/>
                  </a:lnTo>
                  <a:lnTo>
                    <a:pt x="114" y="80"/>
                  </a:lnTo>
                  <a:lnTo>
                    <a:pt x="112" y="76"/>
                  </a:lnTo>
                  <a:lnTo>
                    <a:pt x="110" y="73"/>
                  </a:lnTo>
                  <a:lnTo>
                    <a:pt x="110" y="69"/>
                  </a:lnTo>
                  <a:lnTo>
                    <a:pt x="108" y="65"/>
                  </a:lnTo>
                  <a:lnTo>
                    <a:pt x="106" y="63"/>
                  </a:lnTo>
                  <a:lnTo>
                    <a:pt x="104" y="59"/>
                  </a:lnTo>
                  <a:lnTo>
                    <a:pt x="102" y="55"/>
                  </a:lnTo>
                  <a:lnTo>
                    <a:pt x="102" y="54"/>
                  </a:lnTo>
                  <a:lnTo>
                    <a:pt x="100" y="50"/>
                  </a:lnTo>
                  <a:lnTo>
                    <a:pt x="98" y="46"/>
                  </a:lnTo>
                  <a:lnTo>
                    <a:pt x="97" y="42"/>
                  </a:lnTo>
                  <a:lnTo>
                    <a:pt x="95" y="40"/>
                  </a:lnTo>
                  <a:lnTo>
                    <a:pt x="89" y="35"/>
                  </a:lnTo>
                  <a:lnTo>
                    <a:pt x="85" y="31"/>
                  </a:lnTo>
                  <a:lnTo>
                    <a:pt x="83" y="27"/>
                  </a:lnTo>
                  <a:lnTo>
                    <a:pt x="79" y="25"/>
                  </a:lnTo>
                  <a:lnTo>
                    <a:pt x="76" y="23"/>
                  </a:lnTo>
                  <a:lnTo>
                    <a:pt x="74" y="21"/>
                  </a:lnTo>
                  <a:lnTo>
                    <a:pt x="70" y="19"/>
                  </a:lnTo>
                  <a:lnTo>
                    <a:pt x="66" y="17"/>
                  </a:lnTo>
                  <a:lnTo>
                    <a:pt x="62" y="16"/>
                  </a:lnTo>
                  <a:lnTo>
                    <a:pt x="60" y="14"/>
                  </a:lnTo>
                  <a:lnTo>
                    <a:pt x="57" y="12"/>
                  </a:lnTo>
                  <a:lnTo>
                    <a:pt x="53" y="10"/>
                  </a:lnTo>
                  <a:lnTo>
                    <a:pt x="49" y="10"/>
                  </a:lnTo>
                  <a:lnTo>
                    <a:pt x="45" y="8"/>
                  </a:lnTo>
                  <a:lnTo>
                    <a:pt x="41" y="8"/>
                  </a:lnTo>
                  <a:lnTo>
                    <a:pt x="38" y="6"/>
                  </a:lnTo>
                  <a:lnTo>
                    <a:pt x="36" y="6"/>
                  </a:lnTo>
                  <a:lnTo>
                    <a:pt x="32" y="6"/>
                  </a:lnTo>
                  <a:lnTo>
                    <a:pt x="28" y="4"/>
                  </a:lnTo>
                  <a:lnTo>
                    <a:pt x="24" y="4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3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17" y="12"/>
                  </a:lnTo>
                  <a:lnTo>
                    <a:pt x="17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427" name="Freeform 43"/>
            <p:cNvSpPr>
              <a:spLocks/>
            </p:cNvSpPr>
            <p:nvPr/>
          </p:nvSpPr>
          <p:spPr bwMode="auto">
            <a:xfrm>
              <a:off x="2878" y="2007"/>
              <a:ext cx="17" cy="54"/>
            </a:xfrm>
            <a:custGeom>
              <a:avLst/>
              <a:gdLst>
                <a:gd name="T0" fmla="*/ 6 w 34"/>
                <a:gd name="T1" fmla="*/ 0 h 108"/>
                <a:gd name="T2" fmla="*/ 2 w 34"/>
                <a:gd name="T3" fmla="*/ 0 h 108"/>
                <a:gd name="T4" fmla="*/ 0 w 34"/>
                <a:gd name="T5" fmla="*/ 4 h 108"/>
                <a:gd name="T6" fmla="*/ 0 w 34"/>
                <a:gd name="T7" fmla="*/ 8 h 108"/>
                <a:gd name="T8" fmla="*/ 0 w 34"/>
                <a:gd name="T9" fmla="*/ 15 h 108"/>
                <a:gd name="T10" fmla="*/ 2 w 34"/>
                <a:gd name="T11" fmla="*/ 23 h 108"/>
                <a:gd name="T12" fmla="*/ 2 w 34"/>
                <a:gd name="T13" fmla="*/ 30 h 108"/>
                <a:gd name="T14" fmla="*/ 4 w 34"/>
                <a:gd name="T15" fmla="*/ 38 h 108"/>
                <a:gd name="T16" fmla="*/ 6 w 34"/>
                <a:gd name="T17" fmla="*/ 46 h 108"/>
                <a:gd name="T18" fmla="*/ 8 w 34"/>
                <a:gd name="T19" fmla="*/ 53 h 108"/>
                <a:gd name="T20" fmla="*/ 10 w 34"/>
                <a:gd name="T21" fmla="*/ 61 h 108"/>
                <a:gd name="T22" fmla="*/ 12 w 34"/>
                <a:gd name="T23" fmla="*/ 68 h 108"/>
                <a:gd name="T24" fmla="*/ 13 w 34"/>
                <a:gd name="T25" fmla="*/ 78 h 108"/>
                <a:gd name="T26" fmla="*/ 15 w 34"/>
                <a:gd name="T27" fmla="*/ 84 h 108"/>
                <a:gd name="T28" fmla="*/ 17 w 34"/>
                <a:gd name="T29" fmla="*/ 91 h 108"/>
                <a:gd name="T30" fmla="*/ 19 w 34"/>
                <a:gd name="T31" fmla="*/ 99 h 108"/>
                <a:gd name="T32" fmla="*/ 21 w 34"/>
                <a:gd name="T33" fmla="*/ 106 h 108"/>
                <a:gd name="T34" fmla="*/ 25 w 34"/>
                <a:gd name="T35" fmla="*/ 106 h 108"/>
                <a:gd name="T36" fmla="*/ 31 w 34"/>
                <a:gd name="T37" fmla="*/ 106 h 108"/>
                <a:gd name="T38" fmla="*/ 32 w 34"/>
                <a:gd name="T39" fmla="*/ 101 h 108"/>
                <a:gd name="T40" fmla="*/ 34 w 34"/>
                <a:gd name="T41" fmla="*/ 91 h 108"/>
                <a:gd name="T42" fmla="*/ 32 w 34"/>
                <a:gd name="T43" fmla="*/ 84 h 108"/>
                <a:gd name="T44" fmla="*/ 31 w 34"/>
                <a:gd name="T45" fmla="*/ 76 h 108"/>
                <a:gd name="T46" fmla="*/ 29 w 34"/>
                <a:gd name="T47" fmla="*/ 68 h 108"/>
                <a:gd name="T48" fmla="*/ 27 w 34"/>
                <a:gd name="T49" fmla="*/ 61 h 108"/>
                <a:gd name="T50" fmla="*/ 25 w 34"/>
                <a:gd name="T51" fmla="*/ 53 h 108"/>
                <a:gd name="T52" fmla="*/ 23 w 34"/>
                <a:gd name="T53" fmla="*/ 46 h 108"/>
                <a:gd name="T54" fmla="*/ 21 w 34"/>
                <a:gd name="T55" fmla="*/ 38 h 108"/>
                <a:gd name="T56" fmla="*/ 17 w 34"/>
                <a:gd name="T57" fmla="*/ 30 h 108"/>
                <a:gd name="T58" fmla="*/ 17 w 34"/>
                <a:gd name="T59" fmla="*/ 23 h 108"/>
                <a:gd name="T60" fmla="*/ 15 w 34"/>
                <a:gd name="T61" fmla="*/ 17 h 108"/>
                <a:gd name="T62" fmla="*/ 12 w 34"/>
                <a:gd name="T63" fmla="*/ 9 h 108"/>
                <a:gd name="T64" fmla="*/ 10 w 34"/>
                <a:gd name="T65" fmla="*/ 2 h 108"/>
                <a:gd name="T66" fmla="*/ 10 w 34"/>
                <a:gd name="T67" fmla="*/ 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" h="108">
                  <a:moveTo>
                    <a:pt x="10" y="2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2" y="21"/>
                  </a:lnTo>
                  <a:lnTo>
                    <a:pt x="2" y="23"/>
                  </a:lnTo>
                  <a:lnTo>
                    <a:pt x="2" y="27"/>
                  </a:lnTo>
                  <a:lnTo>
                    <a:pt x="2" y="30"/>
                  </a:lnTo>
                  <a:lnTo>
                    <a:pt x="4" y="34"/>
                  </a:lnTo>
                  <a:lnTo>
                    <a:pt x="4" y="38"/>
                  </a:lnTo>
                  <a:lnTo>
                    <a:pt x="6" y="42"/>
                  </a:lnTo>
                  <a:lnTo>
                    <a:pt x="6" y="46"/>
                  </a:lnTo>
                  <a:lnTo>
                    <a:pt x="8" y="49"/>
                  </a:lnTo>
                  <a:lnTo>
                    <a:pt x="8" y="53"/>
                  </a:lnTo>
                  <a:lnTo>
                    <a:pt x="8" y="57"/>
                  </a:lnTo>
                  <a:lnTo>
                    <a:pt x="10" y="61"/>
                  </a:lnTo>
                  <a:lnTo>
                    <a:pt x="12" y="66"/>
                  </a:lnTo>
                  <a:lnTo>
                    <a:pt x="12" y="68"/>
                  </a:lnTo>
                  <a:lnTo>
                    <a:pt x="13" y="74"/>
                  </a:lnTo>
                  <a:lnTo>
                    <a:pt x="13" y="78"/>
                  </a:lnTo>
                  <a:lnTo>
                    <a:pt x="15" y="82"/>
                  </a:lnTo>
                  <a:lnTo>
                    <a:pt x="15" y="84"/>
                  </a:lnTo>
                  <a:lnTo>
                    <a:pt x="17" y="87"/>
                  </a:lnTo>
                  <a:lnTo>
                    <a:pt x="17" y="91"/>
                  </a:lnTo>
                  <a:lnTo>
                    <a:pt x="17" y="93"/>
                  </a:lnTo>
                  <a:lnTo>
                    <a:pt x="19" y="99"/>
                  </a:lnTo>
                  <a:lnTo>
                    <a:pt x="21" y="103"/>
                  </a:lnTo>
                  <a:lnTo>
                    <a:pt x="21" y="106"/>
                  </a:lnTo>
                  <a:lnTo>
                    <a:pt x="23" y="106"/>
                  </a:lnTo>
                  <a:lnTo>
                    <a:pt x="25" y="106"/>
                  </a:lnTo>
                  <a:lnTo>
                    <a:pt x="29" y="108"/>
                  </a:lnTo>
                  <a:lnTo>
                    <a:pt x="31" y="106"/>
                  </a:lnTo>
                  <a:lnTo>
                    <a:pt x="32" y="104"/>
                  </a:lnTo>
                  <a:lnTo>
                    <a:pt x="32" y="101"/>
                  </a:lnTo>
                  <a:lnTo>
                    <a:pt x="34" y="95"/>
                  </a:lnTo>
                  <a:lnTo>
                    <a:pt x="34" y="91"/>
                  </a:lnTo>
                  <a:lnTo>
                    <a:pt x="32" y="85"/>
                  </a:lnTo>
                  <a:lnTo>
                    <a:pt x="32" y="84"/>
                  </a:lnTo>
                  <a:lnTo>
                    <a:pt x="31" y="80"/>
                  </a:lnTo>
                  <a:lnTo>
                    <a:pt x="31" y="76"/>
                  </a:lnTo>
                  <a:lnTo>
                    <a:pt x="31" y="74"/>
                  </a:lnTo>
                  <a:lnTo>
                    <a:pt x="29" y="68"/>
                  </a:lnTo>
                  <a:lnTo>
                    <a:pt x="29" y="66"/>
                  </a:lnTo>
                  <a:lnTo>
                    <a:pt x="27" y="61"/>
                  </a:lnTo>
                  <a:lnTo>
                    <a:pt x="27" y="59"/>
                  </a:lnTo>
                  <a:lnTo>
                    <a:pt x="25" y="53"/>
                  </a:lnTo>
                  <a:lnTo>
                    <a:pt x="25" y="49"/>
                  </a:lnTo>
                  <a:lnTo>
                    <a:pt x="23" y="46"/>
                  </a:lnTo>
                  <a:lnTo>
                    <a:pt x="23" y="42"/>
                  </a:lnTo>
                  <a:lnTo>
                    <a:pt x="21" y="38"/>
                  </a:lnTo>
                  <a:lnTo>
                    <a:pt x="19" y="34"/>
                  </a:lnTo>
                  <a:lnTo>
                    <a:pt x="17" y="30"/>
                  </a:lnTo>
                  <a:lnTo>
                    <a:pt x="17" y="27"/>
                  </a:lnTo>
                  <a:lnTo>
                    <a:pt x="17" y="23"/>
                  </a:lnTo>
                  <a:lnTo>
                    <a:pt x="15" y="19"/>
                  </a:lnTo>
                  <a:lnTo>
                    <a:pt x="15" y="17"/>
                  </a:lnTo>
                  <a:lnTo>
                    <a:pt x="13" y="13"/>
                  </a:lnTo>
                  <a:lnTo>
                    <a:pt x="12" y="9"/>
                  </a:lnTo>
                  <a:lnTo>
                    <a:pt x="12" y="6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428" name="Freeform 44"/>
            <p:cNvSpPr>
              <a:spLocks/>
            </p:cNvSpPr>
            <p:nvPr/>
          </p:nvSpPr>
          <p:spPr bwMode="auto">
            <a:xfrm>
              <a:off x="2898" y="2115"/>
              <a:ext cx="16" cy="47"/>
            </a:xfrm>
            <a:custGeom>
              <a:avLst/>
              <a:gdLst>
                <a:gd name="T0" fmla="*/ 10 w 32"/>
                <a:gd name="T1" fmla="*/ 2 h 93"/>
                <a:gd name="T2" fmla="*/ 8 w 32"/>
                <a:gd name="T3" fmla="*/ 0 h 93"/>
                <a:gd name="T4" fmla="*/ 4 w 32"/>
                <a:gd name="T5" fmla="*/ 3 h 93"/>
                <a:gd name="T6" fmla="*/ 2 w 32"/>
                <a:gd name="T7" fmla="*/ 5 h 93"/>
                <a:gd name="T8" fmla="*/ 2 w 32"/>
                <a:gd name="T9" fmla="*/ 9 h 93"/>
                <a:gd name="T10" fmla="*/ 0 w 32"/>
                <a:gd name="T11" fmla="*/ 13 h 93"/>
                <a:gd name="T12" fmla="*/ 0 w 32"/>
                <a:gd name="T13" fmla="*/ 17 h 93"/>
                <a:gd name="T14" fmla="*/ 0 w 32"/>
                <a:gd name="T15" fmla="*/ 19 h 93"/>
                <a:gd name="T16" fmla="*/ 0 w 32"/>
                <a:gd name="T17" fmla="*/ 22 h 93"/>
                <a:gd name="T18" fmla="*/ 0 w 32"/>
                <a:gd name="T19" fmla="*/ 26 h 93"/>
                <a:gd name="T20" fmla="*/ 2 w 32"/>
                <a:gd name="T21" fmla="*/ 32 h 93"/>
                <a:gd name="T22" fmla="*/ 2 w 32"/>
                <a:gd name="T23" fmla="*/ 38 h 93"/>
                <a:gd name="T24" fmla="*/ 2 w 32"/>
                <a:gd name="T25" fmla="*/ 43 h 93"/>
                <a:gd name="T26" fmla="*/ 4 w 32"/>
                <a:gd name="T27" fmla="*/ 45 h 93"/>
                <a:gd name="T28" fmla="*/ 4 w 32"/>
                <a:gd name="T29" fmla="*/ 49 h 93"/>
                <a:gd name="T30" fmla="*/ 4 w 32"/>
                <a:gd name="T31" fmla="*/ 53 h 93"/>
                <a:gd name="T32" fmla="*/ 6 w 32"/>
                <a:gd name="T33" fmla="*/ 57 h 93"/>
                <a:gd name="T34" fmla="*/ 8 w 32"/>
                <a:gd name="T35" fmla="*/ 62 h 93"/>
                <a:gd name="T36" fmla="*/ 8 w 32"/>
                <a:gd name="T37" fmla="*/ 70 h 93"/>
                <a:gd name="T38" fmla="*/ 10 w 32"/>
                <a:gd name="T39" fmla="*/ 74 h 93"/>
                <a:gd name="T40" fmla="*/ 11 w 32"/>
                <a:gd name="T41" fmla="*/ 79 h 93"/>
                <a:gd name="T42" fmla="*/ 13 w 32"/>
                <a:gd name="T43" fmla="*/ 85 h 93"/>
                <a:gd name="T44" fmla="*/ 15 w 32"/>
                <a:gd name="T45" fmla="*/ 89 h 93"/>
                <a:gd name="T46" fmla="*/ 17 w 32"/>
                <a:gd name="T47" fmla="*/ 91 h 93"/>
                <a:gd name="T48" fmla="*/ 19 w 32"/>
                <a:gd name="T49" fmla="*/ 93 h 93"/>
                <a:gd name="T50" fmla="*/ 23 w 32"/>
                <a:gd name="T51" fmla="*/ 93 h 93"/>
                <a:gd name="T52" fmla="*/ 27 w 32"/>
                <a:gd name="T53" fmla="*/ 89 h 93"/>
                <a:gd name="T54" fmla="*/ 29 w 32"/>
                <a:gd name="T55" fmla="*/ 85 h 93"/>
                <a:gd name="T56" fmla="*/ 31 w 32"/>
                <a:gd name="T57" fmla="*/ 81 h 93"/>
                <a:gd name="T58" fmla="*/ 31 w 32"/>
                <a:gd name="T59" fmla="*/ 78 h 93"/>
                <a:gd name="T60" fmla="*/ 32 w 32"/>
                <a:gd name="T61" fmla="*/ 74 h 93"/>
                <a:gd name="T62" fmla="*/ 31 w 32"/>
                <a:gd name="T63" fmla="*/ 70 h 93"/>
                <a:gd name="T64" fmla="*/ 31 w 32"/>
                <a:gd name="T65" fmla="*/ 66 h 93"/>
                <a:gd name="T66" fmla="*/ 29 w 32"/>
                <a:gd name="T67" fmla="*/ 62 h 93"/>
                <a:gd name="T68" fmla="*/ 29 w 32"/>
                <a:gd name="T69" fmla="*/ 59 h 93"/>
                <a:gd name="T70" fmla="*/ 27 w 32"/>
                <a:gd name="T71" fmla="*/ 53 h 93"/>
                <a:gd name="T72" fmla="*/ 25 w 32"/>
                <a:gd name="T73" fmla="*/ 49 h 93"/>
                <a:gd name="T74" fmla="*/ 23 w 32"/>
                <a:gd name="T75" fmla="*/ 43 h 93"/>
                <a:gd name="T76" fmla="*/ 21 w 32"/>
                <a:gd name="T77" fmla="*/ 38 h 93"/>
                <a:gd name="T78" fmla="*/ 19 w 32"/>
                <a:gd name="T79" fmla="*/ 30 h 93"/>
                <a:gd name="T80" fmla="*/ 17 w 32"/>
                <a:gd name="T81" fmla="*/ 24 h 93"/>
                <a:gd name="T82" fmla="*/ 15 w 32"/>
                <a:gd name="T83" fmla="*/ 21 h 93"/>
                <a:gd name="T84" fmla="*/ 13 w 32"/>
                <a:gd name="T85" fmla="*/ 15 h 93"/>
                <a:gd name="T86" fmla="*/ 11 w 32"/>
                <a:gd name="T87" fmla="*/ 9 h 93"/>
                <a:gd name="T88" fmla="*/ 11 w 32"/>
                <a:gd name="T89" fmla="*/ 5 h 93"/>
                <a:gd name="T90" fmla="*/ 10 w 32"/>
                <a:gd name="T91" fmla="*/ 3 h 93"/>
                <a:gd name="T92" fmla="*/ 10 w 32"/>
                <a:gd name="T93" fmla="*/ 2 h 93"/>
                <a:gd name="T94" fmla="*/ 10 w 32"/>
                <a:gd name="T95" fmla="*/ 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2" h="93">
                  <a:moveTo>
                    <a:pt x="10" y="2"/>
                  </a:moveTo>
                  <a:lnTo>
                    <a:pt x="8" y="0"/>
                  </a:lnTo>
                  <a:lnTo>
                    <a:pt x="4" y="3"/>
                  </a:lnTo>
                  <a:lnTo>
                    <a:pt x="2" y="5"/>
                  </a:lnTo>
                  <a:lnTo>
                    <a:pt x="2" y="9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2" y="32"/>
                  </a:lnTo>
                  <a:lnTo>
                    <a:pt x="2" y="38"/>
                  </a:lnTo>
                  <a:lnTo>
                    <a:pt x="2" y="43"/>
                  </a:lnTo>
                  <a:lnTo>
                    <a:pt x="4" y="45"/>
                  </a:lnTo>
                  <a:lnTo>
                    <a:pt x="4" y="49"/>
                  </a:lnTo>
                  <a:lnTo>
                    <a:pt x="4" y="53"/>
                  </a:lnTo>
                  <a:lnTo>
                    <a:pt x="6" y="57"/>
                  </a:lnTo>
                  <a:lnTo>
                    <a:pt x="8" y="62"/>
                  </a:lnTo>
                  <a:lnTo>
                    <a:pt x="8" y="70"/>
                  </a:lnTo>
                  <a:lnTo>
                    <a:pt x="10" y="74"/>
                  </a:lnTo>
                  <a:lnTo>
                    <a:pt x="11" y="79"/>
                  </a:lnTo>
                  <a:lnTo>
                    <a:pt x="13" y="85"/>
                  </a:lnTo>
                  <a:lnTo>
                    <a:pt x="15" y="89"/>
                  </a:lnTo>
                  <a:lnTo>
                    <a:pt x="17" y="91"/>
                  </a:lnTo>
                  <a:lnTo>
                    <a:pt x="19" y="93"/>
                  </a:lnTo>
                  <a:lnTo>
                    <a:pt x="23" y="93"/>
                  </a:lnTo>
                  <a:lnTo>
                    <a:pt x="27" y="89"/>
                  </a:lnTo>
                  <a:lnTo>
                    <a:pt x="29" y="85"/>
                  </a:lnTo>
                  <a:lnTo>
                    <a:pt x="31" y="81"/>
                  </a:lnTo>
                  <a:lnTo>
                    <a:pt x="31" y="78"/>
                  </a:lnTo>
                  <a:lnTo>
                    <a:pt x="32" y="74"/>
                  </a:lnTo>
                  <a:lnTo>
                    <a:pt x="31" y="70"/>
                  </a:lnTo>
                  <a:lnTo>
                    <a:pt x="31" y="66"/>
                  </a:lnTo>
                  <a:lnTo>
                    <a:pt x="29" y="62"/>
                  </a:lnTo>
                  <a:lnTo>
                    <a:pt x="29" y="59"/>
                  </a:lnTo>
                  <a:lnTo>
                    <a:pt x="27" y="53"/>
                  </a:lnTo>
                  <a:lnTo>
                    <a:pt x="25" y="49"/>
                  </a:lnTo>
                  <a:lnTo>
                    <a:pt x="23" y="43"/>
                  </a:lnTo>
                  <a:lnTo>
                    <a:pt x="21" y="38"/>
                  </a:lnTo>
                  <a:lnTo>
                    <a:pt x="19" y="30"/>
                  </a:lnTo>
                  <a:lnTo>
                    <a:pt x="17" y="24"/>
                  </a:lnTo>
                  <a:lnTo>
                    <a:pt x="15" y="21"/>
                  </a:lnTo>
                  <a:lnTo>
                    <a:pt x="13" y="15"/>
                  </a:lnTo>
                  <a:lnTo>
                    <a:pt x="11" y="9"/>
                  </a:lnTo>
                  <a:lnTo>
                    <a:pt x="11" y="5"/>
                  </a:lnTo>
                  <a:lnTo>
                    <a:pt x="10" y="3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429" name="Freeform 45"/>
            <p:cNvSpPr>
              <a:spLocks/>
            </p:cNvSpPr>
            <p:nvPr/>
          </p:nvSpPr>
          <p:spPr bwMode="auto">
            <a:xfrm>
              <a:off x="2961" y="1893"/>
              <a:ext cx="145" cy="397"/>
            </a:xfrm>
            <a:custGeom>
              <a:avLst/>
              <a:gdLst>
                <a:gd name="T0" fmla="*/ 7 w 291"/>
                <a:gd name="T1" fmla="*/ 28 h 794"/>
                <a:gd name="T2" fmla="*/ 26 w 291"/>
                <a:gd name="T3" fmla="*/ 63 h 794"/>
                <a:gd name="T4" fmla="*/ 40 w 291"/>
                <a:gd name="T5" fmla="*/ 89 h 794"/>
                <a:gd name="T6" fmla="*/ 41 w 291"/>
                <a:gd name="T7" fmla="*/ 112 h 794"/>
                <a:gd name="T8" fmla="*/ 41 w 291"/>
                <a:gd name="T9" fmla="*/ 137 h 794"/>
                <a:gd name="T10" fmla="*/ 47 w 291"/>
                <a:gd name="T11" fmla="*/ 160 h 794"/>
                <a:gd name="T12" fmla="*/ 55 w 291"/>
                <a:gd name="T13" fmla="*/ 188 h 794"/>
                <a:gd name="T14" fmla="*/ 64 w 291"/>
                <a:gd name="T15" fmla="*/ 218 h 794"/>
                <a:gd name="T16" fmla="*/ 72 w 291"/>
                <a:gd name="T17" fmla="*/ 239 h 794"/>
                <a:gd name="T18" fmla="*/ 79 w 291"/>
                <a:gd name="T19" fmla="*/ 260 h 794"/>
                <a:gd name="T20" fmla="*/ 89 w 291"/>
                <a:gd name="T21" fmla="*/ 285 h 794"/>
                <a:gd name="T22" fmla="*/ 98 w 291"/>
                <a:gd name="T23" fmla="*/ 310 h 794"/>
                <a:gd name="T24" fmla="*/ 108 w 291"/>
                <a:gd name="T25" fmla="*/ 334 h 794"/>
                <a:gd name="T26" fmla="*/ 117 w 291"/>
                <a:gd name="T27" fmla="*/ 363 h 794"/>
                <a:gd name="T28" fmla="*/ 129 w 291"/>
                <a:gd name="T29" fmla="*/ 391 h 794"/>
                <a:gd name="T30" fmla="*/ 137 w 291"/>
                <a:gd name="T31" fmla="*/ 420 h 794"/>
                <a:gd name="T32" fmla="*/ 140 w 291"/>
                <a:gd name="T33" fmla="*/ 456 h 794"/>
                <a:gd name="T34" fmla="*/ 142 w 291"/>
                <a:gd name="T35" fmla="*/ 494 h 794"/>
                <a:gd name="T36" fmla="*/ 138 w 291"/>
                <a:gd name="T37" fmla="*/ 534 h 794"/>
                <a:gd name="T38" fmla="*/ 131 w 291"/>
                <a:gd name="T39" fmla="*/ 576 h 794"/>
                <a:gd name="T40" fmla="*/ 119 w 291"/>
                <a:gd name="T41" fmla="*/ 616 h 794"/>
                <a:gd name="T42" fmla="*/ 104 w 291"/>
                <a:gd name="T43" fmla="*/ 654 h 794"/>
                <a:gd name="T44" fmla="*/ 85 w 291"/>
                <a:gd name="T45" fmla="*/ 690 h 794"/>
                <a:gd name="T46" fmla="*/ 60 w 291"/>
                <a:gd name="T47" fmla="*/ 720 h 794"/>
                <a:gd name="T48" fmla="*/ 34 w 291"/>
                <a:gd name="T49" fmla="*/ 745 h 794"/>
                <a:gd name="T50" fmla="*/ 55 w 291"/>
                <a:gd name="T51" fmla="*/ 792 h 794"/>
                <a:gd name="T52" fmla="*/ 78 w 291"/>
                <a:gd name="T53" fmla="*/ 772 h 794"/>
                <a:gd name="T54" fmla="*/ 95 w 291"/>
                <a:gd name="T55" fmla="*/ 751 h 794"/>
                <a:gd name="T56" fmla="*/ 114 w 291"/>
                <a:gd name="T57" fmla="*/ 724 h 794"/>
                <a:gd name="T58" fmla="*/ 133 w 291"/>
                <a:gd name="T59" fmla="*/ 692 h 794"/>
                <a:gd name="T60" fmla="*/ 150 w 291"/>
                <a:gd name="T61" fmla="*/ 650 h 794"/>
                <a:gd name="T62" fmla="*/ 167 w 291"/>
                <a:gd name="T63" fmla="*/ 604 h 794"/>
                <a:gd name="T64" fmla="*/ 176 w 291"/>
                <a:gd name="T65" fmla="*/ 547 h 794"/>
                <a:gd name="T66" fmla="*/ 180 w 291"/>
                <a:gd name="T67" fmla="*/ 486 h 794"/>
                <a:gd name="T68" fmla="*/ 150 w 291"/>
                <a:gd name="T69" fmla="*/ 319 h 794"/>
                <a:gd name="T70" fmla="*/ 175 w 291"/>
                <a:gd name="T71" fmla="*/ 336 h 794"/>
                <a:gd name="T72" fmla="*/ 211 w 291"/>
                <a:gd name="T73" fmla="*/ 363 h 794"/>
                <a:gd name="T74" fmla="*/ 230 w 291"/>
                <a:gd name="T75" fmla="*/ 386 h 794"/>
                <a:gd name="T76" fmla="*/ 237 w 291"/>
                <a:gd name="T77" fmla="*/ 405 h 794"/>
                <a:gd name="T78" fmla="*/ 247 w 291"/>
                <a:gd name="T79" fmla="*/ 426 h 794"/>
                <a:gd name="T80" fmla="*/ 256 w 291"/>
                <a:gd name="T81" fmla="*/ 450 h 794"/>
                <a:gd name="T82" fmla="*/ 289 w 291"/>
                <a:gd name="T83" fmla="*/ 405 h 794"/>
                <a:gd name="T84" fmla="*/ 281 w 291"/>
                <a:gd name="T85" fmla="*/ 378 h 794"/>
                <a:gd name="T86" fmla="*/ 260 w 291"/>
                <a:gd name="T87" fmla="*/ 344 h 794"/>
                <a:gd name="T88" fmla="*/ 237 w 291"/>
                <a:gd name="T89" fmla="*/ 325 h 794"/>
                <a:gd name="T90" fmla="*/ 209 w 291"/>
                <a:gd name="T91" fmla="*/ 308 h 794"/>
                <a:gd name="T92" fmla="*/ 178 w 291"/>
                <a:gd name="T93" fmla="*/ 291 h 794"/>
                <a:gd name="T94" fmla="*/ 154 w 291"/>
                <a:gd name="T95" fmla="*/ 279 h 794"/>
                <a:gd name="T96" fmla="*/ 140 w 291"/>
                <a:gd name="T97" fmla="*/ 274 h 794"/>
                <a:gd name="T98" fmla="*/ 127 w 291"/>
                <a:gd name="T99" fmla="*/ 255 h 794"/>
                <a:gd name="T100" fmla="*/ 114 w 291"/>
                <a:gd name="T101" fmla="*/ 232 h 794"/>
                <a:gd name="T102" fmla="*/ 98 w 291"/>
                <a:gd name="T103" fmla="*/ 205 h 794"/>
                <a:gd name="T104" fmla="*/ 87 w 291"/>
                <a:gd name="T105" fmla="*/ 180 h 794"/>
                <a:gd name="T106" fmla="*/ 83 w 291"/>
                <a:gd name="T107" fmla="*/ 158 h 794"/>
                <a:gd name="T108" fmla="*/ 78 w 291"/>
                <a:gd name="T109" fmla="*/ 135 h 794"/>
                <a:gd name="T110" fmla="*/ 70 w 291"/>
                <a:gd name="T111" fmla="*/ 110 h 794"/>
                <a:gd name="T112" fmla="*/ 64 w 291"/>
                <a:gd name="T113" fmla="*/ 87 h 794"/>
                <a:gd name="T114" fmla="*/ 55 w 291"/>
                <a:gd name="T115" fmla="*/ 64 h 794"/>
                <a:gd name="T116" fmla="*/ 43 w 291"/>
                <a:gd name="T117" fmla="*/ 40 h 794"/>
                <a:gd name="T118" fmla="*/ 34 w 291"/>
                <a:gd name="T119" fmla="*/ 17 h 794"/>
                <a:gd name="T120" fmla="*/ 26 w 291"/>
                <a:gd name="T121" fmla="*/ 0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91" h="794">
                  <a:moveTo>
                    <a:pt x="0" y="11"/>
                  </a:moveTo>
                  <a:lnTo>
                    <a:pt x="0" y="13"/>
                  </a:lnTo>
                  <a:lnTo>
                    <a:pt x="1" y="15"/>
                  </a:lnTo>
                  <a:lnTo>
                    <a:pt x="3" y="19"/>
                  </a:lnTo>
                  <a:lnTo>
                    <a:pt x="5" y="23"/>
                  </a:lnTo>
                  <a:lnTo>
                    <a:pt x="7" y="28"/>
                  </a:lnTo>
                  <a:lnTo>
                    <a:pt x="9" y="34"/>
                  </a:lnTo>
                  <a:lnTo>
                    <a:pt x="13" y="40"/>
                  </a:lnTo>
                  <a:lnTo>
                    <a:pt x="17" y="44"/>
                  </a:lnTo>
                  <a:lnTo>
                    <a:pt x="19" y="51"/>
                  </a:lnTo>
                  <a:lnTo>
                    <a:pt x="22" y="57"/>
                  </a:lnTo>
                  <a:lnTo>
                    <a:pt x="26" y="63"/>
                  </a:lnTo>
                  <a:lnTo>
                    <a:pt x="28" y="68"/>
                  </a:lnTo>
                  <a:lnTo>
                    <a:pt x="32" y="74"/>
                  </a:lnTo>
                  <a:lnTo>
                    <a:pt x="34" y="78"/>
                  </a:lnTo>
                  <a:lnTo>
                    <a:pt x="38" y="83"/>
                  </a:lnTo>
                  <a:lnTo>
                    <a:pt x="38" y="85"/>
                  </a:lnTo>
                  <a:lnTo>
                    <a:pt x="40" y="89"/>
                  </a:lnTo>
                  <a:lnTo>
                    <a:pt x="40" y="93"/>
                  </a:lnTo>
                  <a:lnTo>
                    <a:pt x="41" y="97"/>
                  </a:lnTo>
                  <a:lnTo>
                    <a:pt x="41" y="101"/>
                  </a:lnTo>
                  <a:lnTo>
                    <a:pt x="41" y="102"/>
                  </a:lnTo>
                  <a:lnTo>
                    <a:pt x="41" y="106"/>
                  </a:lnTo>
                  <a:lnTo>
                    <a:pt x="41" y="112"/>
                  </a:lnTo>
                  <a:lnTo>
                    <a:pt x="41" y="116"/>
                  </a:lnTo>
                  <a:lnTo>
                    <a:pt x="41" y="120"/>
                  </a:lnTo>
                  <a:lnTo>
                    <a:pt x="41" y="125"/>
                  </a:lnTo>
                  <a:lnTo>
                    <a:pt x="41" y="131"/>
                  </a:lnTo>
                  <a:lnTo>
                    <a:pt x="41" y="133"/>
                  </a:lnTo>
                  <a:lnTo>
                    <a:pt x="41" y="137"/>
                  </a:lnTo>
                  <a:lnTo>
                    <a:pt x="43" y="141"/>
                  </a:lnTo>
                  <a:lnTo>
                    <a:pt x="43" y="142"/>
                  </a:lnTo>
                  <a:lnTo>
                    <a:pt x="43" y="146"/>
                  </a:lnTo>
                  <a:lnTo>
                    <a:pt x="45" y="152"/>
                  </a:lnTo>
                  <a:lnTo>
                    <a:pt x="45" y="156"/>
                  </a:lnTo>
                  <a:lnTo>
                    <a:pt x="47" y="160"/>
                  </a:lnTo>
                  <a:lnTo>
                    <a:pt x="47" y="163"/>
                  </a:lnTo>
                  <a:lnTo>
                    <a:pt x="49" y="169"/>
                  </a:lnTo>
                  <a:lnTo>
                    <a:pt x="51" y="173"/>
                  </a:lnTo>
                  <a:lnTo>
                    <a:pt x="51" y="177"/>
                  </a:lnTo>
                  <a:lnTo>
                    <a:pt x="53" y="182"/>
                  </a:lnTo>
                  <a:lnTo>
                    <a:pt x="55" y="188"/>
                  </a:lnTo>
                  <a:lnTo>
                    <a:pt x="57" y="194"/>
                  </a:lnTo>
                  <a:lnTo>
                    <a:pt x="59" y="199"/>
                  </a:lnTo>
                  <a:lnTo>
                    <a:pt x="60" y="205"/>
                  </a:lnTo>
                  <a:lnTo>
                    <a:pt x="62" y="211"/>
                  </a:lnTo>
                  <a:lnTo>
                    <a:pt x="62" y="215"/>
                  </a:lnTo>
                  <a:lnTo>
                    <a:pt x="64" y="218"/>
                  </a:lnTo>
                  <a:lnTo>
                    <a:pt x="66" y="220"/>
                  </a:lnTo>
                  <a:lnTo>
                    <a:pt x="66" y="224"/>
                  </a:lnTo>
                  <a:lnTo>
                    <a:pt x="68" y="228"/>
                  </a:lnTo>
                  <a:lnTo>
                    <a:pt x="70" y="232"/>
                  </a:lnTo>
                  <a:lnTo>
                    <a:pt x="70" y="236"/>
                  </a:lnTo>
                  <a:lnTo>
                    <a:pt x="72" y="239"/>
                  </a:lnTo>
                  <a:lnTo>
                    <a:pt x="74" y="243"/>
                  </a:lnTo>
                  <a:lnTo>
                    <a:pt x="76" y="245"/>
                  </a:lnTo>
                  <a:lnTo>
                    <a:pt x="76" y="249"/>
                  </a:lnTo>
                  <a:lnTo>
                    <a:pt x="78" y="255"/>
                  </a:lnTo>
                  <a:lnTo>
                    <a:pt x="79" y="256"/>
                  </a:lnTo>
                  <a:lnTo>
                    <a:pt x="79" y="260"/>
                  </a:lnTo>
                  <a:lnTo>
                    <a:pt x="81" y="264"/>
                  </a:lnTo>
                  <a:lnTo>
                    <a:pt x="83" y="268"/>
                  </a:lnTo>
                  <a:lnTo>
                    <a:pt x="83" y="272"/>
                  </a:lnTo>
                  <a:lnTo>
                    <a:pt x="85" y="275"/>
                  </a:lnTo>
                  <a:lnTo>
                    <a:pt x="87" y="279"/>
                  </a:lnTo>
                  <a:lnTo>
                    <a:pt x="89" y="285"/>
                  </a:lnTo>
                  <a:lnTo>
                    <a:pt x="89" y="289"/>
                  </a:lnTo>
                  <a:lnTo>
                    <a:pt x="91" y="293"/>
                  </a:lnTo>
                  <a:lnTo>
                    <a:pt x="93" y="296"/>
                  </a:lnTo>
                  <a:lnTo>
                    <a:pt x="95" y="300"/>
                  </a:lnTo>
                  <a:lnTo>
                    <a:pt x="97" y="304"/>
                  </a:lnTo>
                  <a:lnTo>
                    <a:pt x="98" y="310"/>
                  </a:lnTo>
                  <a:lnTo>
                    <a:pt x="100" y="313"/>
                  </a:lnTo>
                  <a:lnTo>
                    <a:pt x="100" y="317"/>
                  </a:lnTo>
                  <a:lnTo>
                    <a:pt x="102" y="321"/>
                  </a:lnTo>
                  <a:lnTo>
                    <a:pt x="104" y="327"/>
                  </a:lnTo>
                  <a:lnTo>
                    <a:pt x="106" y="331"/>
                  </a:lnTo>
                  <a:lnTo>
                    <a:pt x="108" y="334"/>
                  </a:lnTo>
                  <a:lnTo>
                    <a:pt x="110" y="338"/>
                  </a:lnTo>
                  <a:lnTo>
                    <a:pt x="110" y="344"/>
                  </a:lnTo>
                  <a:lnTo>
                    <a:pt x="112" y="348"/>
                  </a:lnTo>
                  <a:lnTo>
                    <a:pt x="114" y="353"/>
                  </a:lnTo>
                  <a:lnTo>
                    <a:pt x="116" y="357"/>
                  </a:lnTo>
                  <a:lnTo>
                    <a:pt x="117" y="363"/>
                  </a:lnTo>
                  <a:lnTo>
                    <a:pt x="119" y="367"/>
                  </a:lnTo>
                  <a:lnTo>
                    <a:pt x="121" y="370"/>
                  </a:lnTo>
                  <a:lnTo>
                    <a:pt x="123" y="376"/>
                  </a:lnTo>
                  <a:lnTo>
                    <a:pt x="125" y="380"/>
                  </a:lnTo>
                  <a:lnTo>
                    <a:pt x="127" y="386"/>
                  </a:lnTo>
                  <a:lnTo>
                    <a:pt x="129" y="391"/>
                  </a:lnTo>
                  <a:lnTo>
                    <a:pt x="129" y="395"/>
                  </a:lnTo>
                  <a:lnTo>
                    <a:pt x="131" y="399"/>
                  </a:lnTo>
                  <a:lnTo>
                    <a:pt x="133" y="405"/>
                  </a:lnTo>
                  <a:lnTo>
                    <a:pt x="135" y="410"/>
                  </a:lnTo>
                  <a:lnTo>
                    <a:pt x="135" y="414"/>
                  </a:lnTo>
                  <a:lnTo>
                    <a:pt x="137" y="420"/>
                  </a:lnTo>
                  <a:lnTo>
                    <a:pt x="137" y="426"/>
                  </a:lnTo>
                  <a:lnTo>
                    <a:pt x="138" y="431"/>
                  </a:lnTo>
                  <a:lnTo>
                    <a:pt x="138" y="437"/>
                  </a:lnTo>
                  <a:lnTo>
                    <a:pt x="140" y="443"/>
                  </a:lnTo>
                  <a:lnTo>
                    <a:pt x="140" y="448"/>
                  </a:lnTo>
                  <a:lnTo>
                    <a:pt x="140" y="456"/>
                  </a:lnTo>
                  <a:lnTo>
                    <a:pt x="140" y="462"/>
                  </a:lnTo>
                  <a:lnTo>
                    <a:pt x="142" y="467"/>
                  </a:lnTo>
                  <a:lnTo>
                    <a:pt x="142" y="475"/>
                  </a:lnTo>
                  <a:lnTo>
                    <a:pt x="142" y="483"/>
                  </a:lnTo>
                  <a:lnTo>
                    <a:pt x="142" y="488"/>
                  </a:lnTo>
                  <a:lnTo>
                    <a:pt x="142" y="494"/>
                  </a:lnTo>
                  <a:lnTo>
                    <a:pt x="140" y="500"/>
                  </a:lnTo>
                  <a:lnTo>
                    <a:pt x="140" y="507"/>
                  </a:lnTo>
                  <a:lnTo>
                    <a:pt x="140" y="515"/>
                  </a:lnTo>
                  <a:lnTo>
                    <a:pt x="140" y="521"/>
                  </a:lnTo>
                  <a:lnTo>
                    <a:pt x="138" y="528"/>
                  </a:lnTo>
                  <a:lnTo>
                    <a:pt x="138" y="534"/>
                  </a:lnTo>
                  <a:lnTo>
                    <a:pt x="137" y="542"/>
                  </a:lnTo>
                  <a:lnTo>
                    <a:pt x="137" y="547"/>
                  </a:lnTo>
                  <a:lnTo>
                    <a:pt x="135" y="555"/>
                  </a:lnTo>
                  <a:lnTo>
                    <a:pt x="135" y="562"/>
                  </a:lnTo>
                  <a:lnTo>
                    <a:pt x="133" y="568"/>
                  </a:lnTo>
                  <a:lnTo>
                    <a:pt x="131" y="576"/>
                  </a:lnTo>
                  <a:lnTo>
                    <a:pt x="129" y="581"/>
                  </a:lnTo>
                  <a:lnTo>
                    <a:pt x="127" y="589"/>
                  </a:lnTo>
                  <a:lnTo>
                    <a:pt x="125" y="597"/>
                  </a:lnTo>
                  <a:lnTo>
                    <a:pt x="123" y="602"/>
                  </a:lnTo>
                  <a:lnTo>
                    <a:pt x="121" y="608"/>
                  </a:lnTo>
                  <a:lnTo>
                    <a:pt x="119" y="616"/>
                  </a:lnTo>
                  <a:lnTo>
                    <a:pt x="117" y="621"/>
                  </a:lnTo>
                  <a:lnTo>
                    <a:pt x="114" y="629"/>
                  </a:lnTo>
                  <a:lnTo>
                    <a:pt x="112" y="635"/>
                  </a:lnTo>
                  <a:lnTo>
                    <a:pt x="110" y="642"/>
                  </a:lnTo>
                  <a:lnTo>
                    <a:pt x="106" y="648"/>
                  </a:lnTo>
                  <a:lnTo>
                    <a:pt x="104" y="654"/>
                  </a:lnTo>
                  <a:lnTo>
                    <a:pt x="100" y="659"/>
                  </a:lnTo>
                  <a:lnTo>
                    <a:pt x="98" y="667"/>
                  </a:lnTo>
                  <a:lnTo>
                    <a:pt x="95" y="673"/>
                  </a:lnTo>
                  <a:lnTo>
                    <a:pt x="91" y="678"/>
                  </a:lnTo>
                  <a:lnTo>
                    <a:pt x="87" y="684"/>
                  </a:lnTo>
                  <a:lnTo>
                    <a:pt x="85" y="690"/>
                  </a:lnTo>
                  <a:lnTo>
                    <a:pt x="81" y="694"/>
                  </a:lnTo>
                  <a:lnTo>
                    <a:pt x="76" y="699"/>
                  </a:lnTo>
                  <a:lnTo>
                    <a:pt x="72" y="705"/>
                  </a:lnTo>
                  <a:lnTo>
                    <a:pt x="68" y="711"/>
                  </a:lnTo>
                  <a:lnTo>
                    <a:pt x="64" y="715"/>
                  </a:lnTo>
                  <a:lnTo>
                    <a:pt x="60" y="720"/>
                  </a:lnTo>
                  <a:lnTo>
                    <a:pt x="57" y="724"/>
                  </a:lnTo>
                  <a:lnTo>
                    <a:pt x="53" y="730"/>
                  </a:lnTo>
                  <a:lnTo>
                    <a:pt x="47" y="734"/>
                  </a:lnTo>
                  <a:lnTo>
                    <a:pt x="43" y="737"/>
                  </a:lnTo>
                  <a:lnTo>
                    <a:pt x="38" y="741"/>
                  </a:lnTo>
                  <a:lnTo>
                    <a:pt x="34" y="745"/>
                  </a:lnTo>
                  <a:lnTo>
                    <a:pt x="28" y="749"/>
                  </a:lnTo>
                  <a:lnTo>
                    <a:pt x="22" y="753"/>
                  </a:lnTo>
                  <a:lnTo>
                    <a:pt x="17" y="754"/>
                  </a:lnTo>
                  <a:lnTo>
                    <a:pt x="13" y="758"/>
                  </a:lnTo>
                  <a:lnTo>
                    <a:pt x="53" y="794"/>
                  </a:lnTo>
                  <a:lnTo>
                    <a:pt x="55" y="792"/>
                  </a:lnTo>
                  <a:lnTo>
                    <a:pt x="59" y="789"/>
                  </a:lnTo>
                  <a:lnTo>
                    <a:pt x="62" y="785"/>
                  </a:lnTo>
                  <a:lnTo>
                    <a:pt x="66" y="783"/>
                  </a:lnTo>
                  <a:lnTo>
                    <a:pt x="70" y="779"/>
                  </a:lnTo>
                  <a:lnTo>
                    <a:pt x="76" y="773"/>
                  </a:lnTo>
                  <a:lnTo>
                    <a:pt x="78" y="772"/>
                  </a:lnTo>
                  <a:lnTo>
                    <a:pt x="79" y="768"/>
                  </a:lnTo>
                  <a:lnTo>
                    <a:pt x="83" y="764"/>
                  </a:lnTo>
                  <a:lnTo>
                    <a:pt x="85" y="762"/>
                  </a:lnTo>
                  <a:lnTo>
                    <a:pt x="89" y="758"/>
                  </a:lnTo>
                  <a:lnTo>
                    <a:pt x="93" y="754"/>
                  </a:lnTo>
                  <a:lnTo>
                    <a:pt x="95" y="751"/>
                  </a:lnTo>
                  <a:lnTo>
                    <a:pt x="98" y="747"/>
                  </a:lnTo>
                  <a:lnTo>
                    <a:pt x="100" y="743"/>
                  </a:lnTo>
                  <a:lnTo>
                    <a:pt x="104" y="737"/>
                  </a:lnTo>
                  <a:lnTo>
                    <a:pt x="108" y="734"/>
                  </a:lnTo>
                  <a:lnTo>
                    <a:pt x="110" y="730"/>
                  </a:lnTo>
                  <a:lnTo>
                    <a:pt x="114" y="724"/>
                  </a:lnTo>
                  <a:lnTo>
                    <a:pt x="117" y="718"/>
                  </a:lnTo>
                  <a:lnTo>
                    <a:pt x="121" y="715"/>
                  </a:lnTo>
                  <a:lnTo>
                    <a:pt x="125" y="709"/>
                  </a:lnTo>
                  <a:lnTo>
                    <a:pt x="127" y="703"/>
                  </a:lnTo>
                  <a:lnTo>
                    <a:pt x="131" y="697"/>
                  </a:lnTo>
                  <a:lnTo>
                    <a:pt x="133" y="692"/>
                  </a:lnTo>
                  <a:lnTo>
                    <a:pt x="137" y="684"/>
                  </a:lnTo>
                  <a:lnTo>
                    <a:pt x="138" y="678"/>
                  </a:lnTo>
                  <a:lnTo>
                    <a:pt x="142" y="673"/>
                  </a:lnTo>
                  <a:lnTo>
                    <a:pt x="144" y="665"/>
                  </a:lnTo>
                  <a:lnTo>
                    <a:pt x="148" y="659"/>
                  </a:lnTo>
                  <a:lnTo>
                    <a:pt x="150" y="650"/>
                  </a:lnTo>
                  <a:lnTo>
                    <a:pt x="154" y="644"/>
                  </a:lnTo>
                  <a:lnTo>
                    <a:pt x="156" y="637"/>
                  </a:lnTo>
                  <a:lnTo>
                    <a:pt x="159" y="629"/>
                  </a:lnTo>
                  <a:lnTo>
                    <a:pt x="161" y="619"/>
                  </a:lnTo>
                  <a:lnTo>
                    <a:pt x="163" y="612"/>
                  </a:lnTo>
                  <a:lnTo>
                    <a:pt x="167" y="604"/>
                  </a:lnTo>
                  <a:lnTo>
                    <a:pt x="169" y="595"/>
                  </a:lnTo>
                  <a:lnTo>
                    <a:pt x="169" y="585"/>
                  </a:lnTo>
                  <a:lnTo>
                    <a:pt x="171" y="578"/>
                  </a:lnTo>
                  <a:lnTo>
                    <a:pt x="173" y="568"/>
                  </a:lnTo>
                  <a:lnTo>
                    <a:pt x="175" y="559"/>
                  </a:lnTo>
                  <a:lnTo>
                    <a:pt x="176" y="547"/>
                  </a:lnTo>
                  <a:lnTo>
                    <a:pt x="176" y="540"/>
                  </a:lnTo>
                  <a:lnTo>
                    <a:pt x="178" y="528"/>
                  </a:lnTo>
                  <a:lnTo>
                    <a:pt x="180" y="519"/>
                  </a:lnTo>
                  <a:lnTo>
                    <a:pt x="180" y="507"/>
                  </a:lnTo>
                  <a:lnTo>
                    <a:pt x="180" y="498"/>
                  </a:lnTo>
                  <a:lnTo>
                    <a:pt x="180" y="486"/>
                  </a:lnTo>
                  <a:lnTo>
                    <a:pt x="180" y="475"/>
                  </a:lnTo>
                  <a:lnTo>
                    <a:pt x="180" y="464"/>
                  </a:lnTo>
                  <a:lnTo>
                    <a:pt x="180" y="452"/>
                  </a:lnTo>
                  <a:lnTo>
                    <a:pt x="178" y="441"/>
                  </a:lnTo>
                  <a:lnTo>
                    <a:pt x="178" y="429"/>
                  </a:lnTo>
                  <a:lnTo>
                    <a:pt x="150" y="319"/>
                  </a:lnTo>
                  <a:lnTo>
                    <a:pt x="152" y="319"/>
                  </a:lnTo>
                  <a:lnTo>
                    <a:pt x="156" y="321"/>
                  </a:lnTo>
                  <a:lnTo>
                    <a:pt x="159" y="325"/>
                  </a:lnTo>
                  <a:lnTo>
                    <a:pt x="163" y="329"/>
                  </a:lnTo>
                  <a:lnTo>
                    <a:pt x="169" y="331"/>
                  </a:lnTo>
                  <a:lnTo>
                    <a:pt x="175" y="336"/>
                  </a:lnTo>
                  <a:lnTo>
                    <a:pt x="182" y="340"/>
                  </a:lnTo>
                  <a:lnTo>
                    <a:pt x="188" y="344"/>
                  </a:lnTo>
                  <a:lnTo>
                    <a:pt x="194" y="350"/>
                  </a:lnTo>
                  <a:lnTo>
                    <a:pt x="199" y="353"/>
                  </a:lnTo>
                  <a:lnTo>
                    <a:pt x="207" y="359"/>
                  </a:lnTo>
                  <a:lnTo>
                    <a:pt x="211" y="363"/>
                  </a:lnTo>
                  <a:lnTo>
                    <a:pt x="216" y="367"/>
                  </a:lnTo>
                  <a:lnTo>
                    <a:pt x="220" y="370"/>
                  </a:lnTo>
                  <a:lnTo>
                    <a:pt x="224" y="374"/>
                  </a:lnTo>
                  <a:lnTo>
                    <a:pt x="226" y="378"/>
                  </a:lnTo>
                  <a:lnTo>
                    <a:pt x="228" y="384"/>
                  </a:lnTo>
                  <a:lnTo>
                    <a:pt x="230" y="386"/>
                  </a:lnTo>
                  <a:lnTo>
                    <a:pt x="232" y="388"/>
                  </a:lnTo>
                  <a:lnTo>
                    <a:pt x="232" y="391"/>
                  </a:lnTo>
                  <a:lnTo>
                    <a:pt x="233" y="395"/>
                  </a:lnTo>
                  <a:lnTo>
                    <a:pt x="235" y="397"/>
                  </a:lnTo>
                  <a:lnTo>
                    <a:pt x="237" y="401"/>
                  </a:lnTo>
                  <a:lnTo>
                    <a:pt x="237" y="405"/>
                  </a:lnTo>
                  <a:lnTo>
                    <a:pt x="239" y="409"/>
                  </a:lnTo>
                  <a:lnTo>
                    <a:pt x="241" y="412"/>
                  </a:lnTo>
                  <a:lnTo>
                    <a:pt x="243" y="414"/>
                  </a:lnTo>
                  <a:lnTo>
                    <a:pt x="245" y="418"/>
                  </a:lnTo>
                  <a:lnTo>
                    <a:pt x="247" y="422"/>
                  </a:lnTo>
                  <a:lnTo>
                    <a:pt x="247" y="426"/>
                  </a:lnTo>
                  <a:lnTo>
                    <a:pt x="249" y="428"/>
                  </a:lnTo>
                  <a:lnTo>
                    <a:pt x="249" y="431"/>
                  </a:lnTo>
                  <a:lnTo>
                    <a:pt x="251" y="435"/>
                  </a:lnTo>
                  <a:lnTo>
                    <a:pt x="253" y="441"/>
                  </a:lnTo>
                  <a:lnTo>
                    <a:pt x="256" y="447"/>
                  </a:lnTo>
                  <a:lnTo>
                    <a:pt x="256" y="450"/>
                  </a:lnTo>
                  <a:lnTo>
                    <a:pt x="258" y="454"/>
                  </a:lnTo>
                  <a:lnTo>
                    <a:pt x="258" y="456"/>
                  </a:lnTo>
                  <a:lnTo>
                    <a:pt x="260" y="456"/>
                  </a:lnTo>
                  <a:lnTo>
                    <a:pt x="291" y="410"/>
                  </a:lnTo>
                  <a:lnTo>
                    <a:pt x="289" y="409"/>
                  </a:lnTo>
                  <a:lnTo>
                    <a:pt x="289" y="405"/>
                  </a:lnTo>
                  <a:lnTo>
                    <a:pt x="287" y="401"/>
                  </a:lnTo>
                  <a:lnTo>
                    <a:pt x="287" y="397"/>
                  </a:lnTo>
                  <a:lnTo>
                    <a:pt x="285" y="393"/>
                  </a:lnTo>
                  <a:lnTo>
                    <a:pt x="285" y="388"/>
                  </a:lnTo>
                  <a:lnTo>
                    <a:pt x="283" y="384"/>
                  </a:lnTo>
                  <a:lnTo>
                    <a:pt x="281" y="378"/>
                  </a:lnTo>
                  <a:lnTo>
                    <a:pt x="277" y="372"/>
                  </a:lnTo>
                  <a:lnTo>
                    <a:pt x="275" y="367"/>
                  </a:lnTo>
                  <a:lnTo>
                    <a:pt x="272" y="361"/>
                  </a:lnTo>
                  <a:lnTo>
                    <a:pt x="268" y="355"/>
                  </a:lnTo>
                  <a:lnTo>
                    <a:pt x="264" y="348"/>
                  </a:lnTo>
                  <a:lnTo>
                    <a:pt x="260" y="344"/>
                  </a:lnTo>
                  <a:lnTo>
                    <a:pt x="256" y="340"/>
                  </a:lnTo>
                  <a:lnTo>
                    <a:pt x="253" y="336"/>
                  </a:lnTo>
                  <a:lnTo>
                    <a:pt x="249" y="334"/>
                  </a:lnTo>
                  <a:lnTo>
                    <a:pt x="245" y="331"/>
                  </a:lnTo>
                  <a:lnTo>
                    <a:pt x="241" y="329"/>
                  </a:lnTo>
                  <a:lnTo>
                    <a:pt x="237" y="325"/>
                  </a:lnTo>
                  <a:lnTo>
                    <a:pt x="232" y="321"/>
                  </a:lnTo>
                  <a:lnTo>
                    <a:pt x="228" y="319"/>
                  </a:lnTo>
                  <a:lnTo>
                    <a:pt x="222" y="315"/>
                  </a:lnTo>
                  <a:lnTo>
                    <a:pt x="218" y="313"/>
                  </a:lnTo>
                  <a:lnTo>
                    <a:pt x="213" y="310"/>
                  </a:lnTo>
                  <a:lnTo>
                    <a:pt x="209" y="308"/>
                  </a:lnTo>
                  <a:lnTo>
                    <a:pt x="203" y="304"/>
                  </a:lnTo>
                  <a:lnTo>
                    <a:pt x="197" y="302"/>
                  </a:lnTo>
                  <a:lnTo>
                    <a:pt x="194" y="298"/>
                  </a:lnTo>
                  <a:lnTo>
                    <a:pt x="188" y="296"/>
                  </a:lnTo>
                  <a:lnTo>
                    <a:pt x="184" y="294"/>
                  </a:lnTo>
                  <a:lnTo>
                    <a:pt x="178" y="291"/>
                  </a:lnTo>
                  <a:lnTo>
                    <a:pt x="175" y="289"/>
                  </a:lnTo>
                  <a:lnTo>
                    <a:pt x="169" y="287"/>
                  </a:lnTo>
                  <a:lnTo>
                    <a:pt x="165" y="285"/>
                  </a:lnTo>
                  <a:lnTo>
                    <a:pt x="161" y="283"/>
                  </a:lnTo>
                  <a:lnTo>
                    <a:pt x="157" y="281"/>
                  </a:lnTo>
                  <a:lnTo>
                    <a:pt x="154" y="279"/>
                  </a:lnTo>
                  <a:lnTo>
                    <a:pt x="150" y="277"/>
                  </a:lnTo>
                  <a:lnTo>
                    <a:pt x="148" y="277"/>
                  </a:lnTo>
                  <a:lnTo>
                    <a:pt x="146" y="275"/>
                  </a:lnTo>
                  <a:lnTo>
                    <a:pt x="144" y="275"/>
                  </a:lnTo>
                  <a:lnTo>
                    <a:pt x="140" y="274"/>
                  </a:lnTo>
                  <a:lnTo>
                    <a:pt x="140" y="274"/>
                  </a:lnTo>
                  <a:lnTo>
                    <a:pt x="138" y="272"/>
                  </a:lnTo>
                  <a:lnTo>
                    <a:pt x="138" y="270"/>
                  </a:lnTo>
                  <a:lnTo>
                    <a:pt x="135" y="266"/>
                  </a:lnTo>
                  <a:lnTo>
                    <a:pt x="133" y="262"/>
                  </a:lnTo>
                  <a:lnTo>
                    <a:pt x="129" y="258"/>
                  </a:lnTo>
                  <a:lnTo>
                    <a:pt x="127" y="255"/>
                  </a:lnTo>
                  <a:lnTo>
                    <a:pt x="125" y="251"/>
                  </a:lnTo>
                  <a:lnTo>
                    <a:pt x="123" y="247"/>
                  </a:lnTo>
                  <a:lnTo>
                    <a:pt x="119" y="243"/>
                  </a:lnTo>
                  <a:lnTo>
                    <a:pt x="117" y="239"/>
                  </a:lnTo>
                  <a:lnTo>
                    <a:pt x="116" y="236"/>
                  </a:lnTo>
                  <a:lnTo>
                    <a:pt x="114" y="232"/>
                  </a:lnTo>
                  <a:lnTo>
                    <a:pt x="110" y="228"/>
                  </a:lnTo>
                  <a:lnTo>
                    <a:pt x="108" y="224"/>
                  </a:lnTo>
                  <a:lnTo>
                    <a:pt x="106" y="218"/>
                  </a:lnTo>
                  <a:lnTo>
                    <a:pt x="104" y="215"/>
                  </a:lnTo>
                  <a:lnTo>
                    <a:pt x="100" y="211"/>
                  </a:lnTo>
                  <a:lnTo>
                    <a:pt x="98" y="205"/>
                  </a:lnTo>
                  <a:lnTo>
                    <a:pt x="97" y="201"/>
                  </a:lnTo>
                  <a:lnTo>
                    <a:pt x="95" y="198"/>
                  </a:lnTo>
                  <a:lnTo>
                    <a:pt x="93" y="194"/>
                  </a:lnTo>
                  <a:lnTo>
                    <a:pt x="91" y="188"/>
                  </a:lnTo>
                  <a:lnTo>
                    <a:pt x="89" y="184"/>
                  </a:lnTo>
                  <a:lnTo>
                    <a:pt x="87" y="180"/>
                  </a:lnTo>
                  <a:lnTo>
                    <a:pt x="85" y="177"/>
                  </a:lnTo>
                  <a:lnTo>
                    <a:pt x="85" y="175"/>
                  </a:lnTo>
                  <a:lnTo>
                    <a:pt x="85" y="171"/>
                  </a:lnTo>
                  <a:lnTo>
                    <a:pt x="85" y="169"/>
                  </a:lnTo>
                  <a:lnTo>
                    <a:pt x="83" y="161"/>
                  </a:lnTo>
                  <a:lnTo>
                    <a:pt x="83" y="158"/>
                  </a:lnTo>
                  <a:lnTo>
                    <a:pt x="81" y="152"/>
                  </a:lnTo>
                  <a:lnTo>
                    <a:pt x="81" y="148"/>
                  </a:lnTo>
                  <a:lnTo>
                    <a:pt x="79" y="144"/>
                  </a:lnTo>
                  <a:lnTo>
                    <a:pt x="79" y="141"/>
                  </a:lnTo>
                  <a:lnTo>
                    <a:pt x="78" y="137"/>
                  </a:lnTo>
                  <a:lnTo>
                    <a:pt x="78" y="135"/>
                  </a:lnTo>
                  <a:lnTo>
                    <a:pt x="76" y="129"/>
                  </a:lnTo>
                  <a:lnTo>
                    <a:pt x="76" y="125"/>
                  </a:lnTo>
                  <a:lnTo>
                    <a:pt x="74" y="122"/>
                  </a:lnTo>
                  <a:lnTo>
                    <a:pt x="74" y="118"/>
                  </a:lnTo>
                  <a:lnTo>
                    <a:pt x="72" y="114"/>
                  </a:lnTo>
                  <a:lnTo>
                    <a:pt x="70" y="110"/>
                  </a:lnTo>
                  <a:lnTo>
                    <a:pt x="70" y="104"/>
                  </a:lnTo>
                  <a:lnTo>
                    <a:pt x="68" y="101"/>
                  </a:lnTo>
                  <a:lnTo>
                    <a:pt x="68" y="97"/>
                  </a:lnTo>
                  <a:lnTo>
                    <a:pt x="66" y="93"/>
                  </a:lnTo>
                  <a:lnTo>
                    <a:pt x="66" y="91"/>
                  </a:lnTo>
                  <a:lnTo>
                    <a:pt x="64" y="87"/>
                  </a:lnTo>
                  <a:lnTo>
                    <a:pt x="62" y="83"/>
                  </a:lnTo>
                  <a:lnTo>
                    <a:pt x="60" y="80"/>
                  </a:lnTo>
                  <a:lnTo>
                    <a:pt x="60" y="76"/>
                  </a:lnTo>
                  <a:lnTo>
                    <a:pt x="59" y="72"/>
                  </a:lnTo>
                  <a:lnTo>
                    <a:pt x="57" y="68"/>
                  </a:lnTo>
                  <a:lnTo>
                    <a:pt x="55" y="64"/>
                  </a:lnTo>
                  <a:lnTo>
                    <a:pt x="53" y="61"/>
                  </a:lnTo>
                  <a:lnTo>
                    <a:pt x="51" y="57"/>
                  </a:lnTo>
                  <a:lnTo>
                    <a:pt x="49" y="51"/>
                  </a:lnTo>
                  <a:lnTo>
                    <a:pt x="47" y="47"/>
                  </a:lnTo>
                  <a:lnTo>
                    <a:pt x="45" y="44"/>
                  </a:lnTo>
                  <a:lnTo>
                    <a:pt x="43" y="40"/>
                  </a:lnTo>
                  <a:lnTo>
                    <a:pt x="41" y="36"/>
                  </a:lnTo>
                  <a:lnTo>
                    <a:pt x="40" y="32"/>
                  </a:lnTo>
                  <a:lnTo>
                    <a:pt x="38" y="28"/>
                  </a:lnTo>
                  <a:lnTo>
                    <a:pt x="36" y="25"/>
                  </a:lnTo>
                  <a:lnTo>
                    <a:pt x="34" y="21"/>
                  </a:lnTo>
                  <a:lnTo>
                    <a:pt x="34" y="17"/>
                  </a:lnTo>
                  <a:lnTo>
                    <a:pt x="32" y="15"/>
                  </a:lnTo>
                  <a:lnTo>
                    <a:pt x="30" y="11"/>
                  </a:lnTo>
                  <a:lnTo>
                    <a:pt x="28" y="7"/>
                  </a:lnTo>
                  <a:lnTo>
                    <a:pt x="26" y="4"/>
                  </a:lnTo>
                  <a:lnTo>
                    <a:pt x="26" y="2"/>
                  </a:lnTo>
                  <a:lnTo>
                    <a:pt x="26" y="0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430" name="Freeform 46"/>
            <p:cNvSpPr>
              <a:spLocks/>
            </p:cNvSpPr>
            <p:nvPr/>
          </p:nvSpPr>
          <p:spPr bwMode="auto">
            <a:xfrm>
              <a:off x="2999" y="2054"/>
              <a:ext cx="270" cy="306"/>
            </a:xfrm>
            <a:custGeom>
              <a:avLst/>
              <a:gdLst>
                <a:gd name="T0" fmla="*/ 133 w 540"/>
                <a:gd name="T1" fmla="*/ 243 h 610"/>
                <a:gd name="T2" fmla="*/ 148 w 540"/>
                <a:gd name="T3" fmla="*/ 188 h 610"/>
                <a:gd name="T4" fmla="*/ 173 w 540"/>
                <a:gd name="T5" fmla="*/ 118 h 610"/>
                <a:gd name="T6" fmla="*/ 215 w 540"/>
                <a:gd name="T7" fmla="*/ 51 h 610"/>
                <a:gd name="T8" fmla="*/ 275 w 540"/>
                <a:gd name="T9" fmla="*/ 8 h 610"/>
                <a:gd name="T10" fmla="*/ 357 w 540"/>
                <a:gd name="T11" fmla="*/ 0 h 610"/>
                <a:gd name="T12" fmla="*/ 429 w 540"/>
                <a:gd name="T13" fmla="*/ 21 h 610"/>
                <a:gd name="T14" fmla="*/ 485 w 540"/>
                <a:gd name="T15" fmla="*/ 65 h 610"/>
                <a:gd name="T16" fmla="*/ 521 w 540"/>
                <a:gd name="T17" fmla="*/ 127 h 610"/>
                <a:gd name="T18" fmla="*/ 538 w 540"/>
                <a:gd name="T19" fmla="*/ 209 h 610"/>
                <a:gd name="T20" fmla="*/ 538 w 540"/>
                <a:gd name="T21" fmla="*/ 306 h 610"/>
                <a:gd name="T22" fmla="*/ 521 w 540"/>
                <a:gd name="T23" fmla="*/ 411 h 610"/>
                <a:gd name="T24" fmla="*/ 494 w 540"/>
                <a:gd name="T25" fmla="*/ 492 h 610"/>
                <a:gd name="T26" fmla="*/ 466 w 540"/>
                <a:gd name="T27" fmla="*/ 547 h 610"/>
                <a:gd name="T28" fmla="*/ 412 w 540"/>
                <a:gd name="T29" fmla="*/ 597 h 610"/>
                <a:gd name="T30" fmla="*/ 346 w 540"/>
                <a:gd name="T31" fmla="*/ 610 h 610"/>
                <a:gd name="T32" fmla="*/ 285 w 540"/>
                <a:gd name="T33" fmla="*/ 595 h 610"/>
                <a:gd name="T34" fmla="*/ 243 w 540"/>
                <a:gd name="T35" fmla="*/ 574 h 610"/>
                <a:gd name="T36" fmla="*/ 205 w 540"/>
                <a:gd name="T37" fmla="*/ 566 h 610"/>
                <a:gd name="T38" fmla="*/ 165 w 540"/>
                <a:gd name="T39" fmla="*/ 557 h 610"/>
                <a:gd name="T40" fmla="*/ 123 w 540"/>
                <a:gd name="T41" fmla="*/ 547 h 610"/>
                <a:gd name="T42" fmla="*/ 81 w 540"/>
                <a:gd name="T43" fmla="*/ 542 h 610"/>
                <a:gd name="T44" fmla="*/ 30 w 540"/>
                <a:gd name="T45" fmla="*/ 553 h 610"/>
                <a:gd name="T46" fmla="*/ 15 w 540"/>
                <a:gd name="T47" fmla="*/ 519 h 610"/>
                <a:gd name="T48" fmla="*/ 59 w 540"/>
                <a:gd name="T49" fmla="*/ 517 h 610"/>
                <a:gd name="T50" fmla="*/ 108 w 540"/>
                <a:gd name="T51" fmla="*/ 521 h 610"/>
                <a:gd name="T52" fmla="*/ 165 w 540"/>
                <a:gd name="T53" fmla="*/ 532 h 610"/>
                <a:gd name="T54" fmla="*/ 213 w 540"/>
                <a:gd name="T55" fmla="*/ 545 h 610"/>
                <a:gd name="T56" fmla="*/ 205 w 540"/>
                <a:gd name="T57" fmla="*/ 513 h 610"/>
                <a:gd name="T58" fmla="*/ 245 w 540"/>
                <a:gd name="T59" fmla="*/ 528 h 610"/>
                <a:gd name="T60" fmla="*/ 285 w 540"/>
                <a:gd name="T61" fmla="*/ 568 h 610"/>
                <a:gd name="T62" fmla="*/ 332 w 540"/>
                <a:gd name="T63" fmla="*/ 582 h 610"/>
                <a:gd name="T64" fmla="*/ 382 w 540"/>
                <a:gd name="T65" fmla="*/ 570 h 610"/>
                <a:gd name="T66" fmla="*/ 439 w 540"/>
                <a:gd name="T67" fmla="*/ 521 h 610"/>
                <a:gd name="T68" fmla="*/ 458 w 540"/>
                <a:gd name="T69" fmla="*/ 483 h 610"/>
                <a:gd name="T70" fmla="*/ 473 w 540"/>
                <a:gd name="T71" fmla="*/ 439 h 610"/>
                <a:gd name="T72" fmla="*/ 486 w 540"/>
                <a:gd name="T73" fmla="*/ 390 h 610"/>
                <a:gd name="T74" fmla="*/ 496 w 540"/>
                <a:gd name="T75" fmla="*/ 338 h 610"/>
                <a:gd name="T76" fmla="*/ 500 w 540"/>
                <a:gd name="T77" fmla="*/ 272 h 610"/>
                <a:gd name="T78" fmla="*/ 492 w 540"/>
                <a:gd name="T79" fmla="*/ 198 h 610"/>
                <a:gd name="T80" fmla="*/ 477 w 540"/>
                <a:gd name="T81" fmla="*/ 127 h 610"/>
                <a:gd name="T82" fmla="*/ 450 w 540"/>
                <a:gd name="T83" fmla="*/ 72 h 610"/>
                <a:gd name="T84" fmla="*/ 412 w 540"/>
                <a:gd name="T85" fmla="*/ 42 h 610"/>
                <a:gd name="T86" fmla="*/ 365 w 540"/>
                <a:gd name="T87" fmla="*/ 47 h 610"/>
                <a:gd name="T88" fmla="*/ 321 w 540"/>
                <a:gd name="T89" fmla="*/ 91 h 610"/>
                <a:gd name="T90" fmla="*/ 285 w 540"/>
                <a:gd name="T91" fmla="*/ 160 h 610"/>
                <a:gd name="T92" fmla="*/ 258 w 540"/>
                <a:gd name="T93" fmla="*/ 236 h 610"/>
                <a:gd name="T94" fmla="*/ 241 w 540"/>
                <a:gd name="T95" fmla="*/ 312 h 610"/>
                <a:gd name="T96" fmla="*/ 235 w 540"/>
                <a:gd name="T97" fmla="*/ 371 h 610"/>
                <a:gd name="T98" fmla="*/ 222 w 540"/>
                <a:gd name="T99" fmla="*/ 395 h 610"/>
                <a:gd name="T100" fmla="*/ 215 w 540"/>
                <a:gd name="T101" fmla="*/ 359 h 610"/>
                <a:gd name="T102" fmla="*/ 215 w 540"/>
                <a:gd name="T103" fmla="*/ 306 h 610"/>
                <a:gd name="T104" fmla="*/ 220 w 540"/>
                <a:gd name="T105" fmla="*/ 238 h 610"/>
                <a:gd name="T106" fmla="*/ 237 w 540"/>
                <a:gd name="T107" fmla="*/ 165 h 610"/>
                <a:gd name="T108" fmla="*/ 268 w 540"/>
                <a:gd name="T109" fmla="*/ 93 h 610"/>
                <a:gd name="T110" fmla="*/ 262 w 540"/>
                <a:gd name="T111" fmla="*/ 82 h 610"/>
                <a:gd name="T112" fmla="*/ 220 w 540"/>
                <a:gd name="T113" fmla="*/ 124 h 610"/>
                <a:gd name="T114" fmla="*/ 186 w 540"/>
                <a:gd name="T115" fmla="*/ 179 h 610"/>
                <a:gd name="T116" fmla="*/ 169 w 540"/>
                <a:gd name="T117" fmla="*/ 243 h 610"/>
                <a:gd name="T118" fmla="*/ 156 w 540"/>
                <a:gd name="T119" fmla="*/ 293 h 610"/>
                <a:gd name="T120" fmla="*/ 116 w 540"/>
                <a:gd name="T121" fmla="*/ 310 h 610"/>
                <a:gd name="T122" fmla="*/ 74 w 540"/>
                <a:gd name="T123" fmla="*/ 310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40" h="610">
                  <a:moveTo>
                    <a:pt x="78" y="281"/>
                  </a:moveTo>
                  <a:lnTo>
                    <a:pt x="131" y="276"/>
                  </a:lnTo>
                  <a:lnTo>
                    <a:pt x="131" y="274"/>
                  </a:lnTo>
                  <a:lnTo>
                    <a:pt x="131" y="272"/>
                  </a:lnTo>
                  <a:lnTo>
                    <a:pt x="131" y="268"/>
                  </a:lnTo>
                  <a:lnTo>
                    <a:pt x="131" y="262"/>
                  </a:lnTo>
                  <a:lnTo>
                    <a:pt x="131" y="258"/>
                  </a:lnTo>
                  <a:lnTo>
                    <a:pt x="131" y="255"/>
                  </a:lnTo>
                  <a:lnTo>
                    <a:pt x="133" y="251"/>
                  </a:lnTo>
                  <a:lnTo>
                    <a:pt x="133" y="249"/>
                  </a:lnTo>
                  <a:lnTo>
                    <a:pt x="133" y="243"/>
                  </a:lnTo>
                  <a:lnTo>
                    <a:pt x="135" y="239"/>
                  </a:lnTo>
                  <a:lnTo>
                    <a:pt x="135" y="236"/>
                  </a:lnTo>
                  <a:lnTo>
                    <a:pt x="137" y="232"/>
                  </a:lnTo>
                  <a:lnTo>
                    <a:pt x="137" y="226"/>
                  </a:lnTo>
                  <a:lnTo>
                    <a:pt x="138" y="220"/>
                  </a:lnTo>
                  <a:lnTo>
                    <a:pt x="138" y="217"/>
                  </a:lnTo>
                  <a:lnTo>
                    <a:pt x="140" y="211"/>
                  </a:lnTo>
                  <a:lnTo>
                    <a:pt x="142" y="205"/>
                  </a:lnTo>
                  <a:lnTo>
                    <a:pt x="144" y="200"/>
                  </a:lnTo>
                  <a:lnTo>
                    <a:pt x="146" y="194"/>
                  </a:lnTo>
                  <a:lnTo>
                    <a:pt x="148" y="188"/>
                  </a:lnTo>
                  <a:lnTo>
                    <a:pt x="148" y="181"/>
                  </a:lnTo>
                  <a:lnTo>
                    <a:pt x="150" y="175"/>
                  </a:lnTo>
                  <a:lnTo>
                    <a:pt x="152" y="169"/>
                  </a:lnTo>
                  <a:lnTo>
                    <a:pt x="156" y="163"/>
                  </a:lnTo>
                  <a:lnTo>
                    <a:pt x="157" y="156"/>
                  </a:lnTo>
                  <a:lnTo>
                    <a:pt x="159" y="150"/>
                  </a:lnTo>
                  <a:lnTo>
                    <a:pt x="161" y="143"/>
                  </a:lnTo>
                  <a:lnTo>
                    <a:pt x="165" y="137"/>
                  </a:lnTo>
                  <a:lnTo>
                    <a:pt x="167" y="131"/>
                  </a:lnTo>
                  <a:lnTo>
                    <a:pt x="171" y="124"/>
                  </a:lnTo>
                  <a:lnTo>
                    <a:pt x="173" y="118"/>
                  </a:lnTo>
                  <a:lnTo>
                    <a:pt x="177" y="110"/>
                  </a:lnTo>
                  <a:lnTo>
                    <a:pt x="178" y="105"/>
                  </a:lnTo>
                  <a:lnTo>
                    <a:pt x="182" y="99"/>
                  </a:lnTo>
                  <a:lnTo>
                    <a:pt x="186" y="91"/>
                  </a:lnTo>
                  <a:lnTo>
                    <a:pt x="190" y="86"/>
                  </a:lnTo>
                  <a:lnTo>
                    <a:pt x="194" y="80"/>
                  </a:lnTo>
                  <a:lnTo>
                    <a:pt x="197" y="74"/>
                  </a:lnTo>
                  <a:lnTo>
                    <a:pt x="201" y="68"/>
                  </a:lnTo>
                  <a:lnTo>
                    <a:pt x="205" y="63"/>
                  </a:lnTo>
                  <a:lnTo>
                    <a:pt x="209" y="57"/>
                  </a:lnTo>
                  <a:lnTo>
                    <a:pt x="215" y="51"/>
                  </a:lnTo>
                  <a:lnTo>
                    <a:pt x="218" y="47"/>
                  </a:lnTo>
                  <a:lnTo>
                    <a:pt x="224" y="42"/>
                  </a:lnTo>
                  <a:lnTo>
                    <a:pt x="230" y="38"/>
                  </a:lnTo>
                  <a:lnTo>
                    <a:pt x="234" y="32"/>
                  </a:lnTo>
                  <a:lnTo>
                    <a:pt x="239" y="28"/>
                  </a:lnTo>
                  <a:lnTo>
                    <a:pt x="245" y="25"/>
                  </a:lnTo>
                  <a:lnTo>
                    <a:pt x="251" y="21"/>
                  </a:lnTo>
                  <a:lnTo>
                    <a:pt x="256" y="17"/>
                  </a:lnTo>
                  <a:lnTo>
                    <a:pt x="262" y="13"/>
                  </a:lnTo>
                  <a:lnTo>
                    <a:pt x="270" y="11"/>
                  </a:lnTo>
                  <a:lnTo>
                    <a:pt x="275" y="8"/>
                  </a:lnTo>
                  <a:lnTo>
                    <a:pt x="283" y="6"/>
                  </a:lnTo>
                  <a:lnTo>
                    <a:pt x="289" y="4"/>
                  </a:lnTo>
                  <a:lnTo>
                    <a:pt x="296" y="4"/>
                  </a:lnTo>
                  <a:lnTo>
                    <a:pt x="304" y="2"/>
                  </a:lnTo>
                  <a:lnTo>
                    <a:pt x="312" y="0"/>
                  </a:lnTo>
                  <a:lnTo>
                    <a:pt x="319" y="0"/>
                  </a:lnTo>
                  <a:lnTo>
                    <a:pt x="327" y="0"/>
                  </a:lnTo>
                  <a:lnTo>
                    <a:pt x="334" y="0"/>
                  </a:lnTo>
                  <a:lnTo>
                    <a:pt x="342" y="0"/>
                  </a:lnTo>
                  <a:lnTo>
                    <a:pt x="350" y="0"/>
                  </a:lnTo>
                  <a:lnTo>
                    <a:pt x="357" y="0"/>
                  </a:lnTo>
                  <a:lnTo>
                    <a:pt x="365" y="2"/>
                  </a:lnTo>
                  <a:lnTo>
                    <a:pt x="370" y="2"/>
                  </a:lnTo>
                  <a:lnTo>
                    <a:pt x="378" y="4"/>
                  </a:lnTo>
                  <a:lnTo>
                    <a:pt x="386" y="6"/>
                  </a:lnTo>
                  <a:lnTo>
                    <a:pt x="391" y="6"/>
                  </a:lnTo>
                  <a:lnTo>
                    <a:pt x="399" y="8"/>
                  </a:lnTo>
                  <a:lnTo>
                    <a:pt x="405" y="11"/>
                  </a:lnTo>
                  <a:lnTo>
                    <a:pt x="412" y="13"/>
                  </a:lnTo>
                  <a:lnTo>
                    <a:pt x="418" y="15"/>
                  </a:lnTo>
                  <a:lnTo>
                    <a:pt x="424" y="17"/>
                  </a:lnTo>
                  <a:lnTo>
                    <a:pt x="429" y="21"/>
                  </a:lnTo>
                  <a:lnTo>
                    <a:pt x="435" y="25"/>
                  </a:lnTo>
                  <a:lnTo>
                    <a:pt x="441" y="27"/>
                  </a:lnTo>
                  <a:lnTo>
                    <a:pt x="447" y="30"/>
                  </a:lnTo>
                  <a:lnTo>
                    <a:pt x="450" y="34"/>
                  </a:lnTo>
                  <a:lnTo>
                    <a:pt x="456" y="38"/>
                  </a:lnTo>
                  <a:lnTo>
                    <a:pt x="462" y="42"/>
                  </a:lnTo>
                  <a:lnTo>
                    <a:pt x="466" y="46"/>
                  </a:lnTo>
                  <a:lnTo>
                    <a:pt x="471" y="49"/>
                  </a:lnTo>
                  <a:lnTo>
                    <a:pt x="475" y="55"/>
                  </a:lnTo>
                  <a:lnTo>
                    <a:pt x="481" y="59"/>
                  </a:lnTo>
                  <a:lnTo>
                    <a:pt x="485" y="65"/>
                  </a:lnTo>
                  <a:lnTo>
                    <a:pt x="488" y="68"/>
                  </a:lnTo>
                  <a:lnTo>
                    <a:pt x="492" y="74"/>
                  </a:lnTo>
                  <a:lnTo>
                    <a:pt x="496" y="80"/>
                  </a:lnTo>
                  <a:lnTo>
                    <a:pt x="500" y="84"/>
                  </a:lnTo>
                  <a:lnTo>
                    <a:pt x="502" y="91"/>
                  </a:lnTo>
                  <a:lnTo>
                    <a:pt x="507" y="97"/>
                  </a:lnTo>
                  <a:lnTo>
                    <a:pt x="509" y="103"/>
                  </a:lnTo>
                  <a:lnTo>
                    <a:pt x="511" y="108"/>
                  </a:lnTo>
                  <a:lnTo>
                    <a:pt x="515" y="114"/>
                  </a:lnTo>
                  <a:lnTo>
                    <a:pt x="517" y="122"/>
                  </a:lnTo>
                  <a:lnTo>
                    <a:pt x="521" y="127"/>
                  </a:lnTo>
                  <a:lnTo>
                    <a:pt x="523" y="133"/>
                  </a:lnTo>
                  <a:lnTo>
                    <a:pt x="524" y="141"/>
                  </a:lnTo>
                  <a:lnTo>
                    <a:pt x="526" y="148"/>
                  </a:lnTo>
                  <a:lnTo>
                    <a:pt x="528" y="156"/>
                  </a:lnTo>
                  <a:lnTo>
                    <a:pt x="530" y="162"/>
                  </a:lnTo>
                  <a:lnTo>
                    <a:pt x="532" y="169"/>
                  </a:lnTo>
                  <a:lnTo>
                    <a:pt x="534" y="177"/>
                  </a:lnTo>
                  <a:lnTo>
                    <a:pt x="534" y="184"/>
                  </a:lnTo>
                  <a:lnTo>
                    <a:pt x="536" y="194"/>
                  </a:lnTo>
                  <a:lnTo>
                    <a:pt x="538" y="200"/>
                  </a:lnTo>
                  <a:lnTo>
                    <a:pt x="538" y="209"/>
                  </a:lnTo>
                  <a:lnTo>
                    <a:pt x="538" y="217"/>
                  </a:lnTo>
                  <a:lnTo>
                    <a:pt x="540" y="224"/>
                  </a:lnTo>
                  <a:lnTo>
                    <a:pt x="540" y="234"/>
                  </a:lnTo>
                  <a:lnTo>
                    <a:pt x="540" y="243"/>
                  </a:lnTo>
                  <a:lnTo>
                    <a:pt x="540" y="251"/>
                  </a:lnTo>
                  <a:lnTo>
                    <a:pt x="540" y="260"/>
                  </a:lnTo>
                  <a:lnTo>
                    <a:pt x="540" y="270"/>
                  </a:lnTo>
                  <a:lnTo>
                    <a:pt x="540" y="279"/>
                  </a:lnTo>
                  <a:lnTo>
                    <a:pt x="540" y="287"/>
                  </a:lnTo>
                  <a:lnTo>
                    <a:pt x="538" y="296"/>
                  </a:lnTo>
                  <a:lnTo>
                    <a:pt x="538" y="306"/>
                  </a:lnTo>
                  <a:lnTo>
                    <a:pt x="536" y="316"/>
                  </a:lnTo>
                  <a:lnTo>
                    <a:pt x="536" y="325"/>
                  </a:lnTo>
                  <a:lnTo>
                    <a:pt x="534" y="336"/>
                  </a:lnTo>
                  <a:lnTo>
                    <a:pt x="532" y="346"/>
                  </a:lnTo>
                  <a:lnTo>
                    <a:pt x="532" y="355"/>
                  </a:lnTo>
                  <a:lnTo>
                    <a:pt x="530" y="365"/>
                  </a:lnTo>
                  <a:lnTo>
                    <a:pt x="528" y="374"/>
                  </a:lnTo>
                  <a:lnTo>
                    <a:pt x="526" y="384"/>
                  </a:lnTo>
                  <a:lnTo>
                    <a:pt x="524" y="393"/>
                  </a:lnTo>
                  <a:lnTo>
                    <a:pt x="523" y="403"/>
                  </a:lnTo>
                  <a:lnTo>
                    <a:pt x="521" y="411"/>
                  </a:lnTo>
                  <a:lnTo>
                    <a:pt x="517" y="420"/>
                  </a:lnTo>
                  <a:lnTo>
                    <a:pt x="517" y="428"/>
                  </a:lnTo>
                  <a:lnTo>
                    <a:pt x="513" y="435"/>
                  </a:lnTo>
                  <a:lnTo>
                    <a:pt x="511" y="443"/>
                  </a:lnTo>
                  <a:lnTo>
                    <a:pt x="509" y="450"/>
                  </a:lnTo>
                  <a:lnTo>
                    <a:pt x="507" y="458"/>
                  </a:lnTo>
                  <a:lnTo>
                    <a:pt x="504" y="466"/>
                  </a:lnTo>
                  <a:lnTo>
                    <a:pt x="502" y="473"/>
                  </a:lnTo>
                  <a:lnTo>
                    <a:pt x="500" y="479"/>
                  </a:lnTo>
                  <a:lnTo>
                    <a:pt x="498" y="487"/>
                  </a:lnTo>
                  <a:lnTo>
                    <a:pt x="494" y="492"/>
                  </a:lnTo>
                  <a:lnTo>
                    <a:pt x="492" y="498"/>
                  </a:lnTo>
                  <a:lnTo>
                    <a:pt x="490" y="504"/>
                  </a:lnTo>
                  <a:lnTo>
                    <a:pt x="486" y="509"/>
                  </a:lnTo>
                  <a:lnTo>
                    <a:pt x="485" y="515"/>
                  </a:lnTo>
                  <a:lnTo>
                    <a:pt x="483" y="521"/>
                  </a:lnTo>
                  <a:lnTo>
                    <a:pt x="479" y="525"/>
                  </a:lnTo>
                  <a:lnTo>
                    <a:pt x="477" y="530"/>
                  </a:lnTo>
                  <a:lnTo>
                    <a:pt x="473" y="534"/>
                  </a:lnTo>
                  <a:lnTo>
                    <a:pt x="471" y="540"/>
                  </a:lnTo>
                  <a:lnTo>
                    <a:pt x="467" y="544"/>
                  </a:lnTo>
                  <a:lnTo>
                    <a:pt x="466" y="547"/>
                  </a:lnTo>
                  <a:lnTo>
                    <a:pt x="462" y="551"/>
                  </a:lnTo>
                  <a:lnTo>
                    <a:pt x="460" y="555"/>
                  </a:lnTo>
                  <a:lnTo>
                    <a:pt x="456" y="559"/>
                  </a:lnTo>
                  <a:lnTo>
                    <a:pt x="454" y="564"/>
                  </a:lnTo>
                  <a:lnTo>
                    <a:pt x="448" y="570"/>
                  </a:lnTo>
                  <a:lnTo>
                    <a:pt x="443" y="576"/>
                  </a:lnTo>
                  <a:lnTo>
                    <a:pt x="435" y="582"/>
                  </a:lnTo>
                  <a:lnTo>
                    <a:pt x="431" y="585"/>
                  </a:lnTo>
                  <a:lnTo>
                    <a:pt x="424" y="589"/>
                  </a:lnTo>
                  <a:lnTo>
                    <a:pt x="418" y="595"/>
                  </a:lnTo>
                  <a:lnTo>
                    <a:pt x="412" y="597"/>
                  </a:lnTo>
                  <a:lnTo>
                    <a:pt x="407" y="601"/>
                  </a:lnTo>
                  <a:lnTo>
                    <a:pt x="399" y="603"/>
                  </a:lnTo>
                  <a:lnTo>
                    <a:pt x="393" y="604"/>
                  </a:lnTo>
                  <a:lnTo>
                    <a:pt x="388" y="606"/>
                  </a:lnTo>
                  <a:lnTo>
                    <a:pt x="382" y="608"/>
                  </a:lnTo>
                  <a:lnTo>
                    <a:pt x="376" y="608"/>
                  </a:lnTo>
                  <a:lnTo>
                    <a:pt x="370" y="610"/>
                  </a:lnTo>
                  <a:lnTo>
                    <a:pt x="365" y="610"/>
                  </a:lnTo>
                  <a:lnTo>
                    <a:pt x="359" y="610"/>
                  </a:lnTo>
                  <a:lnTo>
                    <a:pt x="351" y="610"/>
                  </a:lnTo>
                  <a:lnTo>
                    <a:pt x="346" y="610"/>
                  </a:lnTo>
                  <a:lnTo>
                    <a:pt x="340" y="610"/>
                  </a:lnTo>
                  <a:lnTo>
                    <a:pt x="334" y="608"/>
                  </a:lnTo>
                  <a:lnTo>
                    <a:pt x="329" y="608"/>
                  </a:lnTo>
                  <a:lnTo>
                    <a:pt x="323" y="606"/>
                  </a:lnTo>
                  <a:lnTo>
                    <a:pt x="317" y="606"/>
                  </a:lnTo>
                  <a:lnTo>
                    <a:pt x="312" y="604"/>
                  </a:lnTo>
                  <a:lnTo>
                    <a:pt x="306" y="603"/>
                  </a:lnTo>
                  <a:lnTo>
                    <a:pt x="300" y="601"/>
                  </a:lnTo>
                  <a:lnTo>
                    <a:pt x="294" y="599"/>
                  </a:lnTo>
                  <a:lnTo>
                    <a:pt x="291" y="597"/>
                  </a:lnTo>
                  <a:lnTo>
                    <a:pt x="285" y="595"/>
                  </a:lnTo>
                  <a:lnTo>
                    <a:pt x="281" y="593"/>
                  </a:lnTo>
                  <a:lnTo>
                    <a:pt x="275" y="591"/>
                  </a:lnTo>
                  <a:lnTo>
                    <a:pt x="272" y="589"/>
                  </a:lnTo>
                  <a:lnTo>
                    <a:pt x="268" y="587"/>
                  </a:lnTo>
                  <a:lnTo>
                    <a:pt x="264" y="585"/>
                  </a:lnTo>
                  <a:lnTo>
                    <a:pt x="258" y="582"/>
                  </a:lnTo>
                  <a:lnTo>
                    <a:pt x="256" y="582"/>
                  </a:lnTo>
                  <a:lnTo>
                    <a:pt x="253" y="580"/>
                  </a:lnTo>
                  <a:lnTo>
                    <a:pt x="249" y="578"/>
                  </a:lnTo>
                  <a:lnTo>
                    <a:pt x="245" y="576"/>
                  </a:lnTo>
                  <a:lnTo>
                    <a:pt x="243" y="574"/>
                  </a:lnTo>
                  <a:lnTo>
                    <a:pt x="239" y="570"/>
                  </a:lnTo>
                  <a:lnTo>
                    <a:pt x="235" y="568"/>
                  </a:lnTo>
                  <a:lnTo>
                    <a:pt x="234" y="566"/>
                  </a:lnTo>
                  <a:lnTo>
                    <a:pt x="232" y="566"/>
                  </a:lnTo>
                  <a:lnTo>
                    <a:pt x="230" y="566"/>
                  </a:lnTo>
                  <a:lnTo>
                    <a:pt x="224" y="566"/>
                  </a:lnTo>
                  <a:lnTo>
                    <a:pt x="218" y="568"/>
                  </a:lnTo>
                  <a:lnTo>
                    <a:pt x="215" y="566"/>
                  </a:lnTo>
                  <a:lnTo>
                    <a:pt x="213" y="566"/>
                  </a:lnTo>
                  <a:lnTo>
                    <a:pt x="209" y="566"/>
                  </a:lnTo>
                  <a:lnTo>
                    <a:pt x="205" y="566"/>
                  </a:lnTo>
                  <a:lnTo>
                    <a:pt x="199" y="564"/>
                  </a:lnTo>
                  <a:lnTo>
                    <a:pt x="196" y="564"/>
                  </a:lnTo>
                  <a:lnTo>
                    <a:pt x="192" y="564"/>
                  </a:lnTo>
                  <a:lnTo>
                    <a:pt x="188" y="563"/>
                  </a:lnTo>
                  <a:lnTo>
                    <a:pt x="184" y="563"/>
                  </a:lnTo>
                  <a:lnTo>
                    <a:pt x="182" y="561"/>
                  </a:lnTo>
                  <a:lnTo>
                    <a:pt x="178" y="561"/>
                  </a:lnTo>
                  <a:lnTo>
                    <a:pt x="177" y="559"/>
                  </a:lnTo>
                  <a:lnTo>
                    <a:pt x="173" y="559"/>
                  </a:lnTo>
                  <a:lnTo>
                    <a:pt x="169" y="557"/>
                  </a:lnTo>
                  <a:lnTo>
                    <a:pt x="165" y="557"/>
                  </a:lnTo>
                  <a:lnTo>
                    <a:pt x="163" y="557"/>
                  </a:lnTo>
                  <a:lnTo>
                    <a:pt x="157" y="555"/>
                  </a:lnTo>
                  <a:lnTo>
                    <a:pt x="156" y="555"/>
                  </a:lnTo>
                  <a:lnTo>
                    <a:pt x="150" y="553"/>
                  </a:lnTo>
                  <a:lnTo>
                    <a:pt x="148" y="553"/>
                  </a:lnTo>
                  <a:lnTo>
                    <a:pt x="142" y="551"/>
                  </a:lnTo>
                  <a:lnTo>
                    <a:pt x="140" y="551"/>
                  </a:lnTo>
                  <a:lnTo>
                    <a:pt x="135" y="549"/>
                  </a:lnTo>
                  <a:lnTo>
                    <a:pt x="133" y="549"/>
                  </a:lnTo>
                  <a:lnTo>
                    <a:pt x="127" y="547"/>
                  </a:lnTo>
                  <a:lnTo>
                    <a:pt x="123" y="547"/>
                  </a:lnTo>
                  <a:lnTo>
                    <a:pt x="119" y="547"/>
                  </a:lnTo>
                  <a:lnTo>
                    <a:pt x="116" y="545"/>
                  </a:lnTo>
                  <a:lnTo>
                    <a:pt x="112" y="545"/>
                  </a:lnTo>
                  <a:lnTo>
                    <a:pt x="108" y="544"/>
                  </a:lnTo>
                  <a:lnTo>
                    <a:pt x="104" y="544"/>
                  </a:lnTo>
                  <a:lnTo>
                    <a:pt x="100" y="544"/>
                  </a:lnTo>
                  <a:lnTo>
                    <a:pt x="97" y="542"/>
                  </a:lnTo>
                  <a:lnTo>
                    <a:pt x="93" y="542"/>
                  </a:lnTo>
                  <a:lnTo>
                    <a:pt x="91" y="542"/>
                  </a:lnTo>
                  <a:lnTo>
                    <a:pt x="87" y="542"/>
                  </a:lnTo>
                  <a:lnTo>
                    <a:pt x="81" y="542"/>
                  </a:lnTo>
                  <a:lnTo>
                    <a:pt x="76" y="542"/>
                  </a:lnTo>
                  <a:lnTo>
                    <a:pt x="72" y="542"/>
                  </a:lnTo>
                  <a:lnTo>
                    <a:pt x="66" y="542"/>
                  </a:lnTo>
                  <a:lnTo>
                    <a:pt x="61" y="544"/>
                  </a:lnTo>
                  <a:lnTo>
                    <a:pt x="55" y="545"/>
                  </a:lnTo>
                  <a:lnTo>
                    <a:pt x="51" y="545"/>
                  </a:lnTo>
                  <a:lnTo>
                    <a:pt x="45" y="547"/>
                  </a:lnTo>
                  <a:lnTo>
                    <a:pt x="41" y="549"/>
                  </a:lnTo>
                  <a:lnTo>
                    <a:pt x="38" y="551"/>
                  </a:lnTo>
                  <a:lnTo>
                    <a:pt x="34" y="553"/>
                  </a:lnTo>
                  <a:lnTo>
                    <a:pt x="30" y="553"/>
                  </a:lnTo>
                  <a:lnTo>
                    <a:pt x="26" y="555"/>
                  </a:lnTo>
                  <a:lnTo>
                    <a:pt x="24" y="557"/>
                  </a:lnTo>
                  <a:lnTo>
                    <a:pt x="21" y="559"/>
                  </a:lnTo>
                  <a:lnTo>
                    <a:pt x="21" y="559"/>
                  </a:lnTo>
                  <a:lnTo>
                    <a:pt x="0" y="519"/>
                  </a:lnTo>
                  <a:lnTo>
                    <a:pt x="2" y="519"/>
                  </a:lnTo>
                  <a:lnTo>
                    <a:pt x="3" y="519"/>
                  </a:lnTo>
                  <a:lnTo>
                    <a:pt x="5" y="519"/>
                  </a:lnTo>
                  <a:lnTo>
                    <a:pt x="7" y="519"/>
                  </a:lnTo>
                  <a:lnTo>
                    <a:pt x="9" y="519"/>
                  </a:lnTo>
                  <a:lnTo>
                    <a:pt x="15" y="519"/>
                  </a:lnTo>
                  <a:lnTo>
                    <a:pt x="17" y="519"/>
                  </a:lnTo>
                  <a:lnTo>
                    <a:pt x="22" y="519"/>
                  </a:lnTo>
                  <a:lnTo>
                    <a:pt x="26" y="519"/>
                  </a:lnTo>
                  <a:lnTo>
                    <a:pt x="34" y="519"/>
                  </a:lnTo>
                  <a:lnTo>
                    <a:pt x="36" y="517"/>
                  </a:lnTo>
                  <a:lnTo>
                    <a:pt x="40" y="517"/>
                  </a:lnTo>
                  <a:lnTo>
                    <a:pt x="43" y="517"/>
                  </a:lnTo>
                  <a:lnTo>
                    <a:pt x="47" y="517"/>
                  </a:lnTo>
                  <a:lnTo>
                    <a:pt x="51" y="517"/>
                  </a:lnTo>
                  <a:lnTo>
                    <a:pt x="55" y="517"/>
                  </a:lnTo>
                  <a:lnTo>
                    <a:pt x="59" y="517"/>
                  </a:lnTo>
                  <a:lnTo>
                    <a:pt x="64" y="517"/>
                  </a:lnTo>
                  <a:lnTo>
                    <a:pt x="68" y="517"/>
                  </a:lnTo>
                  <a:lnTo>
                    <a:pt x="74" y="517"/>
                  </a:lnTo>
                  <a:lnTo>
                    <a:pt x="80" y="517"/>
                  </a:lnTo>
                  <a:lnTo>
                    <a:pt x="85" y="517"/>
                  </a:lnTo>
                  <a:lnTo>
                    <a:pt x="91" y="517"/>
                  </a:lnTo>
                  <a:lnTo>
                    <a:pt x="97" y="519"/>
                  </a:lnTo>
                  <a:lnTo>
                    <a:pt x="99" y="519"/>
                  </a:lnTo>
                  <a:lnTo>
                    <a:pt x="102" y="519"/>
                  </a:lnTo>
                  <a:lnTo>
                    <a:pt x="106" y="521"/>
                  </a:lnTo>
                  <a:lnTo>
                    <a:pt x="108" y="521"/>
                  </a:lnTo>
                  <a:lnTo>
                    <a:pt x="116" y="521"/>
                  </a:lnTo>
                  <a:lnTo>
                    <a:pt x="121" y="523"/>
                  </a:lnTo>
                  <a:lnTo>
                    <a:pt x="127" y="523"/>
                  </a:lnTo>
                  <a:lnTo>
                    <a:pt x="135" y="525"/>
                  </a:lnTo>
                  <a:lnTo>
                    <a:pt x="140" y="526"/>
                  </a:lnTo>
                  <a:lnTo>
                    <a:pt x="146" y="528"/>
                  </a:lnTo>
                  <a:lnTo>
                    <a:pt x="148" y="528"/>
                  </a:lnTo>
                  <a:lnTo>
                    <a:pt x="152" y="530"/>
                  </a:lnTo>
                  <a:lnTo>
                    <a:pt x="156" y="530"/>
                  </a:lnTo>
                  <a:lnTo>
                    <a:pt x="159" y="530"/>
                  </a:lnTo>
                  <a:lnTo>
                    <a:pt x="165" y="532"/>
                  </a:lnTo>
                  <a:lnTo>
                    <a:pt x="171" y="534"/>
                  </a:lnTo>
                  <a:lnTo>
                    <a:pt x="175" y="534"/>
                  </a:lnTo>
                  <a:lnTo>
                    <a:pt x="182" y="536"/>
                  </a:lnTo>
                  <a:lnTo>
                    <a:pt x="186" y="538"/>
                  </a:lnTo>
                  <a:lnTo>
                    <a:pt x="192" y="538"/>
                  </a:lnTo>
                  <a:lnTo>
                    <a:pt x="196" y="540"/>
                  </a:lnTo>
                  <a:lnTo>
                    <a:pt x="199" y="542"/>
                  </a:lnTo>
                  <a:lnTo>
                    <a:pt x="203" y="542"/>
                  </a:lnTo>
                  <a:lnTo>
                    <a:pt x="207" y="544"/>
                  </a:lnTo>
                  <a:lnTo>
                    <a:pt x="209" y="544"/>
                  </a:lnTo>
                  <a:lnTo>
                    <a:pt x="213" y="545"/>
                  </a:lnTo>
                  <a:lnTo>
                    <a:pt x="215" y="547"/>
                  </a:lnTo>
                  <a:lnTo>
                    <a:pt x="216" y="547"/>
                  </a:lnTo>
                  <a:lnTo>
                    <a:pt x="216" y="545"/>
                  </a:lnTo>
                  <a:lnTo>
                    <a:pt x="215" y="542"/>
                  </a:lnTo>
                  <a:lnTo>
                    <a:pt x="211" y="536"/>
                  </a:lnTo>
                  <a:lnTo>
                    <a:pt x="207" y="530"/>
                  </a:lnTo>
                  <a:lnTo>
                    <a:pt x="205" y="526"/>
                  </a:lnTo>
                  <a:lnTo>
                    <a:pt x="205" y="525"/>
                  </a:lnTo>
                  <a:lnTo>
                    <a:pt x="203" y="521"/>
                  </a:lnTo>
                  <a:lnTo>
                    <a:pt x="203" y="519"/>
                  </a:lnTo>
                  <a:lnTo>
                    <a:pt x="205" y="513"/>
                  </a:lnTo>
                  <a:lnTo>
                    <a:pt x="209" y="511"/>
                  </a:lnTo>
                  <a:lnTo>
                    <a:pt x="213" y="511"/>
                  </a:lnTo>
                  <a:lnTo>
                    <a:pt x="215" y="511"/>
                  </a:lnTo>
                  <a:lnTo>
                    <a:pt x="218" y="511"/>
                  </a:lnTo>
                  <a:lnTo>
                    <a:pt x="222" y="513"/>
                  </a:lnTo>
                  <a:lnTo>
                    <a:pt x="226" y="513"/>
                  </a:lnTo>
                  <a:lnTo>
                    <a:pt x="230" y="517"/>
                  </a:lnTo>
                  <a:lnTo>
                    <a:pt x="234" y="519"/>
                  </a:lnTo>
                  <a:lnTo>
                    <a:pt x="239" y="523"/>
                  </a:lnTo>
                  <a:lnTo>
                    <a:pt x="241" y="525"/>
                  </a:lnTo>
                  <a:lnTo>
                    <a:pt x="245" y="528"/>
                  </a:lnTo>
                  <a:lnTo>
                    <a:pt x="249" y="532"/>
                  </a:lnTo>
                  <a:lnTo>
                    <a:pt x="253" y="536"/>
                  </a:lnTo>
                  <a:lnTo>
                    <a:pt x="256" y="540"/>
                  </a:lnTo>
                  <a:lnTo>
                    <a:pt x="260" y="544"/>
                  </a:lnTo>
                  <a:lnTo>
                    <a:pt x="264" y="547"/>
                  </a:lnTo>
                  <a:lnTo>
                    <a:pt x="268" y="551"/>
                  </a:lnTo>
                  <a:lnTo>
                    <a:pt x="270" y="555"/>
                  </a:lnTo>
                  <a:lnTo>
                    <a:pt x="273" y="559"/>
                  </a:lnTo>
                  <a:lnTo>
                    <a:pt x="277" y="563"/>
                  </a:lnTo>
                  <a:lnTo>
                    <a:pt x="281" y="564"/>
                  </a:lnTo>
                  <a:lnTo>
                    <a:pt x="285" y="568"/>
                  </a:lnTo>
                  <a:lnTo>
                    <a:pt x="291" y="572"/>
                  </a:lnTo>
                  <a:lnTo>
                    <a:pt x="294" y="574"/>
                  </a:lnTo>
                  <a:lnTo>
                    <a:pt x="302" y="578"/>
                  </a:lnTo>
                  <a:lnTo>
                    <a:pt x="304" y="578"/>
                  </a:lnTo>
                  <a:lnTo>
                    <a:pt x="308" y="578"/>
                  </a:lnTo>
                  <a:lnTo>
                    <a:pt x="312" y="580"/>
                  </a:lnTo>
                  <a:lnTo>
                    <a:pt x="315" y="580"/>
                  </a:lnTo>
                  <a:lnTo>
                    <a:pt x="319" y="580"/>
                  </a:lnTo>
                  <a:lnTo>
                    <a:pt x="323" y="580"/>
                  </a:lnTo>
                  <a:lnTo>
                    <a:pt x="327" y="580"/>
                  </a:lnTo>
                  <a:lnTo>
                    <a:pt x="332" y="582"/>
                  </a:lnTo>
                  <a:lnTo>
                    <a:pt x="336" y="580"/>
                  </a:lnTo>
                  <a:lnTo>
                    <a:pt x="342" y="580"/>
                  </a:lnTo>
                  <a:lnTo>
                    <a:pt x="346" y="580"/>
                  </a:lnTo>
                  <a:lnTo>
                    <a:pt x="351" y="578"/>
                  </a:lnTo>
                  <a:lnTo>
                    <a:pt x="357" y="578"/>
                  </a:lnTo>
                  <a:lnTo>
                    <a:pt x="363" y="576"/>
                  </a:lnTo>
                  <a:lnTo>
                    <a:pt x="367" y="574"/>
                  </a:lnTo>
                  <a:lnTo>
                    <a:pt x="369" y="574"/>
                  </a:lnTo>
                  <a:lnTo>
                    <a:pt x="372" y="574"/>
                  </a:lnTo>
                  <a:lnTo>
                    <a:pt x="376" y="572"/>
                  </a:lnTo>
                  <a:lnTo>
                    <a:pt x="382" y="570"/>
                  </a:lnTo>
                  <a:lnTo>
                    <a:pt x="388" y="568"/>
                  </a:lnTo>
                  <a:lnTo>
                    <a:pt x="393" y="564"/>
                  </a:lnTo>
                  <a:lnTo>
                    <a:pt x="399" y="561"/>
                  </a:lnTo>
                  <a:lnTo>
                    <a:pt x="405" y="557"/>
                  </a:lnTo>
                  <a:lnTo>
                    <a:pt x="410" y="553"/>
                  </a:lnTo>
                  <a:lnTo>
                    <a:pt x="416" y="547"/>
                  </a:lnTo>
                  <a:lnTo>
                    <a:pt x="422" y="544"/>
                  </a:lnTo>
                  <a:lnTo>
                    <a:pt x="426" y="538"/>
                  </a:lnTo>
                  <a:lnTo>
                    <a:pt x="429" y="532"/>
                  </a:lnTo>
                  <a:lnTo>
                    <a:pt x="433" y="526"/>
                  </a:lnTo>
                  <a:lnTo>
                    <a:pt x="439" y="521"/>
                  </a:lnTo>
                  <a:lnTo>
                    <a:pt x="441" y="517"/>
                  </a:lnTo>
                  <a:lnTo>
                    <a:pt x="443" y="513"/>
                  </a:lnTo>
                  <a:lnTo>
                    <a:pt x="445" y="511"/>
                  </a:lnTo>
                  <a:lnTo>
                    <a:pt x="447" y="507"/>
                  </a:lnTo>
                  <a:lnTo>
                    <a:pt x="448" y="504"/>
                  </a:lnTo>
                  <a:lnTo>
                    <a:pt x="450" y="500"/>
                  </a:lnTo>
                  <a:lnTo>
                    <a:pt x="452" y="496"/>
                  </a:lnTo>
                  <a:lnTo>
                    <a:pt x="454" y="494"/>
                  </a:lnTo>
                  <a:lnTo>
                    <a:pt x="456" y="490"/>
                  </a:lnTo>
                  <a:lnTo>
                    <a:pt x="456" y="487"/>
                  </a:lnTo>
                  <a:lnTo>
                    <a:pt x="458" y="483"/>
                  </a:lnTo>
                  <a:lnTo>
                    <a:pt x="460" y="479"/>
                  </a:lnTo>
                  <a:lnTo>
                    <a:pt x="462" y="475"/>
                  </a:lnTo>
                  <a:lnTo>
                    <a:pt x="464" y="469"/>
                  </a:lnTo>
                  <a:lnTo>
                    <a:pt x="466" y="466"/>
                  </a:lnTo>
                  <a:lnTo>
                    <a:pt x="466" y="462"/>
                  </a:lnTo>
                  <a:lnTo>
                    <a:pt x="467" y="458"/>
                  </a:lnTo>
                  <a:lnTo>
                    <a:pt x="469" y="454"/>
                  </a:lnTo>
                  <a:lnTo>
                    <a:pt x="469" y="450"/>
                  </a:lnTo>
                  <a:lnTo>
                    <a:pt x="471" y="447"/>
                  </a:lnTo>
                  <a:lnTo>
                    <a:pt x="473" y="441"/>
                  </a:lnTo>
                  <a:lnTo>
                    <a:pt x="473" y="439"/>
                  </a:lnTo>
                  <a:lnTo>
                    <a:pt x="475" y="433"/>
                  </a:lnTo>
                  <a:lnTo>
                    <a:pt x="477" y="430"/>
                  </a:lnTo>
                  <a:lnTo>
                    <a:pt x="477" y="426"/>
                  </a:lnTo>
                  <a:lnTo>
                    <a:pt x="479" y="422"/>
                  </a:lnTo>
                  <a:lnTo>
                    <a:pt x="481" y="416"/>
                  </a:lnTo>
                  <a:lnTo>
                    <a:pt x="481" y="412"/>
                  </a:lnTo>
                  <a:lnTo>
                    <a:pt x="483" y="407"/>
                  </a:lnTo>
                  <a:lnTo>
                    <a:pt x="483" y="403"/>
                  </a:lnTo>
                  <a:lnTo>
                    <a:pt x="485" y="399"/>
                  </a:lnTo>
                  <a:lnTo>
                    <a:pt x="486" y="395"/>
                  </a:lnTo>
                  <a:lnTo>
                    <a:pt x="486" y="390"/>
                  </a:lnTo>
                  <a:lnTo>
                    <a:pt x="488" y="386"/>
                  </a:lnTo>
                  <a:lnTo>
                    <a:pt x="488" y="380"/>
                  </a:lnTo>
                  <a:lnTo>
                    <a:pt x="490" y="376"/>
                  </a:lnTo>
                  <a:lnTo>
                    <a:pt x="490" y="371"/>
                  </a:lnTo>
                  <a:lnTo>
                    <a:pt x="490" y="367"/>
                  </a:lnTo>
                  <a:lnTo>
                    <a:pt x="492" y="363"/>
                  </a:lnTo>
                  <a:lnTo>
                    <a:pt x="494" y="359"/>
                  </a:lnTo>
                  <a:lnTo>
                    <a:pt x="494" y="354"/>
                  </a:lnTo>
                  <a:lnTo>
                    <a:pt x="494" y="348"/>
                  </a:lnTo>
                  <a:lnTo>
                    <a:pt x="494" y="344"/>
                  </a:lnTo>
                  <a:lnTo>
                    <a:pt x="496" y="338"/>
                  </a:lnTo>
                  <a:lnTo>
                    <a:pt x="496" y="333"/>
                  </a:lnTo>
                  <a:lnTo>
                    <a:pt x="496" y="327"/>
                  </a:lnTo>
                  <a:lnTo>
                    <a:pt x="498" y="321"/>
                  </a:lnTo>
                  <a:lnTo>
                    <a:pt x="498" y="316"/>
                  </a:lnTo>
                  <a:lnTo>
                    <a:pt x="498" y="310"/>
                  </a:lnTo>
                  <a:lnTo>
                    <a:pt x="498" y="304"/>
                  </a:lnTo>
                  <a:lnTo>
                    <a:pt x="498" y="296"/>
                  </a:lnTo>
                  <a:lnTo>
                    <a:pt x="500" y="291"/>
                  </a:lnTo>
                  <a:lnTo>
                    <a:pt x="500" y="285"/>
                  </a:lnTo>
                  <a:lnTo>
                    <a:pt x="500" y="277"/>
                  </a:lnTo>
                  <a:lnTo>
                    <a:pt x="500" y="272"/>
                  </a:lnTo>
                  <a:lnTo>
                    <a:pt x="500" y="266"/>
                  </a:lnTo>
                  <a:lnTo>
                    <a:pt x="498" y="258"/>
                  </a:lnTo>
                  <a:lnTo>
                    <a:pt x="498" y="253"/>
                  </a:lnTo>
                  <a:lnTo>
                    <a:pt x="498" y="245"/>
                  </a:lnTo>
                  <a:lnTo>
                    <a:pt x="498" y="239"/>
                  </a:lnTo>
                  <a:lnTo>
                    <a:pt x="496" y="232"/>
                  </a:lnTo>
                  <a:lnTo>
                    <a:pt x="496" y="224"/>
                  </a:lnTo>
                  <a:lnTo>
                    <a:pt x="494" y="219"/>
                  </a:lnTo>
                  <a:lnTo>
                    <a:pt x="494" y="211"/>
                  </a:lnTo>
                  <a:lnTo>
                    <a:pt x="494" y="205"/>
                  </a:lnTo>
                  <a:lnTo>
                    <a:pt x="492" y="198"/>
                  </a:lnTo>
                  <a:lnTo>
                    <a:pt x="490" y="192"/>
                  </a:lnTo>
                  <a:lnTo>
                    <a:pt x="490" y="184"/>
                  </a:lnTo>
                  <a:lnTo>
                    <a:pt x="488" y="179"/>
                  </a:lnTo>
                  <a:lnTo>
                    <a:pt x="488" y="171"/>
                  </a:lnTo>
                  <a:lnTo>
                    <a:pt x="486" y="165"/>
                  </a:lnTo>
                  <a:lnTo>
                    <a:pt x="486" y="160"/>
                  </a:lnTo>
                  <a:lnTo>
                    <a:pt x="485" y="152"/>
                  </a:lnTo>
                  <a:lnTo>
                    <a:pt x="483" y="146"/>
                  </a:lnTo>
                  <a:lnTo>
                    <a:pt x="481" y="141"/>
                  </a:lnTo>
                  <a:lnTo>
                    <a:pt x="479" y="133"/>
                  </a:lnTo>
                  <a:lnTo>
                    <a:pt x="477" y="127"/>
                  </a:lnTo>
                  <a:lnTo>
                    <a:pt x="475" y="122"/>
                  </a:lnTo>
                  <a:lnTo>
                    <a:pt x="473" y="116"/>
                  </a:lnTo>
                  <a:lnTo>
                    <a:pt x="471" y="110"/>
                  </a:lnTo>
                  <a:lnTo>
                    <a:pt x="469" y="105"/>
                  </a:lnTo>
                  <a:lnTo>
                    <a:pt x="466" y="99"/>
                  </a:lnTo>
                  <a:lnTo>
                    <a:pt x="464" y="95"/>
                  </a:lnTo>
                  <a:lnTo>
                    <a:pt x="462" y="89"/>
                  </a:lnTo>
                  <a:lnTo>
                    <a:pt x="458" y="84"/>
                  </a:lnTo>
                  <a:lnTo>
                    <a:pt x="456" y="80"/>
                  </a:lnTo>
                  <a:lnTo>
                    <a:pt x="454" y="76"/>
                  </a:lnTo>
                  <a:lnTo>
                    <a:pt x="450" y="72"/>
                  </a:lnTo>
                  <a:lnTo>
                    <a:pt x="448" y="68"/>
                  </a:lnTo>
                  <a:lnTo>
                    <a:pt x="445" y="65"/>
                  </a:lnTo>
                  <a:lnTo>
                    <a:pt x="441" y="61"/>
                  </a:lnTo>
                  <a:lnTo>
                    <a:pt x="439" y="57"/>
                  </a:lnTo>
                  <a:lnTo>
                    <a:pt x="435" y="53"/>
                  </a:lnTo>
                  <a:lnTo>
                    <a:pt x="431" y="51"/>
                  </a:lnTo>
                  <a:lnTo>
                    <a:pt x="428" y="49"/>
                  </a:lnTo>
                  <a:lnTo>
                    <a:pt x="424" y="47"/>
                  </a:lnTo>
                  <a:lnTo>
                    <a:pt x="420" y="46"/>
                  </a:lnTo>
                  <a:lnTo>
                    <a:pt x="416" y="44"/>
                  </a:lnTo>
                  <a:lnTo>
                    <a:pt x="412" y="42"/>
                  </a:lnTo>
                  <a:lnTo>
                    <a:pt x="408" y="40"/>
                  </a:lnTo>
                  <a:lnTo>
                    <a:pt x="405" y="40"/>
                  </a:lnTo>
                  <a:lnTo>
                    <a:pt x="401" y="40"/>
                  </a:lnTo>
                  <a:lnTo>
                    <a:pt x="397" y="40"/>
                  </a:lnTo>
                  <a:lnTo>
                    <a:pt x="391" y="40"/>
                  </a:lnTo>
                  <a:lnTo>
                    <a:pt x="388" y="40"/>
                  </a:lnTo>
                  <a:lnTo>
                    <a:pt x="382" y="42"/>
                  </a:lnTo>
                  <a:lnTo>
                    <a:pt x="378" y="42"/>
                  </a:lnTo>
                  <a:lnTo>
                    <a:pt x="374" y="44"/>
                  </a:lnTo>
                  <a:lnTo>
                    <a:pt x="369" y="46"/>
                  </a:lnTo>
                  <a:lnTo>
                    <a:pt x="365" y="47"/>
                  </a:lnTo>
                  <a:lnTo>
                    <a:pt x="361" y="51"/>
                  </a:lnTo>
                  <a:lnTo>
                    <a:pt x="357" y="55"/>
                  </a:lnTo>
                  <a:lnTo>
                    <a:pt x="351" y="57"/>
                  </a:lnTo>
                  <a:lnTo>
                    <a:pt x="348" y="61"/>
                  </a:lnTo>
                  <a:lnTo>
                    <a:pt x="344" y="65"/>
                  </a:lnTo>
                  <a:lnTo>
                    <a:pt x="340" y="68"/>
                  </a:lnTo>
                  <a:lnTo>
                    <a:pt x="336" y="72"/>
                  </a:lnTo>
                  <a:lnTo>
                    <a:pt x="332" y="78"/>
                  </a:lnTo>
                  <a:lnTo>
                    <a:pt x="329" y="82"/>
                  </a:lnTo>
                  <a:lnTo>
                    <a:pt x="325" y="87"/>
                  </a:lnTo>
                  <a:lnTo>
                    <a:pt x="321" y="91"/>
                  </a:lnTo>
                  <a:lnTo>
                    <a:pt x="317" y="97"/>
                  </a:lnTo>
                  <a:lnTo>
                    <a:pt x="313" y="103"/>
                  </a:lnTo>
                  <a:lnTo>
                    <a:pt x="310" y="108"/>
                  </a:lnTo>
                  <a:lnTo>
                    <a:pt x="308" y="114"/>
                  </a:lnTo>
                  <a:lnTo>
                    <a:pt x="304" y="120"/>
                  </a:lnTo>
                  <a:lnTo>
                    <a:pt x="300" y="125"/>
                  </a:lnTo>
                  <a:lnTo>
                    <a:pt x="298" y="133"/>
                  </a:lnTo>
                  <a:lnTo>
                    <a:pt x="294" y="139"/>
                  </a:lnTo>
                  <a:lnTo>
                    <a:pt x="292" y="144"/>
                  </a:lnTo>
                  <a:lnTo>
                    <a:pt x="289" y="152"/>
                  </a:lnTo>
                  <a:lnTo>
                    <a:pt x="285" y="160"/>
                  </a:lnTo>
                  <a:lnTo>
                    <a:pt x="283" y="167"/>
                  </a:lnTo>
                  <a:lnTo>
                    <a:pt x="281" y="173"/>
                  </a:lnTo>
                  <a:lnTo>
                    <a:pt x="277" y="181"/>
                  </a:lnTo>
                  <a:lnTo>
                    <a:pt x="275" y="188"/>
                  </a:lnTo>
                  <a:lnTo>
                    <a:pt x="273" y="194"/>
                  </a:lnTo>
                  <a:lnTo>
                    <a:pt x="270" y="201"/>
                  </a:lnTo>
                  <a:lnTo>
                    <a:pt x="268" y="209"/>
                  </a:lnTo>
                  <a:lnTo>
                    <a:pt x="266" y="215"/>
                  </a:lnTo>
                  <a:lnTo>
                    <a:pt x="264" y="222"/>
                  </a:lnTo>
                  <a:lnTo>
                    <a:pt x="260" y="230"/>
                  </a:lnTo>
                  <a:lnTo>
                    <a:pt x="258" y="236"/>
                  </a:lnTo>
                  <a:lnTo>
                    <a:pt x="258" y="243"/>
                  </a:lnTo>
                  <a:lnTo>
                    <a:pt x="254" y="251"/>
                  </a:lnTo>
                  <a:lnTo>
                    <a:pt x="253" y="258"/>
                  </a:lnTo>
                  <a:lnTo>
                    <a:pt x="251" y="264"/>
                  </a:lnTo>
                  <a:lnTo>
                    <a:pt x="251" y="272"/>
                  </a:lnTo>
                  <a:lnTo>
                    <a:pt x="249" y="277"/>
                  </a:lnTo>
                  <a:lnTo>
                    <a:pt x="247" y="285"/>
                  </a:lnTo>
                  <a:lnTo>
                    <a:pt x="245" y="293"/>
                  </a:lnTo>
                  <a:lnTo>
                    <a:pt x="245" y="300"/>
                  </a:lnTo>
                  <a:lnTo>
                    <a:pt x="243" y="306"/>
                  </a:lnTo>
                  <a:lnTo>
                    <a:pt x="241" y="312"/>
                  </a:lnTo>
                  <a:lnTo>
                    <a:pt x="241" y="317"/>
                  </a:lnTo>
                  <a:lnTo>
                    <a:pt x="241" y="325"/>
                  </a:lnTo>
                  <a:lnTo>
                    <a:pt x="239" y="331"/>
                  </a:lnTo>
                  <a:lnTo>
                    <a:pt x="237" y="336"/>
                  </a:lnTo>
                  <a:lnTo>
                    <a:pt x="237" y="342"/>
                  </a:lnTo>
                  <a:lnTo>
                    <a:pt x="237" y="348"/>
                  </a:lnTo>
                  <a:lnTo>
                    <a:pt x="235" y="352"/>
                  </a:lnTo>
                  <a:lnTo>
                    <a:pt x="235" y="357"/>
                  </a:lnTo>
                  <a:lnTo>
                    <a:pt x="235" y="361"/>
                  </a:lnTo>
                  <a:lnTo>
                    <a:pt x="235" y="367"/>
                  </a:lnTo>
                  <a:lnTo>
                    <a:pt x="235" y="371"/>
                  </a:lnTo>
                  <a:lnTo>
                    <a:pt x="235" y="376"/>
                  </a:lnTo>
                  <a:lnTo>
                    <a:pt x="235" y="380"/>
                  </a:lnTo>
                  <a:lnTo>
                    <a:pt x="235" y="384"/>
                  </a:lnTo>
                  <a:lnTo>
                    <a:pt x="235" y="386"/>
                  </a:lnTo>
                  <a:lnTo>
                    <a:pt x="234" y="388"/>
                  </a:lnTo>
                  <a:lnTo>
                    <a:pt x="232" y="390"/>
                  </a:lnTo>
                  <a:lnTo>
                    <a:pt x="232" y="393"/>
                  </a:lnTo>
                  <a:lnTo>
                    <a:pt x="230" y="395"/>
                  </a:lnTo>
                  <a:lnTo>
                    <a:pt x="226" y="397"/>
                  </a:lnTo>
                  <a:lnTo>
                    <a:pt x="224" y="397"/>
                  </a:lnTo>
                  <a:lnTo>
                    <a:pt x="222" y="395"/>
                  </a:lnTo>
                  <a:lnTo>
                    <a:pt x="220" y="393"/>
                  </a:lnTo>
                  <a:lnTo>
                    <a:pt x="218" y="392"/>
                  </a:lnTo>
                  <a:lnTo>
                    <a:pt x="218" y="388"/>
                  </a:lnTo>
                  <a:lnTo>
                    <a:pt x="216" y="384"/>
                  </a:lnTo>
                  <a:lnTo>
                    <a:pt x="216" y="380"/>
                  </a:lnTo>
                  <a:lnTo>
                    <a:pt x="216" y="378"/>
                  </a:lnTo>
                  <a:lnTo>
                    <a:pt x="215" y="374"/>
                  </a:lnTo>
                  <a:lnTo>
                    <a:pt x="215" y="371"/>
                  </a:lnTo>
                  <a:lnTo>
                    <a:pt x="215" y="367"/>
                  </a:lnTo>
                  <a:lnTo>
                    <a:pt x="215" y="363"/>
                  </a:lnTo>
                  <a:lnTo>
                    <a:pt x="215" y="359"/>
                  </a:lnTo>
                  <a:lnTo>
                    <a:pt x="215" y="355"/>
                  </a:lnTo>
                  <a:lnTo>
                    <a:pt x="215" y="352"/>
                  </a:lnTo>
                  <a:lnTo>
                    <a:pt x="215" y="346"/>
                  </a:lnTo>
                  <a:lnTo>
                    <a:pt x="215" y="342"/>
                  </a:lnTo>
                  <a:lnTo>
                    <a:pt x="215" y="336"/>
                  </a:lnTo>
                  <a:lnTo>
                    <a:pt x="215" y="333"/>
                  </a:lnTo>
                  <a:lnTo>
                    <a:pt x="215" y="327"/>
                  </a:lnTo>
                  <a:lnTo>
                    <a:pt x="215" y="321"/>
                  </a:lnTo>
                  <a:lnTo>
                    <a:pt x="215" y="317"/>
                  </a:lnTo>
                  <a:lnTo>
                    <a:pt x="215" y="312"/>
                  </a:lnTo>
                  <a:lnTo>
                    <a:pt x="215" y="306"/>
                  </a:lnTo>
                  <a:lnTo>
                    <a:pt x="215" y="300"/>
                  </a:lnTo>
                  <a:lnTo>
                    <a:pt x="215" y="295"/>
                  </a:lnTo>
                  <a:lnTo>
                    <a:pt x="215" y="289"/>
                  </a:lnTo>
                  <a:lnTo>
                    <a:pt x="215" y="283"/>
                  </a:lnTo>
                  <a:lnTo>
                    <a:pt x="216" y="276"/>
                  </a:lnTo>
                  <a:lnTo>
                    <a:pt x="216" y="270"/>
                  </a:lnTo>
                  <a:lnTo>
                    <a:pt x="216" y="264"/>
                  </a:lnTo>
                  <a:lnTo>
                    <a:pt x="218" y="258"/>
                  </a:lnTo>
                  <a:lnTo>
                    <a:pt x="218" y="251"/>
                  </a:lnTo>
                  <a:lnTo>
                    <a:pt x="220" y="245"/>
                  </a:lnTo>
                  <a:lnTo>
                    <a:pt x="220" y="238"/>
                  </a:lnTo>
                  <a:lnTo>
                    <a:pt x="222" y="232"/>
                  </a:lnTo>
                  <a:lnTo>
                    <a:pt x="224" y="224"/>
                  </a:lnTo>
                  <a:lnTo>
                    <a:pt x="224" y="219"/>
                  </a:lnTo>
                  <a:lnTo>
                    <a:pt x="226" y="211"/>
                  </a:lnTo>
                  <a:lnTo>
                    <a:pt x="226" y="205"/>
                  </a:lnTo>
                  <a:lnTo>
                    <a:pt x="228" y="198"/>
                  </a:lnTo>
                  <a:lnTo>
                    <a:pt x="230" y="192"/>
                  </a:lnTo>
                  <a:lnTo>
                    <a:pt x="232" y="184"/>
                  </a:lnTo>
                  <a:lnTo>
                    <a:pt x="234" y="179"/>
                  </a:lnTo>
                  <a:lnTo>
                    <a:pt x="235" y="171"/>
                  </a:lnTo>
                  <a:lnTo>
                    <a:pt x="237" y="165"/>
                  </a:lnTo>
                  <a:lnTo>
                    <a:pt x="239" y="158"/>
                  </a:lnTo>
                  <a:lnTo>
                    <a:pt x="241" y="150"/>
                  </a:lnTo>
                  <a:lnTo>
                    <a:pt x="243" y="144"/>
                  </a:lnTo>
                  <a:lnTo>
                    <a:pt x="247" y="139"/>
                  </a:lnTo>
                  <a:lnTo>
                    <a:pt x="249" y="131"/>
                  </a:lnTo>
                  <a:lnTo>
                    <a:pt x="253" y="125"/>
                  </a:lnTo>
                  <a:lnTo>
                    <a:pt x="254" y="118"/>
                  </a:lnTo>
                  <a:lnTo>
                    <a:pt x="258" y="112"/>
                  </a:lnTo>
                  <a:lnTo>
                    <a:pt x="260" y="105"/>
                  </a:lnTo>
                  <a:lnTo>
                    <a:pt x="264" y="99"/>
                  </a:lnTo>
                  <a:lnTo>
                    <a:pt x="268" y="93"/>
                  </a:lnTo>
                  <a:lnTo>
                    <a:pt x="272" y="87"/>
                  </a:lnTo>
                  <a:lnTo>
                    <a:pt x="275" y="80"/>
                  </a:lnTo>
                  <a:lnTo>
                    <a:pt x="277" y="74"/>
                  </a:lnTo>
                  <a:lnTo>
                    <a:pt x="283" y="68"/>
                  </a:lnTo>
                  <a:lnTo>
                    <a:pt x="287" y="65"/>
                  </a:lnTo>
                  <a:lnTo>
                    <a:pt x="285" y="65"/>
                  </a:lnTo>
                  <a:lnTo>
                    <a:pt x="279" y="68"/>
                  </a:lnTo>
                  <a:lnTo>
                    <a:pt x="275" y="70"/>
                  </a:lnTo>
                  <a:lnTo>
                    <a:pt x="272" y="74"/>
                  </a:lnTo>
                  <a:lnTo>
                    <a:pt x="266" y="76"/>
                  </a:lnTo>
                  <a:lnTo>
                    <a:pt x="262" y="82"/>
                  </a:lnTo>
                  <a:lnTo>
                    <a:pt x="256" y="86"/>
                  </a:lnTo>
                  <a:lnTo>
                    <a:pt x="249" y="91"/>
                  </a:lnTo>
                  <a:lnTo>
                    <a:pt x="247" y="95"/>
                  </a:lnTo>
                  <a:lnTo>
                    <a:pt x="243" y="97"/>
                  </a:lnTo>
                  <a:lnTo>
                    <a:pt x="241" y="101"/>
                  </a:lnTo>
                  <a:lnTo>
                    <a:pt x="237" y="105"/>
                  </a:lnTo>
                  <a:lnTo>
                    <a:pt x="234" y="108"/>
                  </a:lnTo>
                  <a:lnTo>
                    <a:pt x="230" y="112"/>
                  </a:lnTo>
                  <a:lnTo>
                    <a:pt x="226" y="116"/>
                  </a:lnTo>
                  <a:lnTo>
                    <a:pt x="224" y="120"/>
                  </a:lnTo>
                  <a:lnTo>
                    <a:pt x="220" y="124"/>
                  </a:lnTo>
                  <a:lnTo>
                    <a:pt x="216" y="127"/>
                  </a:lnTo>
                  <a:lnTo>
                    <a:pt x="213" y="133"/>
                  </a:lnTo>
                  <a:lnTo>
                    <a:pt x="209" y="137"/>
                  </a:lnTo>
                  <a:lnTo>
                    <a:pt x="207" y="143"/>
                  </a:lnTo>
                  <a:lnTo>
                    <a:pt x="203" y="146"/>
                  </a:lnTo>
                  <a:lnTo>
                    <a:pt x="199" y="152"/>
                  </a:lnTo>
                  <a:lnTo>
                    <a:pt x="197" y="158"/>
                  </a:lnTo>
                  <a:lnTo>
                    <a:pt x="194" y="162"/>
                  </a:lnTo>
                  <a:lnTo>
                    <a:pt x="192" y="167"/>
                  </a:lnTo>
                  <a:lnTo>
                    <a:pt x="188" y="173"/>
                  </a:lnTo>
                  <a:lnTo>
                    <a:pt x="186" y="179"/>
                  </a:lnTo>
                  <a:lnTo>
                    <a:pt x="184" y="184"/>
                  </a:lnTo>
                  <a:lnTo>
                    <a:pt x="182" y="192"/>
                  </a:lnTo>
                  <a:lnTo>
                    <a:pt x="180" y="198"/>
                  </a:lnTo>
                  <a:lnTo>
                    <a:pt x="178" y="203"/>
                  </a:lnTo>
                  <a:lnTo>
                    <a:pt x="177" y="209"/>
                  </a:lnTo>
                  <a:lnTo>
                    <a:pt x="175" y="217"/>
                  </a:lnTo>
                  <a:lnTo>
                    <a:pt x="175" y="222"/>
                  </a:lnTo>
                  <a:lnTo>
                    <a:pt x="173" y="228"/>
                  </a:lnTo>
                  <a:lnTo>
                    <a:pt x="171" y="234"/>
                  </a:lnTo>
                  <a:lnTo>
                    <a:pt x="171" y="239"/>
                  </a:lnTo>
                  <a:lnTo>
                    <a:pt x="169" y="243"/>
                  </a:lnTo>
                  <a:lnTo>
                    <a:pt x="167" y="251"/>
                  </a:lnTo>
                  <a:lnTo>
                    <a:pt x="165" y="255"/>
                  </a:lnTo>
                  <a:lnTo>
                    <a:pt x="165" y="260"/>
                  </a:lnTo>
                  <a:lnTo>
                    <a:pt x="163" y="266"/>
                  </a:lnTo>
                  <a:lnTo>
                    <a:pt x="163" y="270"/>
                  </a:lnTo>
                  <a:lnTo>
                    <a:pt x="161" y="276"/>
                  </a:lnTo>
                  <a:lnTo>
                    <a:pt x="161" y="279"/>
                  </a:lnTo>
                  <a:lnTo>
                    <a:pt x="159" y="283"/>
                  </a:lnTo>
                  <a:lnTo>
                    <a:pt x="157" y="285"/>
                  </a:lnTo>
                  <a:lnTo>
                    <a:pt x="157" y="289"/>
                  </a:lnTo>
                  <a:lnTo>
                    <a:pt x="156" y="293"/>
                  </a:lnTo>
                  <a:lnTo>
                    <a:pt x="154" y="295"/>
                  </a:lnTo>
                  <a:lnTo>
                    <a:pt x="154" y="296"/>
                  </a:lnTo>
                  <a:lnTo>
                    <a:pt x="150" y="300"/>
                  </a:lnTo>
                  <a:lnTo>
                    <a:pt x="144" y="302"/>
                  </a:lnTo>
                  <a:lnTo>
                    <a:pt x="138" y="304"/>
                  </a:lnTo>
                  <a:lnTo>
                    <a:pt x="135" y="308"/>
                  </a:lnTo>
                  <a:lnTo>
                    <a:pt x="131" y="308"/>
                  </a:lnTo>
                  <a:lnTo>
                    <a:pt x="127" y="308"/>
                  </a:lnTo>
                  <a:lnTo>
                    <a:pt x="123" y="308"/>
                  </a:lnTo>
                  <a:lnTo>
                    <a:pt x="119" y="310"/>
                  </a:lnTo>
                  <a:lnTo>
                    <a:pt x="116" y="310"/>
                  </a:lnTo>
                  <a:lnTo>
                    <a:pt x="112" y="310"/>
                  </a:lnTo>
                  <a:lnTo>
                    <a:pt x="108" y="310"/>
                  </a:lnTo>
                  <a:lnTo>
                    <a:pt x="106" y="310"/>
                  </a:lnTo>
                  <a:lnTo>
                    <a:pt x="102" y="310"/>
                  </a:lnTo>
                  <a:lnTo>
                    <a:pt x="99" y="310"/>
                  </a:lnTo>
                  <a:lnTo>
                    <a:pt x="95" y="310"/>
                  </a:lnTo>
                  <a:lnTo>
                    <a:pt x="93" y="310"/>
                  </a:lnTo>
                  <a:lnTo>
                    <a:pt x="85" y="310"/>
                  </a:lnTo>
                  <a:lnTo>
                    <a:pt x="81" y="310"/>
                  </a:lnTo>
                  <a:lnTo>
                    <a:pt x="76" y="310"/>
                  </a:lnTo>
                  <a:lnTo>
                    <a:pt x="74" y="310"/>
                  </a:lnTo>
                  <a:lnTo>
                    <a:pt x="70" y="310"/>
                  </a:lnTo>
                  <a:lnTo>
                    <a:pt x="78" y="281"/>
                  </a:lnTo>
                  <a:lnTo>
                    <a:pt x="78" y="2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431" name="Freeform 47"/>
            <p:cNvSpPr>
              <a:spLocks/>
            </p:cNvSpPr>
            <p:nvPr/>
          </p:nvSpPr>
          <p:spPr bwMode="auto">
            <a:xfrm>
              <a:off x="2588" y="2252"/>
              <a:ext cx="432" cy="300"/>
            </a:xfrm>
            <a:custGeom>
              <a:avLst/>
              <a:gdLst>
                <a:gd name="T0" fmla="*/ 154 w 863"/>
                <a:gd name="T1" fmla="*/ 246 h 599"/>
                <a:gd name="T2" fmla="*/ 215 w 863"/>
                <a:gd name="T3" fmla="*/ 320 h 599"/>
                <a:gd name="T4" fmla="*/ 285 w 863"/>
                <a:gd name="T5" fmla="*/ 405 h 599"/>
                <a:gd name="T6" fmla="*/ 360 w 863"/>
                <a:gd name="T7" fmla="*/ 481 h 599"/>
                <a:gd name="T8" fmla="*/ 447 w 863"/>
                <a:gd name="T9" fmla="*/ 544 h 599"/>
                <a:gd name="T10" fmla="*/ 540 w 863"/>
                <a:gd name="T11" fmla="*/ 586 h 599"/>
                <a:gd name="T12" fmla="*/ 631 w 863"/>
                <a:gd name="T13" fmla="*/ 599 h 599"/>
                <a:gd name="T14" fmla="*/ 713 w 863"/>
                <a:gd name="T15" fmla="*/ 580 h 599"/>
                <a:gd name="T16" fmla="*/ 780 w 863"/>
                <a:gd name="T17" fmla="*/ 533 h 599"/>
                <a:gd name="T18" fmla="*/ 825 w 863"/>
                <a:gd name="T19" fmla="*/ 466 h 599"/>
                <a:gd name="T20" fmla="*/ 852 w 863"/>
                <a:gd name="T21" fmla="*/ 388 h 599"/>
                <a:gd name="T22" fmla="*/ 862 w 863"/>
                <a:gd name="T23" fmla="*/ 287 h 599"/>
                <a:gd name="T24" fmla="*/ 856 w 863"/>
                <a:gd name="T25" fmla="*/ 177 h 599"/>
                <a:gd name="T26" fmla="*/ 829 w 863"/>
                <a:gd name="T27" fmla="*/ 86 h 599"/>
                <a:gd name="T28" fmla="*/ 768 w 863"/>
                <a:gd name="T29" fmla="*/ 38 h 599"/>
                <a:gd name="T30" fmla="*/ 702 w 863"/>
                <a:gd name="T31" fmla="*/ 31 h 599"/>
                <a:gd name="T32" fmla="*/ 649 w 863"/>
                <a:gd name="T33" fmla="*/ 33 h 599"/>
                <a:gd name="T34" fmla="*/ 631 w 863"/>
                <a:gd name="T35" fmla="*/ 27 h 599"/>
                <a:gd name="T36" fmla="*/ 588 w 863"/>
                <a:gd name="T37" fmla="*/ 61 h 599"/>
                <a:gd name="T38" fmla="*/ 508 w 863"/>
                <a:gd name="T39" fmla="*/ 105 h 599"/>
                <a:gd name="T40" fmla="*/ 443 w 863"/>
                <a:gd name="T41" fmla="*/ 99 h 599"/>
                <a:gd name="T42" fmla="*/ 358 w 863"/>
                <a:gd name="T43" fmla="*/ 84 h 599"/>
                <a:gd name="T44" fmla="*/ 291 w 863"/>
                <a:gd name="T45" fmla="*/ 73 h 599"/>
                <a:gd name="T46" fmla="*/ 320 w 863"/>
                <a:gd name="T47" fmla="*/ 114 h 599"/>
                <a:gd name="T48" fmla="*/ 411 w 863"/>
                <a:gd name="T49" fmla="*/ 126 h 599"/>
                <a:gd name="T50" fmla="*/ 491 w 863"/>
                <a:gd name="T51" fmla="*/ 126 h 599"/>
                <a:gd name="T52" fmla="*/ 455 w 863"/>
                <a:gd name="T53" fmla="*/ 179 h 599"/>
                <a:gd name="T54" fmla="*/ 426 w 863"/>
                <a:gd name="T55" fmla="*/ 266 h 599"/>
                <a:gd name="T56" fmla="*/ 430 w 863"/>
                <a:gd name="T57" fmla="*/ 354 h 599"/>
                <a:gd name="T58" fmla="*/ 443 w 863"/>
                <a:gd name="T59" fmla="*/ 432 h 599"/>
                <a:gd name="T60" fmla="*/ 477 w 863"/>
                <a:gd name="T61" fmla="*/ 491 h 599"/>
                <a:gd name="T62" fmla="*/ 487 w 863"/>
                <a:gd name="T63" fmla="*/ 458 h 599"/>
                <a:gd name="T64" fmla="*/ 468 w 863"/>
                <a:gd name="T65" fmla="*/ 354 h 599"/>
                <a:gd name="T66" fmla="*/ 477 w 863"/>
                <a:gd name="T67" fmla="*/ 217 h 599"/>
                <a:gd name="T68" fmla="*/ 559 w 863"/>
                <a:gd name="T69" fmla="*/ 109 h 599"/>
                <a:gd name="T70" fmla="*/ 561 w 863"/>
                <a:gd name="T71" fmla="*/ 143 h 599"/>
                <a:gd name="T72" fmla="*/ 531 w 863"/>
                <a:gd name="T73" fmla="*/ 204 h 599"/>
                <a:gd name="T74" fmla="*/ 514 w 863"/>
                <a:gd name="T75" fmla="*/ 263 h 599"/>
                <a:gd name="T76" fmla="*/ 510 w 863"/>
                <a:gd name="T77" fmla="*/ 335 h 599"/>
                <a:gd name="T78" fmla="*/ 525 w 863"/>
                <a:gd name="T79" fmla="*/ 415 h 599"/>
                <a:gd name="T80" fmla="*/ 555 w 863"/>
                <a:gd name="T81" fmla="*/ 455 h 599"/>
                <a:gd name="T82" fmla="*/ 550 w 863"/>
                <a:gd name="T83" fmla="*/ 371 h 599"/>
                <a:gd name="T84" fmla="*/ 565 w 863"/>
                <a:gd name="T85" fmla="*/ 230 h 599"/>
                <a:gd name="T86" fmla="*/ 628 w 863"/>
                <a:gd name="T87" fmla="*/ 107 h 599"/>
                <a:gd name="T88" fmla="*/ 727 w 863"/>
                <a:gd name="T89" fmla="*/ 69 h 599"/>
                <a:gd name="T90" fmla="*/ 784 w 863"/>
                <a:gd name="T91" fmla="*/ 95 h 599"/>
                <a:gd name="T92" fmla="*/ 812 w 863"/>
                <a:gd name="T93" fmla="*/ 169 h 599"/>
                <a:gd name="T94" fmla="*/ 814 w 863"/>
                <a:gd name="T95" fmla="*/ 266 h 599"/>
                <a:gd name="T96" fmla="*/ 803 w 863"/>
                <a:gd name="T97" fmla="*/ 373 h 599"/>
                <a:gd name="T98" fmla="*/ 776 w 863"/>
                <a:gd name="T99" fmla="*/ 458 h 599"/>
                <a:gd name="T100" fmla="*/ 719 w 863"/>
                <a:gd name="T101" fmla="*/ 533 h 599"/>
                <a:gd name="T102" fmla="*/ 637 w 863"/>
                <a:gd name="T103" fmla="*/ 571 h 599"/>
                <a:gd name="T104" fmla="*/ 565 w 863"/>
                <a:gd name="T105" fmla="*/ 561 h 599"/>
                <a:gd name="T106" fmla="*/ 476 w 863"/>
                <a:gd name="T107" fmla="*/ 523 h 599"/>
                <a:gd name="T108" fmla="*/ 384 w 863"/>
                <a:gd name="T109" fmla="*/ 466 h 599"/>
                <a:gd name="T110" fmla="*/ 306 w 863"/>
                <a:gd name="T111" fmla="*/ 392 h 599"/>
                <a:gd name="T112" fmla="*/ 244 w 863"/>
                <a:gd name="T113" fmla="*/ 314 h 599"/>
                <a:gd name="T114" fmla="*/ 192 w 863"/>
                <a:gd name="T115" fmla="*/ 244 h 599"/>
                <a:gd name="T116" fmla="*/ 145 w 863"/>
                <a:gd name="T117" fmla="*/ 181 h 599"/>
                <a:gd name="T118" fmla="*/ 74 w 863"/>
                <a:gd name="T119" fmla="*/ 12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63" h="599">
                  <a:moveTo>
                    <a:pt x="0" y="116"/>
                  </a:moveTo>
                  <a:lnTo>
                    <a:pt x="114" y="192"/>
                  </a:lnTo>
                  <a:lnTo>
                    <a:pt x="114" y="194"/>
                  </a:lnTo>
                  <a:lnTo>
                    <a:pt x="118" y="198"/>
                  </a:lnTo>
                  <a:lnTo>
                    <a:pt x="120" y="202"/>
                  </a:lnTo>
                  <a:lnTo>
                    <a:pt x="124" y="204"/>
                  </a:lnTo>
                  <a:lnTo>
                    <a:pt x="128" y="209"/>
                  </a:lnTo>
                  <a:lnTo>
                    <a:pt x="131" y="215"/>
                  </a:lnTo>
                  <a:lnTo>
                    <a:pt x="133" y="217"/>
                  </a:lnTo>
                  <a:lnTo>
                    <a:pt x="135" y="221"/>
                  </a:lnTo>
                  <a:lnTo>
                    <a:pt x="137" y="223"/>
                  </a:lnTo>
                  <a:lnTo>
                    <a:pt x="141" y="227"/>
                  </a:lnTo>
                  <a:lnTo>
                    <a:pt x="143" y="230"/>
                  </a:lnTo>
                  <a:lnTo>
                    <a:pt x="147" y="234"/>
                  </a:lnTo>
                  <a:lnTo>
                    <a:pt x="148" y="238"/>
                  </a:lnTo>
                  <a:lnTo>
                    <a:pt x="152" y="242"/>
                  </a:lnTo>
                  <a:lnTo>
                    <a:pt x="154" y="246"/>
                  </a:lnTo>
                  <a:lnTo>
                    <a:pt x="158" y="247"/>
                  </a:lnTo>
                  <a:lnTo>
                    <a:pt x="160" y="253"/>
                  </a:lnTo>
                  <a:lnTo>
                    <a:pt x="164" y="257"/>
                  </a:lnTo>
                  <a:lnTo>
                    <a:pt x="167" y="261"/>
                  </a:lnTo>
                  <a:lnTo>
                    <a:pt x="171" y="265"/>
                  </a:lnTo>
                  <a:lnTo>
                    <a:pt x="175" y="270"/>
                  </a:lnTo>
                  <a:lnTo>
                    <a:pt x="179" y="274"/>
                  </a:lnTo>
                  <a:lnTo>
                    <a:pt x="183" y="278"/>
                  </a:lnTo>
                  <a:lnTo>
                    <a:pt x="185" y="284"/>
                  </a:lnTo>
                  <a:lnTo>
                    <a:pt x="188" y="287"/>
                  </a:lnTo>
                  <a:lnTo>
                    <a:pt x="192" y="291"/>
                  </a:lnTo>
                  <a:lnTo>
                    <a:pt x="196" y="297"/>
                  </a:lnTo>
                  <a:lnTo>
                    <a:pt x="200" y="301"/>
                  </a:lnTo>
                  <a:lnTo>
                    <a:pt x="204" y="306"/>
                  </a:lnTo>
                  <a:lnTo>
                    <a:pt x="207" y="312"/>
                  </a:lnTo>
                  <a:lnTo>
                    <a:pt x="211" y="316"/>
                  </a:lnTo>
                  <a:lnTo>
                    <a:pt x="215" y="320"/>
                  </a:lnTo>
                  <a:lnTo>
                    <a:pt x="221" y="325"/>
                  </a:lnTo>
                  <a:lnTo>
                    <a:pt x="225" y="331"/>
                  </a:lnTo>
                  <a:lnTo>
                    <a:pt x="228" y="335"/>
                  </a:lnTo>
                  <a:lnTo>
                    <a:pt x="232" y="341"/>
                  </a:lnTo>
                  <a:lnTo>
                    <a:pt x="236" y="346"/>
                  </a:lnTo>
                  <a:lnTo>
                    <a:pt x="242" y="350"/>
                  </a:lnTo>
                  <a:lnTo>
                    <a:pt x="245" y="356"/>
                  </a:lnTo>
                  <a:lnTo>
                    <a:pt x="249" y="360"/>
                  </a:lnTo>
                  <a:lnTo>
                    <a:pt x="253" y="365"/>
                  </a:lnTo>
                  <a:lnTo>
                    <a:pt x="257" y="371"/>
                  </a:lnTo>
                  <a:lnTo>
                    <a:pt x="261" y="375"/>
                  </a:lnTo>
                  <a:lnTo>
                    <a:pt x="266" y="380"/>
                  </a:lnTo>
                  <a:lnTo>
                    <a:pt x="270" y="384"/>
                  </a:lnTo>
                  <a:lnTo>
                    <a:pt x="274" y="390"/>
                  </a:lnTo>
                  <a:lnTo>
                    <a:pt x="278" y="396"/>
                  </a:lnTo>
                  <a:lnTo>
                    <a:pt x="283" y="399"/>
                  </a:lnTo>
                  <a:lnTo>
                    <a:pt x="285" y="405"/>
                  </a:lnTo>
                  <a:lnTo>
                    <a:pt x="291" y="409"/>
                  </a:lnTo>
                  <a:lnTo>
                    <a:pt x="295" y="415"/>
                  </a:lnTo>
                  <a:lnTo>
                    <a:pt x="299" y="418"/>
                  </a:lnTo>
                  <a:lnTo>
                    <a:pt x="303" y="422"/>
                  </a:lnTo>
                  <a:lnTo>
                    <a:pt x="308" y="428"/>
                  </a:lnTo>
                  <a:lnTo>
                    <a:pt x="312" y="432"/>
                  </a:lnTo>
                  <a:lnTo>
                    <a:pt x="316" y="438"/>
                  </a:lnTo>
                  <a:lnTo>
                    <a:pt x="320" y="441"/>
                  </a:lnTo>
                  <a:lnTo>
                    <a:pt x="323" y="447"/>
                  </a:lnTo>
                  <a:lnTo>
                    <a:pt x="327" y="451"/>
                  </a:lnTo>
                  <a:lnTo>
                    <a:pt x="333" y="455"/>
                  </a:lnTo>
                  <a:lnTo>
                    <a:pt x="337" y="458"/>
                  </a:lnTo>
                  <a:lnTo>
                    <a:pt x="341" y="464"/>
                  </a:lnTo>
                  <a:lnTo>
                    <a:pt x="346" y="468"/>
                  </a:lnTo>
                  <a:lnTo>
                    <a:pt x="350" y="472"/>
                  </a:lnTo>
                  <a:lnTo>
                    <a:pt x="354" y="476"/>
                  </a:lnTo>
                  <a:lnTo>
                    <a:pt x="360" y="481"/>
                  </a:lnTo>
                  <a:lnTo>
                    <a:pt x="363" y="485"/>
                  </a:lnTo>
                  <a:lnTo>
                    <a:pt x="369" y="489"/>
                  </a:lnTo>
                  <a:lnTo>
                    <a:pt x="373" y="493"/>
                  </a:lnTo>
                  <a:lnTo>
                    <a:pt x="379" y="498"/>
                  </a:lnTo>
                  <a:lnTo>
                    <a:pt x="384" y="500"/>
                  </a:lnTo>
                  <a:lnTo>
                    <a:pt x="388" y="506"/>
                  </a:lnTo>
                  <a:lnTo>
                    <a:pt x="394" y="508"/>
                  </a:lnTo>
                  <a:lnTo>
                    <a:pt x="398" y="514"/>
                  </a:lnTo>
                  <a:lnTo>
                    <a:pt x="403" y="517"/>
                  </a:lnTo>
                  <a:lnTo>
                    <a:pt x="409" y="519"/>
                  </a:lnTo>
                  <a:lnTo>
                    <a:pt x="415" y="523"/>
                  </a:lnTo>
                  <a:lnTo>
                    <a:pt x="420" y="527"/>
                  </a:lnTo>
                  <a:lnTo>
                    <a:pt x="424" y="531"/>
                  </a:lnTo>
                  <a:lnTo>
                    <a:pt x="430" y="533"/>
                  </a:lnTo>
                  <a:lnTo>
                    <a:pt x="436" y="536"/>
                  </a:lnTo>
                  <a:lnTo>
                    <a:pt x="441" y="540"/>
                  </a:lnTo>
                  <a:lnTo>
                    <a:pt x="447" y="544"/>
                  </a:lnTo>
                  <a:lnTo>
                    <a:pt x="453" y="548"/>
                  </a:lnTo>
                  <a:lnTo>
                    <a:pt x="457" y="550"/>
                  </a:lnTo>
                  <a:lnTo>
                    <a:pt x="464" y="553"/>
                  </a:lnTo>
                  <a:lnTo>
                    <a:pt x="468" y="555"/>
                  </a:lnTo>
                  <a:lnTo>
                    <a:pt x="474" y="559"/>
                  </a:lnTo>
                  <a:lnTo>
                    <a:pt x="479" y="561"/>
                  </a:lnTo>
                  <a:lnTo>
                    <a:pt x="485" y="565"/>
                  </a:lnTo>
                  <a:lnTo>
                    <a:pt x="491" y="567"/>
                  </a:lnTo>
                  <a:lnTo>
                    <a:pt x="496" y="569"/>
                  </a:lnTo>
                  <a:lnTo>
                    <a:pt x="500" y="571"/>
                  </a:lnTo>
                  <a:lnTo>
                    <a:pt x="508" y="574"/>
                  </a:lnTo>
                  <a:lnTo>
                    <a:pt x="512" y="576"/>
                  </a:lnTo>
                  <a:lnTo>
                    <a:pt x="517" y="578"/>
                  </a:lnTo>
                  <a:lnTo>
                    <a:pt x="523" y="580"/>
                  </a:lnTo>
                  <a:lnTo>
                    <a:pt x="529" y="582"/>
                  </a:lnTo>
                  <a:lnTo>
                    <a:pt x="535" y="584"/>
                  </a:lnTo>
                  <a:lnTo>
                    <a:pt x="540" y="586"/>
                  </a:lnTo>
                  <a:lnTo>
                    <a:pt x="546" y="588"/>
                  </a:lnTo>
                  <a:lnTo>
                    <a:pt x="552" y="590"/>
                  </a:lnTo>
                  <a:lnTo>
                    <a:pt x="555" y="591"/>
                  </a:lnTo>
                  <a:lnTo>
                    <a:pt x="561" y="591"/>
                  </a:lnTo>
                  <a:lnTo>
                    <a:pt x="567" y="593"/>
                  </a:lnTo>
                  <a:lnTo>
                    <a:pt x="573" y="595"/>
                  </a:lnTo>
                  <a:lnTo>
                    <a:pt x="578" y="595"/>
                  </a:lnTo>
                  <a:lnTo>
                    <a:pt x="584" y="597"/>
                  </a:lnTo>
                  <a:lnTo>
                    <a:pt x="588" y="597"/>
                  </a:lnTo>
                  <a:lnTo>
                    <a:pt x="595" y="599"/>
                  </a:lnTo>
                  <a:lnTo>
                    <a:pt x="599" y="599"/>
                  </a:lnTo>
                  <a:lnTo>
                    <a:pt x="605" y="599"/>
                  </a:lnTo>
                  <a:lnTo>
                    <a:pt x="611" y="599"/>
                  </a:lnTo>
                  <a:lnTo>
                    <a:pt x="616" y="599"/>
                  </a:lnTo>
                  <a:lnTo>
                    <a:pt x="622" y="599"/>
                  </a:lnTo>
                  <a:lnTo>
                    <a:pt x="628" y="599"/>
                  </a:lnTo>
                  <a:lnTo>
                    <a:pt x="631" y="599"/>
                  </a:lnTo>
                  <a:lnTo>
                    <a:pt x="639" y="599"/>
                  </a:lnTo>
                  <a:lnTo>
                    <a:pt x="643" y="599"/>
                  </a:lnTo>
                  <a:lnTo>
                    <a:pt x="649" y="599"/>
                  </a:lnTo>
                  <a:lnTo>
                    <a:pt x="652" y="597"/>
                  </a:lnTo>
                  <a:lnTo>
                    <a:pt x="658" y="597"/>
                  </a:lnTo>
                  <a:lnTo>
                    <a:pt x="662" y="595"/>
                  </a:lnTo>
                  <a:lnTo>
                    <a:pt x="668" y="595"/>
                  </a:lnTo>
                  <a:lnTo>
                    <a:pt x="671" y="593"/>
                  </a:lnTo>
                  <a:lnTo>
                    <a:pt x="677" y="593"/>
                  </a:lnTo>
                  <a:lnTo>
                    <a:pt x="681" y="591"/>
                  </a:lnTo>
                  <a:lnTo>
                    <a:pt x="687" y="591"/>
                  </a:lnTo>
                  <a:lnTo>
                    <a:pt x="690" y="590"/>
                  </a:lnTo>
                  <a:lnTo>
                    <a:pt x="696" y="588"/>
                  </a:lnTo>
                  <a:lnTo>
                    <a:pt x="700" y="586"/>
                  </a:lnTo>
                  <a:lnTo>
                    <a:pt x="704" y="584"/>
                  </a:lnTo>
                  <a:lnTo>
                    <a:pt x="709" y="582"/>
                  </a:lnTo>
                  <a:lnTo>
                    <a:pt x="713" y="580"/>
                  </a:lnTo>
                  <a:lnTo>
                    <a:pt x="717" y="578"/>
                  </a:lnTo>
                  <a:lnTo>
                    <a:pt x="723" y="576"/>
                  </a:lnTo>
                  <a:lnTo>
                    <a:pt x="725" y="572"/>
                  </a:lnTo>
                  <a:lnTo>
                    <a:pt x="730" y="571"/>
                  </a:lnTo>
                  <a:lnTo>
                    <a:pt x="734" y="569"/>
                  </a:lnTo>
                  <a:lnTo>
                    <a:pt x="738" y="565"/>
                  </a:lnTo>
                  <a:lnTo>
                    <a:pt x="742" y="563"/>
                  </a:lnTo>
                  <a:lnTo>
                    <a:pt x="746" y="561"/>
                  </a:lnTo>
                  <a:lnTo>
                    <a:pt x="749" y="557"/>
                  </a:lnTo>
                  <a:lnTo>
                    <a:pt x="753" y="555"/>
                  </a:lnTo>
                  <a:lnTo>
                    <a:pt x="757" y="552"/>
                  </a:lnTo>
                  <a:lnTo>
                    <a:pt x="761" y="550"/>
                  </a:lnTo>
                  <a:lnTo>
                    <a:pt x="765" y="546"/>
                  </a:lnTo>
                  <a:lnTo>
                    <a:pt x="768" y="542"/>
                  </a:lnTo>
                  <a:lnTo>
                    <a:pt x="772" y="540"/>
                  </a:lnTo>
                  <a:lnTo>
                    <a:pt x="776" y="536"/>
                  </a:lnTo>
                  <a:lnTo>
                    <a:pt x="780" y="533"/>
                  </a:lnTo>
                  <a:lnTo>
                    <a:pt x="782" y="529"/>
                  </a:lnTo>
                  <a:lnTo>
                    <a:pt x="786" y="525"/>
                  </a:lnTo>
                  <a:lnTo>
                    <a:pt x="789" y="521"/>
                  </a:lnTo>
                  <a:lnTo>
                    <a:pt x="791" y="517"/>
                  </a:lnTo>
                  <a:lnTo>
                    <a:pt x="795" y="514"/>
                  </a:lnTo>
                  <a:lnTo>
                    <a:pt x="797" y="510"/>
                  </a:lnTo>
                  <a:lnTo>
                    <a:pt x="801" y="506"/>
                  </a:lnTo>
                  <a:lnTo>
                    <a:pt x="803" y="502"/>
                  </a:lnTo>
                  <a:lnTo>
                    <a:pt x="806" y="498"/>
                  </a:lnTo>
                  <a:lnTo>
                    <a:pt x="808" y="495"/>
                  </a:lnTo>
                  <a:lnTo>
                    <a:pt x="812" y="491"/>
                  </a:lnTo>
                  <a:lnTo>
                    <a:pt x="814" y="487"/>
                  </a:lnTo>
                  <a:lnTo>
                    <a:pt x="816" y="483"/>
                  </a:lnTo>
                  <a:lnTo>
                    <a:pt x="820" y="477"/>
                  </a:lnTo>
                  <a:lnTo>
                    <a:pt x="822" y="474"/>
                  </a:lnTo>
                  <a:lnTo>
                    <a:pt x="824" y="470"/>
                  </a:lnTo>
                  <a:lnTo>
                    <a:pt x="825" y="466"/>
                  </a:lnTo>
                  <a:lnTo>
                    <a:pt x="829" y="460"/>
                  </a:lnTo>
                  <a:lnTo>
                    <a:pt x="831" y="457"/>
                  </a:lnTo>
                  <a:lnTo>
                    <a:pt x="833" y="453"/>
                  </a:lnTo>
                  <a:lnTo>
                    <a:pt x="835" y="449"/>
                  </a:lnTo>
                  <a:lnTo>
                    <a:pt x="837" y="443"/>
                  </a:lnTo>
                  <a:lnTo>
                    <a:pt x="839" y="439"/>
                  </a:lnTo>
                  <a:lnTo>
                    <a:pt x="839" y="434"/>
                  </a:lnTo>
                  <a:lnTo>
                    <a:pt x="841" y="430"/>
                  </a:lnTo>
                  <a:lnTo>
                    <a:pt x="843" y="426"/>
                  </a:lnTo>
                  <a:lnTo>
                    <a:pt x="844" y="422"/>
                  </a:lnTo>
                  <a:lnTo>
                    <a:pt x="846" y="417"/>
                  </a:lnTo>
                  <a:lnTo>
                    <a:pt x="848" y="413"/>
                  </a:lnTo>
                  <a:lnTo>
                    <a:pt x="848" y="407"/>
                  </a:lnTo>
                  <a:lnTo>
                    <a:pt x="850" y="403"/>
                  </a:lnTo>
                  <a:lnTo>
                    <a:pt x="852" y="398"/>
                  </a:lnTo>
                  <a:lnTo>
                    <a:pt x="852" y="392"/>
                  </a:lnTo>
                  <a:lnTo>
                    <a:pt x="852" y="388"/>
                  </a:lnTo>
                  <a:lnTo>
                    <a:pt x="854" y="382"/>
                  </a:lnTo>
                  <a:lnTo>
                    <a:pt x="854" y="377"/>
                  </a:lnTo>
                  <a:lnTo>
                    <a:pt x="856" y="371"/>
                  </a:lnTo>
                  <a:lnTo>
                    <a:pt x="856" y="365"/>
                  </a:lnTo>
                  <a:lnTo>
                    <a:pt x="858" y="361"/>
                  </a:lnTo>
                  <a:lnTo>
                    <a:pt x="858" y="354"/>
                  </a:lnTo>
                  <a:lnTo>
                    <a:pt x="858" y="348"/>
                  </a:lnTo>
                  <a:lnTo>
                    <a:pt x="858" y="342"/>
                  </a:lnTo>
                  <a:lnTo>
                    <a:pt x="860" y="337"/>
                  </a:lnTo>
                  <a:lnTo>
                    <a:pt x="860" y="331"/>
                  </a:lnTo>
                  <a:lnTo>
                    <a:pt x="860" y="325"/>
                  </a:lnTo>
                  <a:lnTo>
                    <a:pt x="862" y="320"/>
                  </a:lnTo>
                  <a:lnTo>
                    <a:pt x="862" y="312"/>
                  </a:lnTo>
                  <a:lnTo>
                    <a:pt x="862" y="306"/>
                  </a:lnTo>
                  <a:lnTo>
                    <a:pt x="862" y="299"/>
                  </a:lnTo>
                  <a:lnTo>
                    <a:pt x="862" y="293"/>
                  </a:lnTo>
                  <a:lnTo>
                    <a:pt x="862" y="287"/>
                  </a:lnTo>
                  <a:lnTo>
                    <a:pt x="862" y="280"/>
                  </a:lnTo>
                  <a:lnTo>
                    <a:pt x="862" y="274"/>
                  </a:lnTo>
                  <a:lnTo>
                    <a:pt x="862" y="266"/>
                  </a:lnTo>
                  <a:lnTo>
                    <a:pt x="863" y="261"/>
                  </a:lnTo>
                  <a:lnTo>
                    <a:pt x="862" y="253"/>
                  </a:lnTo>
                  <a:lnTo>
                    <a:pt x="862" y="247"/>
                  </a:lnTo>
                  <a:lnTo>
                    <a:pt x="862" y="240"/>
                  </a:lnTo>
                  <a:lnTo>
                    <a:pt x="862" y="234"/>
                  </a:lnTo>
                  <a:lnTo>
                    <a:pt x="862" y="228"/>
                  </a:lnTo>
                  <a:lnTo>
                    <a:pt x="862" y="221"/>
                  </a:lnTo>
                  <a:lnTo>
                    <a:pt x="860" y="215"/>
                  </a:lnTo>
                  <a:lnTo>
                    <a:pt x="860" y="209"/>
                  </a:lnTo>
                  <a:lnTo>
                    <a:pt x="860" y="202"/>
                  </a:lnTo>
                  <a:lnTo>
                    <a:pt x="858" y="196"/>
                  </a:lnTo>
                  <a:lnTo>
                    <a:pt x="858" y="189"/>
                  </a:lnTo>
                  <a:lnTo>
                    <a:pt x="856" y="183"/>
                  </a:lnTo>
                  <a:lnTo>
                    <a:pt x="856" y="177"/>
                  </a:lnTo>
                  <a:lnTo>
                    <a:pt x="856" y="169"/>
                  </a:lnTo>
                  <a:lnTo>
                    <a:pt x="854" y="164"/>
                  </a:lnTo>
                  <a:lnTo>
                    <a:pt x="854" y="158"/>
                  </a:lnTo>
                  <a:lnTo>
                    <a:pt x="852" y="152"/>
                  </a:lnTo>
                  <a:lnTo>
                    <a:pt x="850" y="147"/>
                  </a:lnTo>
                  <a:lnTo>
                    <a:pt x="848" y="141"/>
                  </a:lnTo>
                  <a:lnTo>
                    <a:pt x="848" y="135"/>
                  </a:lnTo>
                  <a:lnTo>
                    <a:pt x="846" y="130"/>
                  </a:lnTo>
                  <a:lnTo>
                    <a:pt x="844" y="124"/>
                  </a:lnTo>
                  <a:lnTo>
                    <a:pt x="843" y="120"/>
                  </a:lnTo>
                  <a:lnTo>
                    <a:pt x="843" y="114"/>
                  </a:lnTo>
                  <a:lnTo>
                    <a:pt x="839" y="109"/>
                  </a:lnTo>
                  <a:lnTo>
                    <a:pt x="839" y="105"/>
                  </a:lnTo>
                  <a:lnTo>
                    <a:pt x="837" y="99"/>
                  </a:lnTo>
                  <a:lnTo>
                    <a:pt x="835" y="95"/>
                  </a:lnTo>
                  <a:lnTo>
                    <a:pt x="831" y="92"/>
                  </a:lnTo>
                  <a:lnTo>
                    <a:pt x="829" y="86"/>
                  </a:lnTo>
                  <a:lnTo>
                    <a:pt x="827" y="84"/>
                  </a:lnTo>
                  <a:lnTo>
                    <a:pt x="825" y="80"/>
                  </a:lnTo>
                  <a:lnTo>
                    <a:pt x="824" y="74"/>
                  </a:lnTo>
                  <a:lnTo>
                    <a:pt x="822" y="73"/>
                  </a:lnTo>
                  <a:lnTo>
                    <a:pt x="818" y="69"/>
                  </a:lnTo>
                  <a:lnTo>
                    <a:pt x="816" y="67"/>
                  </a:lnTo>
                  <a:lnTo>
                    <a:pt x="810" y="61"/>
                  </a:lnTo>
                  <a:lnTo>
                    <a:pt x="805" y="57"/>
                  </a:lnTo>
                  <a:lnTo>
                    <a:pt x="801" y="54"/>
                  </a:lnTo>
                  <a:lnTo>
                    <a:pt x="799" y="52"/>
                  </a:lnTo>
                  <a:lnTo>
                    <a:pt x="795" y="50"/>
                  </a:lnTo>
                  <a:lnTo>
                    <a:pt x="791" y="48"/>
                  </a:lnTo>
                  <a:lnTo>
                    <a:pt x="786" y="44"/>
                  </a:lnTo>
                  <a:lnTo>
                    <a:pt x="780" y="42"/>
                  </a:lnTo>
                  <a:lnTo>
                    <a:pt x="776" y="40"/>
                  </a:lnTo>
                  <a:lnTo>
                    <a:pt x="772" y="40"/>
                  </a:lnTo>
                  <a:lnTo>
                    <a:pt x="768" y="38"/>
                  </a:lnTo>
                  <a:lnTo>
                    <a:pt x="767" y="36"/>
                  </a:lnTo>
                  <a:lnTo>
                    <a:pt x="763" y="36"/>
                  </a:lnTo>
                  <a:lnTo>
                    <a:pt x="759" y="35"/>
                  </a:lnTo>
                  <a:lnTo>
                    <a:pt x="755" y="35"/>
                  </a:lnTo>
                  <a:lnTo>
                    <a:pt x="753" y="35"/>
                  </a:lnTo>
                  <a:lnTo>
                    <a:pt x="749" y="33"/>
                  </a:lnTo>
                  <a:lnTo>
                    <a:pt x="746" y="33"/>
                  </a:lnTo>
                  <a:lnTo>
                    <a:pt x="742" y="33"/>
                  </a:lnTo>
                  <a:lnTo>
                    <a:pt x="740" y="33"/>
                  </a:lnTo>
                  <a:lnTo>
                    <a:pt x="736" y="31"/>
                  </a:lnTo>
                  <a:lnTo>
                    <a:pt x="732" y="31"/>
                  </a:lnTo>
                  <a:lnTo>
                    <a:pt x="730" y="31"/>
                  </a:lnTo>
                  <a:lnTo>
                    <a:pt x="727" y="31"/>
                  </a:lnTo>
                  <a:lnTo>
                    <a:pt x="721" y="31"/>
                  </a:lnTo>
                  <a:lnTo>
                    <a:pt x="715" y="31"/>
                  </a:lnTo>
                  <a:lnTo>
                    <a:pt x="708" y="31"/>
                  </a:lnTo>
                  <a:lnTo>
                    <a:pt x="702" y="31"/>
                  </a:lnTo>
                  <a:lnTo>
                    <a:pt x="696" y="31"/>
                  </a:lnTo>
                  <a:lnTo>
                    <a:pt x="690" y="31"/>
                  </a:lnTo>
                  <a:lnTo>
                    <a:pt x="685" y="33"/>
                  </a:lnTo>
                  <a:lnTo>
                    <a:pt x="681" y="33"/>
                  </a:lnTo>
                  <a:lnTo>
                    <a:pt x="675" y="33"/>
                  </a:lnTo>
                  <a:lnTo>
                    <a:pt x="671" y="35"/>
                  </a:lnTo>
                  <a:lnTo>
                    <a:pt x="666" y="35"/>
                  </a:lnTo>
                  <a:lnTo>
                    <a:pt x="664" y="36"/>
                  </a:lnTo>
                  <a:lnTo>
                    <a:pt x="658" y="36"/>
                  </a:lnTo>
                  <a:lnTo>
                    <a:pt x="656" y="38"/>
                  </a:lnTo>
                  <a:lnTo>
                    <a:pt x="652" y="38"/>
                  </a:lnTo>
                  <a:lnTo>
                    <a:pt x="651" y="38"/>
                  </a:lnTo>
                  <a:lnTo>
                    <a:pt x="649" y="40"/>
                  </a:lnTo>
                  <a:lnTo>
                    <a:pt x="649" y="40"/>
                  </a:lnTo>
                  <a:lnTo>
                    <a:pt x="649" y="38"/>
                  </a:lnTo>
                  <a:lnTo>
                    <a:pt x="649" y="35"/>
                  </a:lnTo>
                  <a:lnTo>
                    <a:pt x="649" y="33"/>
                  </a:lnTo>
                  <a:lnTo>
                    <a:pt x="651" y="29"/>
                  </a:lnTo>
                  <a:lnTo>
                    <a:pt x="651" y="25"/>
                  </a:lnTo>
                  <a:lnTo>
                    <a:pt x="652" y="23"/>
                  </a:lnTo>
                  <a:lnTo>
                    <a:pt x="652" y="17"/>
                  </a:lnTo>
                  <a:lnTo>
                    <a:pt x="654" y="16"/>
                  </a:lnTo>
                  <a:lnTo>
                    <a:pt x="654" y="12"/>
                  </a:lnTo>
                  <a:lnTo>
                    <a:pt x="654" y="10"/>
                  </a:lnTo>
                  <a:lnTo>
                    <a:pt x="654" y="4"/>
                  </a:lnTo>
                  <a:lnTo>
                    <a:pt x="652" y="0"/>
                  </a:lnTo>
                  <a:lnTo>
                    <a:pt x="649" y="0"/>
                  </a:lnTo>
                  <a:lnTo>
                    <a:pt x="645" y="6"/>
                  </a:lnTo>
                  <a:lnTo>
                    <a:pt x="641" y="8"/>
                  </a:lnTo>
                  <a:lnTo>
                    <a:pt x="639" y="12"/>
                  </a:lnTo>
                  <a:lnTo>
                    <a:pt x="637" y="16"/>
                  </a:lnTo>
                  <a:lnTo>
                    <a:pt x="635" y="19"/>
                  </a:lnTo>
                  <a:lnTo>
                    <a:pt x="633" y="23"/>
                  </a:lnTo>
                  <a:lnTo>
                    <a:pt x="631" y="27"/>
                  </a:lnTo>
                  <a:lnTo>
                    <a:pt x="630" y="31"/>
                  </a:lnTo>
                  <a:lnTo>
                    <a:pt x="628" y="35"/>
                  </a:lnTo>
                  <a:lnTo>
                    <a:pt x="626" y="38"/>
                  </a:lnTo>
                  <a:lnTo>
                    <a:pt x="626" y="40"/>
                  </a:lnTo>
                  <a:lnTo>
                    <a:pt x="626" y="42"/>
                  </a:lnTo>
                  <a:lnTo>
                    <a:pt x="626" y="44"/>
                  </a:lnTo>
                  <a:lnTo>
                    <a:pt x="624" y="44"/>
                  </a:lnTo>
                  <a:lnTo>
                    <a:pt x="622" y="44"/>
                  </a:lnTo>
                  <a:lnTo>
                    <a:pt x="618" y="46"/>
                  </a:lnTo>
                  <a:lnTo>
                    <a:pt x="616" y="46"/>
                  </a:lnTo>
                  <a:lnTo>
                    <a:pt x="612" y="48"/>
                  </a:lnTo>
                  <a:lnTo>
                    <a:pt x="609" y="50"/>
                  </a:lnTo>
                  <a:lnTo>
                    <a:pt x="605" y="52"/>
                  </a:lnTo>
                  <a:lnTo>
                    <a:pt x="601" y="54"/>
                  </a:lnTo>
                  <a:lnTo>
                    <a:pt x="597" y="55"/>
                  </a:lnTo>
                  <a:lnTo>
                    <a:pt x="592" y="59"/>
                  </a:lnTo>
                  <a:lnTo>
                    <a:pt x="588" y="61"/>
                  </a:lnTo>
                  <a:lnTo>
                    <a:pt x="582" y="63"/>
                  </a:lnTo>
                  <a:lnTo>
                    <a:pt x="576" y="65"/>
                  </a:lnTo>
                  <a:lnTo>
                    <a:pt x="573" y="69"/>
                  </a:lnTo>
                  <a:lnTo>
                    <a:pt x="567" y="71"/>
                  </a:lnTo>
                  <a:lnTo>
                    <a:pt x="561" y="74"/>
                  </a:lnTo>
                  <a:lnTo>
                    <a:pt x="555" y="76"/>
                  </a:lnTo>
                  <a:lnTo>
                    <a:pt x="552" y="78"/>
                  </a:lnTo>
                  <a:lnTo>
                    <a:pt x="546" y="82"/>
                  </a:lnTo>
                  <a:lnTo>
                    <a:pt x="540" y="84"/>
                  </a:lnTo>
                  <a:lnTo>
                    <a:pt x="536" y="88"/>
                  </a:lnTo>
                  <a:lnTo>
                    <a:pt x="531" y="90"/>
                  </a:lnTo>
                  <a:lnTo>
                    <a:pt x="527" y="92"/>
                  </a:lnTo>
                  <a:lnTo>
                    <a:pt x="523" y="95"/>
                  </a:lnTo>
                  <a:lnTo>
                    <a:pt x="519" y="97"/>
                  </a:lnTo>
                  <a:lnTo>
                    <a:pt x="515" y="101"/>
                  </a:lnTo>
                  <a:lnTo>
                    <a:pt x="512" y="103"/>
                  </a:lnTo>
                  <a:lnTo>
                    <a:pt x="508" y="105"/>
                  </a:lnTo>
                  <a:lnTo>
                    <a:pt x="506" y="107"/>
                  </a:lnTo>
                  <a:lnTo>
                    <a:pt x="504" y="111"/>
                  </a:lnTo>
                  <a:lnTo>
                    <a:pt x="504" y="109"/>
                  </a:lnTo>
                  <a:lnTo>
                    <a:pt x="502" y="109"/>
                  </a:lnTo>
                  <a:lnTo>
                    <a:pt x="498" y="109"/>
                  </a:lnTo>
                  <a:lnTo>
                    <a:pt x="496" y="107"/>
                  </a:lnTo>
                  <a:lnTo>
                    <a:pt x="491" y="105"/>
                  </a:lnTo>
                  <a:lnTo>
                    <a:pt x="487" y="105"/>
                  </a:lnTo>
                  <a:lnTo>
                    <a:pt x="481" y="103"/>
                  </a:lnTo>
                  <a:lnTo>
                    <a:pt x="477" y="103"/>
                  </a:lnTo>
                  <a:lnTo>
                    <a:pt x="474" y="103"/>
                  </a:lnTo>
                  <a:lnTo>
                    <a:pt x="468" y="101"/>
                  </a:lnTo>
                  <a:lnTo>
                    <a:pt x="464" y="101"/>
                  </a:lnTo>
                  <a:lnTo>
                    <a:pt x="458" y="101"/>
                  </a:lnTo>
                  <a:lnTo>
                    <a:pt x="455" y="99"/>
                  </a:lnTo>
                  <a:lnTo>
                    <a:pt x="449" y="99"/>
                  </a:lnTo>
                  <a:lnTo>
                    <a:pt x="443" y="99"/>
                  </a:lnTo>
                  <a:lnTo>
                    <a:pt x="439" y="97"/>
                  </a:lnTo>
                  <a:lnTo>
                    <a:pt x="436" y="97"/>
                  </a:lnTo>
                  <a:lnTo>
                    <a:pt x="434" y="97"/>
                  </a:lnTo>
                  <a:lnTo>
                    <a:pt x="430" y="95"/>
                  </a:lnTo>
                  <a:lnTo>
                    <a:pt x="424" y="95"/>
                  </a:lnTo>
                  <a:lnTo>
                    <a:pt x="419" y="93"/>
                  </a:lnTo>
                  <a:lnTo>
                    <a:pt x="411" y="93"/>
                  </a:lnTo>
                  <a:lnTo>
                    <a:pt x="405" y="92"/>
                  </a:lnTo>
                  <a:lnTo>
                    <a:pt x="399" y="92"/>
                  </a:lnTo>
                  <a:lnTo>
                    <a:pt x="396" y="92"/>
                  </a:lnTo>
                  <a:lnTo>
                    <a:pt x="390" y="90"/>
                  </a:lnTo>
                  <a:lnTo>
                    <a:pt x="382" y="88"/>
                  </a:lnTo>
                  <a:lnTo>
                    <a:pt x="379" y="88"/>
                  </a:lnTo>
                  <a:lnTo>
                    <a:pt x="373" y="86"/>
                  </a:lnTo>
                  <a:lnTo>
                    <a:pt x="367" y="86"/>
                  </a:lnTo>
                  <a:lnTo>
                    <a:pt x="363" y="84"/>
                  </a:lnTo>
                  <a:lnTo>
                    <a:pt x="358" y="84"/>
                  </a:lnTo>
                  <a:lnTo>
                    <a:pt x="354" y="84"/>
                  </a:lnTo>
                  <a:lnTo>
                    <a:pt x="348" y="82"/>
                  </a:lnTo>
                  <a:lnTo>
                    <a:pt x="342" y="80"/>
                  </a:lnTo>
                  <a:lnTo>
                    <a:pt x="339" y="80"/>
                  </a:lnTo>
                  <a:lnTo>
                    <a:pt x="335" y="78"/>
                  </a:lnTo>
                  <a:lnTo>
                    <a:pt x="329" y="78"/>
                  </a:lnTo>
                  <a:lnTo>
                    <a:pt x="325" y="76"/>
                  </a:lnTo>
                  <a:lnTo>
                    <a:pt x="322" y="76"/>
                  </a:lnTo>
                  <a:lnTo>
                    <a:pt x="318" y="76"/>
                  </a:lnTo>
                  <a:lnTo>
                    <a:pt x="314" y="74"/>
                  </a:lnTo>
                  <a:lnTo>
                    <a:pt x="310" y="74"/>
                  </a:lnTo>
                  <a:lnTo>
                    <a:pt x="306" y="74"/>
                  </a:lnTo>
                  <a:lnTo>
                    <a:pt x="304" y="74"/>
                  </a:lnTo>
                  <a:lnTo>
                    <a:pt x="301" y="73"/>
                  </a:lnTo>
                  <a:lnTo>
                    <a:pt x="297" y="73"/>
                  </a:lnTo>
                  <a:lnTo>
                    <a:pt x="295" y="73"/>
                  </a:lnTo>
                  <a:lnTo>
                    <a:pt x="291" y="73"/>
                  </a:lnTo>
                  <a:lnTo>
                    <a:pt x="285" y="73"/>
                  </a:lnTo>
                  <a:lnTo>
                    <a:pt x="283" y="73"/>
                  </a:lnTo>
                  <a:lnTo>
                    <a:pt x="280" y="74"/>
                  </a:lnTo>
                  <a:lnTo>
                    <a:pt x="280" y="78"/>
                  </a:lnTo>
                  <a:lnTo>
                    <a:pt x="278" y="80"/>
                  </a:lnTo>
                  <a:lnTo>
                    <a:pt x="280" y="84"/>
                  </a:lnTo>
                  <a:lnTo>
                    <a:pt x="282" y="88"/>
                  </a:lnTo>
                  <a:lnTo>
                    <a:pt x="285" y="92"/>
                  </a:lnTo>
                  <a:lnTo>
                    <a:pt x="289" y="95"/>
                  </a:lnTo>
                  <a:lnTo>
                    <a:pt x="295" y="101"/>
                  </a:lnTo>
                  <a:lnTo>
                    <a:pt x="297" y="103"/>
                  </a:lnTo>
                  <a:lnTo>
                    <a:pt x="301" y="105"/>
                  </a:lnTo>
                  <a:lnTo>
                    <a:pt x="304" y="107"/>
                  </a:lnTo>
                  <a:lnTo>
                    <a:pt x="308" y="109"/>
                  </a:lnTo>
                  <a:lnTo>
                    <a:pt x="312" y="111"/>
                  </a:lnTo>
                  <a:lnTo>
                    <a:pt x="316" y="112"/>
                  </a:lnTo>
                  <a:lnTo>
                    <a:pt x="320" y="114"/>
                  </a:lnTo>
                  <a:lnTo>
                    <a:pt x="323" y="116"/>
                  </a:lnTo>
                  <a:lnTo>
                    <a:pt x="327" y="116"/>
                  </a:lnTo>
                  <a:lnTo>
                    <a:pt x="331" y="118"/>
                  </a:lnTo>
                  <a:lnTo>
                    <a:pt x="337" y="118"/>
                  </a:lnTo>
                  <a:lnTo>
                    <a:pt x="342" y="120"/>
                  </a:lnTo>
                  <a:lnTo>
                    <a:pt x="346" y="120"/>
                  </a:lnTo>
                  <a:lnTo>
                    <a:pt x="352" y="120"/>
                  </a:lnTo>
                  <a:lnTo>
                    <a:pt x="358" y="122"/>
                  </a:lnTo>
                  <a:lnTo>
                    <a:pt x="361" y="122"/>
                  </a:lnTo>
                  <a:lnTo>
                    <a:pt x="367" y="122"/>
                  </a:lnTo>
                  <a:lnTo>
                    <a:pt x="373" y="124"/>
                  </a:lnTo>
                  <a:lnTo>
                    <a:pt x="380" y="124"/>
                  </a:lnTo>
                  <a:lnTo>
                    <a:pt x="386" y="124"/>
                  </a:lnTo>
                  <a:lnTo>
                    <a:pt x="392" y="124"/>
                  </a:lnTo>
                  <a:lnTo>
                    <a:pt x="398" y="124"/>
                  </a:lnTo>
                  <a:lnTo>
                    <a:pt x="405" y="124"/>
                  </a:lnTo>
                  <a:lnTo>
                    <a:pt x="411" y="126"/>
                  </a:lnTo>
                  <a:lnTo>
                    <a:pt x="417" y="126"/>
                  </a:lnTo>
                  <a:lnTo>
                    <a:pt x="424" y="126"/>
                  </a:lnTo>
                  <a:lnTo>
                    <a:pt x="430" y="126"/>
                  </a:lnTo>
                  <a:lnTo>
                    <a:pt x="436" y="126"/>
                  </a:lnTo>
                  <a:lnTo>
                    <a:pt x="441" y="126"/>
                  </a:lnTo>
                  <a:lnTo>
                    <a:pt x="447" y="126"/>
                  </a:lnTo>
                  <a:lnTo>
                    <a:pt x="453" y="126"/>
                  </a:lnTo>
                  <a:lnTo>
                    <a:pt x="457" y="126"/>
                  </a:lnTo>
                  <a:lnTo>
                    <a:pt x="462" y="126"/>
                  </a:lnTo>
                  <a:lnTo>
                    <a:pt x="466" y="126"/>
                  </a:lnTo>
                  <a:lnTo>
                    <a:pt x="472" y="126"/>
                  </a:lnTo>
                  <a:lnTo>
                    <a:pt x="476" y="126"/>
                  </a:lnTo>
                  <a:lnTo>
                    <a:pt x="479" y="126"/>
                  </a:lnTo>
                  <a:lnTo>
                    <a:pt x="483" y="126"/>
                  </a:lnTo>
                  <a:lnTo>
                    <a:pt x="485" y="126"/>
                  </a:lnTo>
                  <a:lnTo>
                    <a:pt x="489" y="126"/>
                  </a:lnTo>
                  <a:lnTo>
                    <a:pt x="491" y="126"/>
                  </a:lnTo>
                  <a:lnTo>
                    <a:pt x="493" y="126"/>
                  </a:lnTo>
                  <a:lnTo>
                    <a:pt x="491" y="126"/>
                  </a:lnTo>
                  <a:lnTo>
                    <a:pt x="489" y="128"/>
                  </a:lnTo>
                  <a:lnTo>
                    <a:pt x="487" y="130"/>
                  </a:lnTo>
                  <a:lnTo>
                    <a:pt x="483" y="131"/>
                  </a:lnTo>
                  <a:lnTo>
                    <a:pt x="481" y="133"/>
                  </a:lnTo>
                  <a:lnTo>
                    <a:pt x="479" y="137"/>
                  </a:lnTo>
                  <a:lnTo>
                    <a:pt x="474" y="141"/>
                  </a:lnTo>
                  <a:lnTo>
                    <a:pt x="472" y="147"/>
                  </a:lnTo>
                  <a:lnTo>
                    <a:pt x="468" y="150"/>
                  </a:lnTo>
                  <a:lnTo>
                    <a:pt x="466" y="152"/>
                  </a:lnTo>
                  <a:lnTo>
                    <a:pt x="464" y="156"/>
                  </a:lnTo>
                  <a:lnTo>
                    <a:pt x="464" y="160"/>
                  </a:lnTo>
                  <a:lnTo>
                    <a:pt x="460" y="164"/>
                  </a:lnTo>
                  <a:lnTo>
                    <a:pt x="458" y="169"/>
                  </a:lnTo>
                  <a:lnTo>
                    <a:pt x="457" y="173"/>
                  </a:lnTo>
                  <a:lnTo>
                    <a:pt x="455" y="179"/>
                  </a:lnTo>
                  <a:lnTo>
                    <a:pt x="451" y="183"/>
                  </a:lnTo>
                  <a:lnTo>
                    <a:pt x="449" y="189"/>
                  </a:lnTo>
                  <a:lnTo>
                    <a:pt x="447" y="192"/>
                  </a:lnTo>
                  <a:lnTo>
                    <a:pt x="447" y="194"/>
                  </a:lnTo>
                  <a:lnTo>
                    <a:pt x="445" y="198"/>
                  </a:lnTo>
                  <a:lnTo>
                    <a:pt x="445" y="202"/>
                  </a:lnTo>
                  <a:lnTo>
                    <a:pt x="441" y="208"/>
                  </a:lnTo>
                  <a:lnTo>
                    <a:pt x="439" y="215"/>
                  </a:lnTo>
                  <a:lnTo>
                    <a:pt x="438" y="221"/>
                  </a:lnTo>
                  <a:lnTo>
                    <a:pt x="436" y="227"/>
                  </a:lnTo>
                  <a:lnTo>
                    <a:pt x="434" y="232"/>
                  </a:lnTo>
                  <a:lnTo>
                    <a:pt x="432" y="238"/>
                  </a:lnTo>
                  <a:lnTo>
                    <a:pt x="430" y="244"/>
                  </a:lnTo>
                  <a:lnTo>
                    <a:pt x="430" y="251"/>
                  </a:lnTo>
                  <a:lnTo>
                    <a:pt x="428" y="255"/>
                  </a:lnTo>
                  <a:lnTo>
                    <a:pt x="428" y="261"/>
                  </a:lnTo>
                  <a:lnTo>
                    <a:pt x="426" y="266"/>
                  </a:lnTo>
                  <a:lnTo>
                    <a:pt x="426" y="272"/>
                  </a:lnTo>
                  <a:lnTo>
                    <a:pt x="424" y="278"/>
                  </a:lnTo>
                  <a:lnTo>
                    <a:pt x="424" y="284"/>
                  </a:lnTo>
                  <a:lnTo>
                    <a:pt x="424" y="289"/>
                  </a:lnTo>
                  <a:lnTo>
                    <a:pt x="424" y="295"/>
                  </a:lnTo>
                  <a:lnTo>
                    <a:pt x="424" y="299"/>
                  </a:lnTo>
                  <a:lnTo>
                    <a:pt x="424" y="304"/>
                  </a:lnTo>
                  <a:lnTo>
                    <a:pt x="424" y="308"/>
                  </a:lnTo>
                  <a:lnTo>
                    <a:pt x="424" y="314"/>
                  </a:lnTo>
                  <a:lnTo>
                    <a:pt x="424" y="320"/>
                  </a:lnTo>
                  <a:lnTo>
                    <a:pt x="424" y="323"/>
                  </a:lnTo>
                  <a:lnTo>
                    <a:pt x="426" y="329"/>
                  </a:lnTo>
                  <a:lnTo>
                    <a:pt x="426" y="335"/>
                  </a:lnTo>
                  <a:lnTo>
                    <a:pt x="426" y="339"/>
                  </a:lnTo>
                  <a:lnTo>
                    <a:pt x="428" y="344"/>
                  </a:lnTo>
                  <a:lnTo>
                    <a:pt x="428" y="348"/>
                  </a:lnTo>
                  <a:lnTo>
                    <a:pt x="430" y="354"/>
                  </a:lnTo>
                  <a:lnTo>
                    <a:pt x="430" y="358"/>
                  </a:lnTo>
                  <a:lnTo>
                    <a:pt x="432" y="363"/>
                  </a:lnTo>
                  <a:lnTo>
                    <a:pt x="432" y="367"/>
                  </a:lnTo>
                  <a:lnTo>
                    <a:pt x="434" y="373"/>
                  </a:lnTo>
                  <a:lnTo>
                    <a:pt x="434" y="377"/>
                  </a:lnTo>
                  <a:lnTo>
                    <a:pt x="434" y="382"/>
                  </a:lnTo>
                  <a:lnTo>
                    <a:pt x="434" y="386"/>
                  </a:lnTo>
                  <a:lnTo>
                    <a:pt x="436" y="392"/>
                  </a:lnTo>
                  <a:lnTo>
                    <a:pt x="436" y="396"/>
                  </a:lnTo>
                  <a:lnTo>
                    <a:pt x="438" y="401"/>
                  </a:lnTo>
                  <a:lnTo>
                    <a:pt x="438" y="405"/>
                  </a:lnTo>
                  <a:lnTo>
                    <a:pt x="439" y="411"/>
                  </a:lnTo>
                  <a:lnTo>
                    <a:pt x="439" y="415"/>
                  </a:lnTo>
                  <a:lnTo>
                    <a:pt x="441" y="418"/>
                  </a:lnTo>
                  <a:lnTo>
                    <a:pt x="441" y="422"/>
                  </a:lnTo>
                  <a:lnTo>
                    <a:pt x="443" y="428"/>
                  </a:lnTo>
                  <a:lnTo>
                    <a:pt x="443" y="432"/>
                  </a:lnTo>
                  <a:lnTo>
                    <a:pt x="445" y="436"/>
                  </a:lnTo>
                  <a:lnTo>
                    <a:pt x="445" y="439"/>
                  </a:lnTo>
                  <a:lnTo>
                    <a:pt x="447" y="443"/>
                  </a:lnTo>
                  <a:lnTo>
                    <a:pt x="447" y="447"/>
                  </a:lnTo>
                  <a:lnTo>
                    <a:pt x="449" y="451"/>
                  </a:lnTo>
                  <a:lnTo>
                    <a:pt x="451" y="455"/>
                  </a:lnTo>
                  <a:lnTo>
                    <a:pt x="451" y="457"/>
                  </a:lnTo>
                  <a:lnTo>
                    <a:pt x="453" y="460"/>
                  </a:lnTo>
                  <a:lnTo>
                    <a:pt x="455" y="464"/>
                  </a:lnTo>
                  <a:lnTo>
                    <a:pt x="457" y="466"/>
                  </a:lnTo>
                  <a:lnTo>
                    <a:pt x="457" y="470"/>
                  </a:lnTo>
                  <a:lnTo>
                    <a:pt x="460" y="474"/>
                  </a:lnTo>
                  <a:lnTo>
                    <a:pt x="464" y="479"/>
                  </a:lnTo>
                  <a:lnTo>
                    <a:pt x="466" y="483"/>
                  </a:lnTo>
                  <a:lnTo>
                    <a:pt x="472" y="487"/>
                  </a:lnTo>
                  <a:lnTo>
                    <a:pt x="474" y="489"/>
                  </a:lnTo>
                  <a:lnTo>
                    <a:pt x="477" y="491"/>
                  </a:lnTo>
                  <a:lnTo>
                    <a:pt x="481" y="493"/>
                  </a:lnTo>
                  <a:lnTo>
                    <a:pt x="483" y="495"/>
                  </a:lnTo>
                  <a:lnTo>
                    <a:pt x="489" y="496"/>
                  </a:lnTo>
                  <a:lnTo>
                    <a:pt x="495" y="498"/>
                  </a:lnTo>
                  <a:lnTo>
                    <a:pt x="496" y="498"/>
                  </a:lnTo>
                  <a:lnTo>
                    <a:pt x="498" y="496"/>
                  </a:lnTo>
                  <a:lnTo>
                    <a:pt x="498" y="493"/>
                  </a:lnTo>
                  <a:lnTo>
                    <a:pt x="498" y="491"/>
                  </a:lnTo>
                  <a:lnTo>
                    <a:pt x="496" y="487"/>
                  </a:lnTo>
                  <a:lnTo>
                    <a:pt x="495" y="485"/>
                  </a:lnTo>
                  <a:lnTo>
                    <a:pt x="493" y="481"/>
                  </a:lnTo>
                  <a:lnTo>
                    <a:pt x="493" y="477"/>
                  </a:lnTo>
                  <a:lnTo>
                    <a:pt x="491" y="474"/>
                  </a:lnTo>
                  <a:lnTo>
                    <a:pt x="491" y="470"/>
                  </a:lnTo>
                  <a:lnTo>
                    <a:pt x="489" y="466"/>
                  </a:lnTo>
                  <a:lnTo>
                    <a:pt x="489" y="464"/>
                  </a:lnTo>
                  <a:lnTo>
                    <a:pt x="487" y="458"/>
                  </a:lnTo>
                  <a:lnTo>
                    <a:pt x="485" y="455"/>
                  </a:lnTo>
                  <a:lnTo>
                    <a:pt x="485" y="451"/>
                  </a:lnTo>
                  <a:lnTo>
                    <a:pt x="483" y="445"/>
                  </a:lnTo>
                  <a:lnTo>
                    <a:pt x="481" y="439"/>
                  </a:lnTo>
                  <a:lnTo>
                    <a:pt x="481" y="436"/>
                  </a:lnTo>
                  <a:lnTo>
                    <a:pt x="479" y="430"/>
                  </a:lnTo>
                  <a:lnTo>
                    <a:pt x="479" y="424"/>
                  </a:lnTo>
                  <a:lnTo>
                    <a:pt x="477" y="417"/>
                  </a:lnTo>
                  <a:lnTo>
                    <a:pt x="476" y="411"/>
                  </a:lnTo>
                  <a:lnTo>
                    <a:pt x="474" y="403"/>
                  </a:lnTo>
                  <a:lnTo>
                    <a:pt x="474" y="398"/>
                  </a:lnTo>
                  <a:lnTo>
                    <a:pt x="472" y="390"/>
                  </a:lnTo>
                  <a:lnTo>
                    <a:pt x="472" y="382"/>
                  </a:lnTo>
                  <a:lnTo>
                    <a:pt x="470" y="377"/>
                  </a:lnTo>
                  <a:lnTo>
                    <a:pt x="470" y="369"/>
                  </a:lnTo>
                  <a:lnTo>
                    <a:pt x="468" y="361"/>
                  </a:lnTo>
                  <a:lnTo>
                    <a:pt x="468" y="354"/>
                  </a:lnTo>
                  <a:lnTo>
                    <a:pt x="466" y="346"/>
                  </a:lnTo>
                  <a:lnTo>
                    <a:pt x="466" y="339"/>
                  </a:lnTo>
                  <a:lnTo>
                    <a:pt x="466" y="329"/>
                  </a:lnTo>
                  <a:lnTo>
                    <a:pt x="466" y="322"/>
                  </a:lnTo>
                  <a:lnTo>
                    <a:pt x="466" y="314"/>
                  </a:lnTo>
                  <a:lnTo>
                    <a:pt x="466" y="306"/>
                  </a:lnTo>
                  <a:lnTo>
                    <a:pt x="466" y="299"/>
                  </a:lnTo>
                  <a:lnTo>
                    <a:pt x="466" y="291"/>
                  </a:lnTo>
                  <a:lnTo>
                    <a:pt x="466" y="282"/>
                  </a:lnTo>
                  <a:lnTo>
                    <a:pt x="468" y="274"/>
                  </a:lnTo>
                  <a:lnTo>
                    <a:pt x="468" y="266"/>
                  </a:lnTo>
                  <a:lnTo>
                    <a:pt x="470" y="259"/>
                  </a:lnTo>
                  <a:lnTo>
                    <a:pt x="472" y="249"/>
                  </a:lnTo>
                  <a:lnTo>
                    <a:pt x="474" y="242"/>
                  </a:lnTo>
                  <a:lnTo>
                    <a:pt x="474" y="234"/>
                  </a:lnTo>
                  <a:lnTo>
                    <a:pt x="476" y="227"/>
                  </a:lnTo>
                  <a:lnTo>
                    <a:pt x="477" y="217"/>
                  </a:lnTo>
                  <a:lnTo>
                    <a:pt x="481" y="211"/>
                  </a:lnTo>
                  <a:lnTo>
                    <a:pt x="483" y="202"/>
                  </a:lnTo>
                  <a:lnTo>
                    <a:pt x="485" y="194"/>
                  </a:lnTo>
                  <a:lnTo>
                    <a:pt x="489" y="189"/>
                  </a:lnTo>
                  <a:lnTo>
                    <a:pt x="493" y="181"/>
                  </a:lnTo>
                  <a:lnTo>
                    <a:pt x="496" y="173"/>
                  </a:lnTo>
                  <a:lnTo>
                    <a:pt x="500" y="166"/>
                  </a:lnTo>
                  <a:lnTo>
                    <a:pt x="504" y="160"/>
                  </a:lnTo>
                  <a:lnTo>
                    <a:pt x="510" y="152"/>
                  </a:lnTo>
                  <a:lnTo>
                    <a:pt x="514" y="147"/>
                  </a:lnTo>
                  <a:lnTo>
                    <a:pt x="519" y="141"/>
                  </a:lnTo>
                  <a:lnTo>
                    <a:pt x="525" y="133"/>
                  </a:lnTo>
                  <a:lnTo>
                    <a:pt x="533" y="128"/>
                  </a:lnTo>
                  <a:lnTo>
                    <a:pt x="538" y="122"/>
                  </a:lnTo>
                  <a:lnTo>
                    <a:pt x="544" y="118"/>
                  </a:lnTo>
                  <a:lnTo>
                    <a:pt x="552" y="112"/>
                  </a:lnTo>
                  <a:lnTo>
                    <a:pt x="559" y="109"/>
                  </a:lnTo>
                  <a:lnTo>
                    <a:pt x="567" y="103"/>
                  </a:lnTo>
                  <a:lnTo>
                    <a:pt x="576" y="99"/>
                  </a:lnTo>
                  <a:lnTo>
                    <a:pt x="584" y="95"/>
                  </a:lnTo>
                  <a:lnTo>
                    <a:pt x="593" y="92"/>
                  </a:lnTo>
                  <a:lnTo>
                    <a:pt x="593" y="93"/>
                  </a:lnTo>
                  <a:lnTo>
                    <a:pt x="590" y="97"/>
                  </a:lnTo>
                  <a:lnTo>
                    <a:pt x="588" y="99"/>
                  </a:lnTo>
                  <a:lnTo>
                    <a:pt x="586" y="103"/>
                  </a:lnTo>
                  <a:lnTo>
                    <a:pt x="584" y="105"/>
                  </a:lnTo>
                  <a:lnTo>
                    <a:pt x="582" y="111"/>
                  </a:lnTo>
                  <a:lnTo>
                    <a:pt x="578" y="114"/>
                  </a:lnTo>
                  <a:lnTo>
                    <a:pt x="576" y="118"/>
                  </a:lnTo>
                  <a:lnTo>
                    <a:pt x="573" y="124"/>
                  </a:lnTo>
                  <a:lnTo>
                    <a:pt x="569" y="130"/>
                  </a:lnTo>
                  <a:lnTo>
                    <a:pt x="565" y="135"/>
                  </a:lnTo>
                  <a:lnTo>
                    <a:pt x="563" y="141"/>
                  </a:lnTo>
                  <a:lnTo>
                    <a:pt x="561" y="143"/>
                  </a:lnTo>
                  <a:lnTo>
                    <a:pt x="559" y="147"/>
                  </a:lnTo>
                  <a:lnTo>
                    <a:pt x="557" y="150"/>
                  </a:lnTo>
                  <a:lnTo>
                    <a:pt x="555" y="154"/>
                  </a:lnTo>
                  <a:lnTo>
                    <a:pt x="554" y="158"/>
                  </a:lnTo>
                  <a:lnTo>
                    <a:pt x="552" y="160"/>
                  </a:lnTo>
                  <a:lnTo>
                    <a:pt x="550" y="164"/>
                  </a:lnTo>
                  <a:lnTo>
                    <a:pt x="548" y="168"/>
                  </a:lnTo>
                  <a:lnTo>
                    <a:pt x="546" y="171"/>
                  </a:lnTo>
                  <a:lnTo>
                    <a:pt x="544" y="175"/>
                  </a:lnTo>
                  <a:lnTo>
                    <a:pt x="542" y="177"/>
                  </a:lnTo>
                  <a:lnTo>
                    <a:pt x="540" y="181"/>
                  </a:lnTo>
                  <a:lnTo>
                    <a:pt x="538" y="185"/>
                  </a:lnTo>
                  <a:lnTo>
                    <a:pt x="538" y="189"/>
                  </a:lnTo>
                  <a:lnTo>
                    <a:pt x="536" y="192"/>
                  </a:lnTo>
                  <a:lnTo>
                    <a:pt x="535" y="196"/>
                  </a:lnTo>
                  <a:lnTo>
                    <a:pt x="533" y="200"/>
                  </a:lnTo>
                  <a:lnTo>
                    <a:pt x="531" y="204"/>
                  </a:lnTo>
                  <a:lnTo>
                    <a:pt x="529" y="206"/>
                  </a:lnTo>
                  <a:lnTo>
                    <a:pt x="529" y="211"/>
                  </a:lnTo>
                  <a:lnTo>
                    <a:pt x="527" y="213"/>
                  </a:lnTo>
                  <a:lnTo>
                    <a:pt x="525" y="217"/>
                  </a:lnTo>
                  <a:lnTo>
                    <a:pt x="523" y="221"/>
                  </a:lnTo>
                  <a:lnTo>
                    <a:pt x="523" y="225"/>
                  </a:lnTo>
                  <a:lnTo>
                    <a:pt x="521" y="228"/>
                  </a:lnTo>
                  <a:lnTo>
                    <a:pt x="519" y="232"/>
                  </a:lnTo>
                  <a:lnTo>
                    <a:pt x="519" y="236"/>
                  </a:lnTo>
                  <a:lnTo>
                    <a:pt x="517" y="238"/>
                  </a:lnTo>
                  <a:lnTo>
                    <a:pt x="515" y="242"/>
                  </a:lnTo>
                  <a:lnTo>
                    <a:pt x="515" y="246"/>
                  </a:lnTo>
                  <a:lnTo>
                    <a:pt x="514" y="249"/>
                  </a:lnTo>
                  <a:lnTo>
                    <a:pt x="514" y="253"/>
                  </a:lnTo>
                  <a:lnTo>
                    <a:pt x="514" y="255"/>
                  </a:lnTo>
                  <a:lnTo>
                    <a:pt x="514" y="259"/>
                  </a:lnTo>
                  <a:lnTo>
                    <a:pt x="514" y="263"/>
                  </a:lnTo>
                  <a:lnTo>
                    <a:pt x="514" y="266"/>
                  </a:lnTo>
                  <a:lnTo>
                    <a:pt x="512" y="272"/>
                  </a:lnTo>
                  <a:lnTo>
                    <a:pt x="512" y="278"/>
                  </a:lnTo>
                  <a:lnTo>
                    <a:pt x="510" y="284"/>
                  </a:lnTo>
                  <a:lnTo>
                    <a:pt x="510" y="289"/>
                  </a:lnTo>
                  <a:lnTo>
                    <a:pt x="510" y="293"/>
                  </a:lnTo>
                  <a:lnTo>
                    <a:pt x="510" y="295"/>
                  </a:lnTo>
                  <a:lnTo>
                    <a:pt x="510" y="299"/>
                  </a:lnTo>
                  <a:lnTo>
                    <a:pt x="510" y="303"/>
                  </a:lnTo>
                  <a:lnTo>
                    <a:pt x="510" y="306"/>
                  </a:lnTo>
                  <a:lnTo>
                    <a:pt x="510" y="308"/>
                  </a:lnTo>
                  <a:lnTo>
                    <a:pt x="510" y="312"/>
                  </a:lnTo>
                  <a:lnTo>
                    <a:pt x="510" y="316"/>
                  </a:lnTo>
                  <a:lnTo>
                    <a:pt x="510" y="322"/>
                  </a:lnTo>
                  <a:lnTo>
                    <a:pt x="510" y="329"/>
                  </a:lnTo>
                  <a:lnTo>
                    <a:pt x="510" y="331"/>
                  </a:lnTo>
                  <a:lnTo>
                    <a:pt x="510" y="335"/>
                  </a:lnTo>
                  <a:lnTo>
                    <a:pt x="510" y="337"/>
                  </a:lnTo>
                  <a:lnTo>
                    <a:pt x="512" y="341"/>
                  </a:lnTo>
                  <a:lnTo>
                    <a:pt x="512" y="346"/>
                  </a:lnTo>
                  <a:lnTo>
                    <a:pt x="514" y="354"/>
                  </a:lnTo>
                  <a:lnTo>
                    <a:pt x="514" y="356"/>
                  </a:lnTo>
                  <a:lnTo>
                    <a:pt x="514" y="360"/>
                  </a:lnTo>
                  <a:lnTo>
                    <a:pt x="514" y="363"/>
                  </a:lnTo>
                  <a:lnTo>
                    <a:pt x="514" y="367"/>
                  </a:lnTo>
                  <a:lnTo>
                    <a:pt x="515" y="371"/>
                  </a:lnTo>
                  <a:lnTo>
                    <a:pt x="515" y="379"/>
                  </a:lnTo>
                  <a:lnTo>
                    <a:pt x="517" y="384"/>
                  </a:lnTo>
                  <a:lnTo>
                    <a:pt x="517" y="390"/>
                  </a:lnTo>
                  <a:lnTo>
                    <a:pt x="519" y="396"/>
                  </a:lnTo>
                  <a:lnTo>
                    <a:pt x="521" y="399"/>
                  </a:lnTo>
                  <a:lnTo>
                    <a:pt x="521" y="405"/>
                  </a:lnTo>
                  <a:lnTo>
                    <a:pt x="523" y="411"/>
                  </a:lnTo>
                  <a:lnTo>
                    <a:pt x="525" y="415"/>
                  </a:lnTo>
                  <a:lnTo>
                    <a:pt x="527" y="420"/>
                  </a:lnTo>
                  <a:lnTo>
                    <a:pt x="527" y="424"/>
                  </a:lnTo>
                  <a:lnTo>
                    <a:pt x="529" y="428"/>
                  </a:lnTo>
                  <a:lnTo>
                    <a:pt x="531" y="432"/>
                  </a:lnTo>
                  <a:lnTo>
                    <a:pt x="533" y="436"/>
                  </a:lnTo>
                  <a:lnTo>
                    <a:pt x="535" y="439"/>
                  </a:lnTo>
                  <a:lnTo>
                    <a:pt x="536" y="443"/>
                  </a:lnTo>
                  <a:lnTo>
                    <a:pt x="538" y="447"/>
                  </a:lnTo>
                  <a:lnTo>
                    <a:pt x="542" y="453"/>
                  </a:lnTo>
                  <a:lnTo>
                    <a:pt x="544" y="457"/>
                  </a:lnTo>
                  <a:lnTo>
                    <a:pt x="548" y="458"/>
                  </a:lnTo>
                  <a:lnTo>
                    <a:pt x="552" y="462"/>
                  </a:lnTo>
                  <a:lnTo>
                    <a:pt x="555" y="466"/>
                  </a:lnTo>
                  <a:lnTo>
                    <a:pt x="557" y="464"/>
                  </a:lnTo>
                  <a:lnTo>
                    <a:pt x="557" y="462"/>
                  </a:lnTo>
                  <a:lnTo>
                    <a:pt x="557" y="458"/>
                  </a:lnTo>
                  <a:lnTo>
                    <a:pt x="555" y="455"/>
                  </a:lnTo>
                  <a:lnTo>
                    <a:pt x="555" y="451"/>
                  </a:lnTo>
                  <a:lnTo>
                    <a:pt x="555" y="449"/>
                  </a:lnTo>
                  <a:lnTo>
                    <a:pt x="554" y="445"/>
                  </a:lnTo>
                  <a:lnTo>
                    <a:pt x="554" y="441"/>
                  </a:lnTo>
                  <a:lnTo>
                    <a:pt x="554" y="439"/>
                  </a:lnTo>
                  <a:lnTo>
                    <a:pt x="554" y="436"/>
                  </a:lnTo>
                  <a:lnTo>
                    <a:pt x="554" y="430"/>
                  </a:lnTo>
                  <a:lnTo>
                    <a:pt x="552" y="426"/>
                  </a:lnTo>
                  <a:lnTo>
                    <a:pt x="552" y="420"/>
                  </a:lnTo>
                  <a:lnTo>
                    <a:pt x="552" y="415"/>
                  </a:lnTo>
                  <a:lnTo>
                    <a:pt x="552" y="409"/>
                  </a:lnTo>
                  <a:lnTo>
                    <a:pt x="550" y="403"/>
                  </a:lnTo>
                  <a:lnTo>
                    <a:pt x="550" y="398"/>
                  </a:lnTo>
                  <a:lnTo>
                    <a:pt x="550" y="392"/>
                  </a:lnTo>
                  <a:lnTo>
                    <a:pt x="550" y="384"/>
                  </a:lnTo>
                  <a:lnTo>
                    <a:pt x="550" y="379"/>
                  </a:lnTo>
                  <a:lnTo>
                    <a:pt x="550" y="371"/>
                  </a:lnTo>
                  <a:lnTo>
                    <a:pt x="550" y="363"/>
                  </a:lnTo>
                  <a:lnTo>
                    <a:pt x="550" y="356"/>
                  </a:lnTo>
                  <a:lnTo>
                    <a:pt x="550" y="348"/>
                  </a:lnTo>
                  <a:lnTo>
                    <a:pt x="550" y="341"/>
                  </a:lnTo>
                  <a:lnTo>
                    <a:pt x="550" y="333"/>
                  </a:lnTo>
                  <a:lnTo>
                    <a:pt x="550" y="323"/>
                  </a:lnTo>
                  <a:lnTo>
                    <a:pt x="552" y="316"/>
                  </a:lnTo>
                  <a:lnTo>
                    <a:pt x="552" y="306"/>
                  </a:lnTo>
                  <a:lnTo>
                    <a:pt x="554" y="299"/>
                  </a:lnTo>
                  <a:lnTo>
                    <a:pt x="554" y="289"/>
                  </a:lnTo>
                  <a:lnTo>
                    <a:pt x="555" y="282"/>
                  </a:lnTo>
                  <a:lnTo>
                    <a:pt x="555" y="274"/>
                  </a:lnTo>
                  <a:lnTo>
                    <a:pt x="557" y="265"/>
                  </a:lnTo>
                  <a:lnTo>
                    <a:pt x="559" y="257"/>
                  </a:lnTo>
                  <a:lnTo>
                    <a:pt x="561" y="247"/>
                  </a:lnTo>
                  <a:lnTo>
                    <a:pt x="563" y="238"/>
                  </a:lnTo>
                  <a:lnTo>
                    <a:pt x="565" y="230"/>
                  </a:lnTo>
                  <a:lnTo>
                    <a:pt x="565" y="221"/>
                  </a:lnTo>
                  <a:lnTo>
                    <a:pt x="569" y="213"/>
                  </a:lnTo>
                  <a:lnTo>
                    <a:pt x="571" y="204"/>
                  </a:lnTo>
                  <a:lnTo>
                    <a:pt x="573" y="196"/>
                  </a:lnTo>
                  <a:lnTo>
                    <a:pt x="576" y="189"/>
                  </a:lnTo>
                  <a:lnTo>
                    <a:pt x="578" y="181"/>
                  </a:lnTo>
                  <a:lnTo>
                    <a:pt x="582" y="171"/>
                  </a:lnTo>
                  <a:lnTo>
                    <a:pt x="586" y="166"/>
                  </a:lnTo>
                  <a:lnTo>
                    <a:pt x="590" y="158"/>
                  </a:lnTo>
                  <a:lnTo>
                    <a:pt x="593" y="150"/>
                  </a:lnTo>
                  <a:lnTo>
                    <a:pt x="597" y="143"/>
                  </a:lnTo>
                  <a:lnTo>
                    <a:pt x="603" y="137"/>
                  </a:lnTo>
                  <a:lnTo>
                    <a:pt x="607" y="130"/>
                  </a:lnTo>
                  <a:lnTo>
                    <a:pt x="611" y="124"/>
                  </a:lnTo>
                  <a:lnTo>
                    <a:pt x="616" y="118"/>
                  </a:lnTo>
                  <a:lnTo>
                    <a:pt x="622" y="112"/>
                  </a:lnTo>
                  <a:lnTo>
                    <a:pt x="628" y="107"/>
                  </a:lnTo>
                  <a:lnTo>
                    <a:pt x="633" y="101"/>
                  </a:lnTo>
                  <a:lnTo>
                    <a:pt x="639" y="95"/>
                  </a:lnTo>
                  <a:lnTo>
                    <a:pt x="647" y="92"/>
                  </a:lnTo>
                  <a:lnTo>
                    <a:pt x="652" y="88"/>
                  </a:lnTo>
                  <a:lnTo>
                    <a:pt x="660" y="84"/>
                  </a:lnTo>
                  <a:lnTo>
                    <a:pt x="668" y="80"/>
                  </a:lnTo>
                  <a:lnTo>
                    <a:pt x="675" y="78"/>
                  </a:lnTo>
                  <a:lnTo>
                    <a:pt x="683" y="74"/>
                  </a:lnTo>
                  <a:lnTo>
                    <a:pt x="690" y="73"/>
                  </a:lnTo>
                  <a:lnTo>
                    <a:pt x="700" y="71"/>
                  </a:lnTo>
                  <a:lnTo>
                    <a:pt x="709" y="71"/>
                  </a:lnTo>
                  <a:lnTo>
                    <a:pt x="709" y="71"/>
                  </a:lnTo>
                  <a:lnTo>
                    <a:pt x="711" y="71"/>
                  </a:lnTo>
                  <a:lnTo>
                    <a:pt x="713" y="69"/>
                  </a:lnTo>
                  <a:lnTo>
                    <a:pt x="717" y="69"/>
                  </a:lnTo>
                  <a:lnTo>
                    <a:pt x="723" y="69"/>
                  </a:lnTo>
                  <a:lnTo>
                    <a:pt x="727" y="69"/>
                  </a:lnTo>
                  <a:lnTo>
                    <a:pt x="730" y="69"/>
                  </a:lnTo>
                  <a:lnTo>
                    <a:pt x="732" y="69"/>
                  </a:lnTo>
                  <a:lnTo>
                    <a:pt x="736" y="69"/>
                  </a:lnTo>
                  <a:lnTo>
                    <a:pt x="740" y="71"/>
                  </a:lnTo>
                  <a:lnTo>
                    <a:pt x="742" y="71"/>
                  </a:lnTo>
                  <a:lnTo>
                    <a:pt x="746" y="73"/>
                  </a:lnTo>
                  <a:lnTo>
                    <a:pt x="749" y="73"/>
                  </a:lnTo>
                  <a:lnTo>
                    <a:pt x="753" y="74"/>
                  </a:lnTo>
                  <a:lnTo>
                    <a:pt x="755" y="74"/>
                  </a:lnTo>
                  <a:lnTo>
                    <a:pt x="759" y="76"/>
                  </a:lnTo>
                  <a:lnTo>
                    <a:pt x="763" y="78"/>
                  </a:lnTo>
                  <a:lnTo>
                    <a:pt x="767" y="82"/>
                  </a:lnTo>
                  <a:lnTo>
                    <a:pt x="770" y="84"/>
                  </a:lnTo>
                  <a:lnTo>
                    <a:pt x="774" y="86"/>
                  </a:lnTo>
                  <a:lnTo>
                    <a:pt x="778" y="88"/>
                  </a:lnTo>
                  <a:lnTo>
                    <a:pt x="780" y="92"/>
                  </a:lnTo>
                  <a:lnTo>
                    <a:pt x="784" y="95"/>
                  </a:lnTo>
                  <a:lnTo>
                    <a:pt x="787" y="99"/>
                  </a:lnTo>
                  <a:lnTo>
                    <a:pt x="791" y="103"/>
                  </a:lnTo>
                  <a:lnTo>
                    <a:pt x="795" y="109"/>
                  </a:lnTo>
                  <a:lnTo>
                    <a:pt x="797" y="112"/>
                  </a:lnTo>
                  <a:lnTo>
                    <a:pt x="801" y="118"/>
                  </a:lnTo>
                  <a:lnTo>
                    <a:pt x="801" y="122"/>
                  </a:lnTo>
                  <a:lnTo>
                    <a:pt x="803" y="126"/>
                  </a:lnTo>
                  <a:lnTo>
                    <a:pt x="805" y="130"/>
                  </a:lnTo>
                  <a:lnTo>
                    <a:pt x="806" y="133"/>
                  </a:lnTo>
                  <a:lnTo>
                    <a:pt x="806" y="137"/>
                  </a:lnTo>
                  <a:lnTo>
                    <a:pt x="806" y="141"/>
                  </a:lnTo>
                  <a:lnTo>
                    <a:pt x="808" y="145"/>
                  </a:lnTo>
                  <a:lnTo>
                    <a:pt x="808" y="149"/>
                  </a:lnTo>
                  <a:lnTo>
                    <a:pt x="810" y="152"/>
                  </a:lnTo>
                  <a:lnTo>
                    <a:pt x="810" y="158"/>
                  </a:lnTo>
                  <a:lnTo>
                    <a:pt x="812" y="164"/>
                  </a:lnTo>
                  <a:lnTo>
                    <a:pt x="812" y="169"/>
                  </a:lnTo>
                  <a:lnTo>
                    <a:pt x="812" y="173"/>
                  </a:lnTo>
                  <a:lnTo>
                    <a:pt x="812" y="177"/>
                  </a:lnTo>
                  <a:lnTo>
                    <a:pt x="814" y="183"/>
                  </a:lnTo>
                  <a:lnTo>
                    <a:pt x="814" y="189"/>
                  </a:lnTo>
                  <a:lnTo>
                    <a:pt x="814" y="194"/>
                  </a:lnTo>
                  <a:lnTo>
                    <a:pt x="814" y="200"/>
                  </a:lnTo>
                  <a:lnTo>
                    <a:pt x="814" y="206"/>
                  </a:lnTo>
                  <a:lnTo>
                    <a:pt x="816" y="211"/>
                  </a:lnTo>
                  <a:lnTo>
                    <a:pt x="816" y="217"/>
                  </a:lnTo>
                  <a:lnTo>
                    <a:pt x="816" y="223"/>
                  </a:lnTo>
                  <a:lnTo>
                    <a:pt x="816" y="228"/>
                  </a:lnTo>
                  <a:lnTo>
                    <a:pt x="816" y="236"/>
                  </a:lnTo>
                  <a:lnTo>
                    <a:pt x="816" y="242"/>
                  </a:lnTo>
                  <a:lnTo>
                    <a:pt x="816" y="247"/>
                  </a:lnTo>
                  <a:lnTo>
                    <a:pt x="816" y="253"/>
                  </a:lnTo>
                  <a:lnTo>
                    <a:pt x="816" y="261"/>
                  </a:lnTo>
                  <a:lnTo>
                    <a:pt x="814" y="266"/>
                  </a:lnTo>
                  <a:lnTo>
                    <a:pt x="814" y="272"/>
                  </a:lnTo>
                  <a:lnTo>
                    <a:pt x="814" y="278"/>
                  </a:lnTo>
                  <a:lnTo>
                    <a:pt x="814" y="285"/>
                  </a:lnTo>
                  <a:lnTo>
                    <a:pt x="812" y="291"/>
                  </a:lnTo>
                  <a:lnTo>
                    <a:pt x="812" y="299"/>
                  </a:lnTo>
                  <a:lnTo>
                    <a:pt x="812" y="304"/>
                  </a:lnTo>
                  <a:lnTo>
                    <a:pt x="812" y="312"/>
                  </a:lnTo>
                  <a:lnTo>
                    <a:pt x="810" y="318"/>
                  </a:lnTo>
                  <a:lnTo>
                    <a:pt x="810" y="323"/>
                  </a:lnTo>
                  <a:lnTo>
                    <a:pt x="808" y="329"/>
                  </a:lnTo>
                  <a:lnTo>
                    <a:pt x="808" y="337"/>
                  </a:lnTo>
                  <a:lnTo>
                    <a:pt x="806" y="342"/>
                  </a:lnTo>
                  <a:lnTo>
                    <a:pt x="806" y="348"/>
                  </a:lnTo>
                  <a:lnTo>
                    <a:pt x="806" y="354"/>
                  </a:lnTo>
                  <a:lnTo>
                    <a:pt x="806" y="361"/>
                  </a:lnTo>
                  <a:lnTo>
                    <a:pt x="805" y="365"/>
                  </a:lnTo>
                  <a:lnTo>
                    <a:pt x="803" y="373"/>
                  </a:lnTo>
                  <a:lnTo>
                    <a:pt x="801" y="379"/>
                  </a:lnTo>
                  <a:lnTo>
                    <a:pt x="801" y="384"/>
                  </a:lnTo>
                  <a:lnTo>
                    <a:pt x="799" y="390"/>
                  </a:lnTo>
                  <a:lnTo>
                    <a:pt x="797" y="396"/>
                  </a:lnTo>
                  <a:lnTo>
                    <a:pt x="797" y="401"/>
                  </a:lnTo>
                  <a:lnTo>
                    <a:pt x="795" y="407"/>
                  </a:lnTo>
                  <a:lnTo>
                    <a:pt x="793" y="411"/>
                  </a:lnTo>
                  <a:lnTo>
                    <a:pt x="793" y="417"/>
                  </a:lnTo>
                  <a:lnTo>
                    <a:pt x="791" y="422"/>
                  </a:lnTo>
                  <a:lnTo>
                    <a:pt x="789" y="428"/>
                  </a:lnTo>
                  <a:lnTo>
                    <a:pt x="787" y="432"/>
                  </a:lnTo>
                  <a:lnTo>
                    <a:pt x="786" y="438"/>
                  </a:lnTo>
                  <a:lnTo>
                    <a:pt x="784" y="441"/>
                  </a:lnTo>
                  <a:lnTo>
                    <a:pt x="784" y="447"/>
                  </a:lnTo>
                  <a:lnTo>
                    <a:pt x="780" y="451"/>
                  </a:lnTo>
                  <a:lnTo>
                    <a:pt x="780" y="455"/>
                  </a:lnTo>
                  <a:lnTo>
                    <a:pt x="776" y="458"/>
                  </a:lnTo>
                  <a:lnTo>
                    <a:pt x="774" y="464"/>
                  </a:lnTo>
                  <a:lnTo>
                    <a:pt x="772" y="466"/>
                  </a:lnTo>
                  <a:lnTo>
                    <a:pt x="770" y="472"/>
                  </a:lnTo>
                  <a:lnTo>
                    <a:pt x="768" y="474"/>
                  </a:lnTo>
                  <a:lnTo>
                    <a:pt x="767" y="479"/>
                  </a:lnTo>
                  <a:lnTo>
                    <a:pt x="765" y="483"/>
                  </a:lnTo>
                  <a:lnTo>
                    <a:pt x="763" y="485"/>
                  </a:lnTo>
                  <a:lnTo>
                    <a:pt x="759" y="489"/>
                  </a:lnTo>
                  <a:lnTo>
                    <a:pt x="757" y="493"/>
                  </a:lnTo>
                  <a:lnTo>
                    <a:pt x="753" y="498"/>
                  </a:lnTo>
                  <a:lnTo>
                    <a:pt x="749" y="506"/>
                  </a:lnTo>
                  <a:lnTo>
                    <a:pt x="744" y="510"/>
                  </a:lnTo>
                  <a:lnTo>
                    <a:pt x="738" y="515"/>
                  </a:lnTo>
                  <a:lnTo>
                    <a:pt x="734" y="521"/>
                  </a:lnTo>
                  <a:lnTo>
                    <a:pt x="728" y="525"/>
                  </a:lnTo>
                  <a:lnTo>
                    <a:pt x="723" y="529"/>
                  </a:lnTo>
                  <a:lnTo>
                    <a:pt x="719" y="533"/>
                  </a:lnTo>
                  <a:lnTo>
                    <a:pt x="715" y="536"/>
                  </a:lnTo>
                  <a:lnTo>
                    <a:pt x="709" y="540"/>
                  </a:lnTo>
                  <a:lnTo>
                    <a:pt x="704" y="544"/>
                  </a:lnTo>
                  <a:lnTo>
                    <a:pt x="698" y="548"/>
                  </a:lnTo>
                  <a:lnTo>
                    <a:pt x="694" y="550"/>
                  </a:lnTo>
                  <a:lnTo>
                    <a:pt x="689" y="552"/>
                  </a:lnTo>
                  <a:lnTo>
                    <a:pt x="683" y="555"/>
                  </a:lnTo>
                  <a:lnTo>
                    <a:pt x="679" y="557"/>
                  </a:lnTo>
                  <a:lnTo>
                    <a:pt x="673" y="559"/>
                  </a:lnTo>
                  <a:lnTo>
                    <a:pt x="670" y="561"/>
                  </a:lnTo>
                  <a:lnTo>
                    <a:pt x="666" y="563"/>
                  </a:lnTo>
                  <a:lnTo>
                    <a:pt x="660" y="565"/>
                  </a:lnTo>
                  <a:lnTo>
                    <a:pt x="656" y="565"/>
                  </a:lnTo>
                  <a:lnTo>
                    <a:pt x="651" y="567"/>
                  </a:lnTo>
                  <a:lnTo>
                    <a:pt x="647" y="569"/>
                  </a:lnTo>
                  <a:lnTo>
                    <a:pt x="641" y="569"/>
                  </a:lnTo>
                  <a:lnTo>
                    <a:pt x="637" y="571"/>
                  </a:lnTo>
                  <a:lnTo>
                    <a:pt x="633" y="572"/>
                  </a:lnTo>
                  <a:lnTo>
                    <a:pt x="630" y="572"/>
                  </a:lnTo>
                  <a:lnTo>
                    <a:pt x="624" y="572"/>
                  </a:lnTo>
                  <a:lnTo>
                    <a:pt x="618" y="572"/>
                  </a:lnTo>
                  <a:lnTo>
                    <a:pt x="612" y="572"/>
                  </a:lnTo>
                  <a:lnTo>
                    <a:pt x="609" y="571"/>
                  </a:lnTo>
                  <a:lnTo>
                    <a:pt x="605" y="571"/>
                  </a:lnTo>
                  <a:lnTo>
                    <a:pt x="601" y="569"/>
                  </a:lnTo>
                  <a:lnTo>
                    <a:pt x="597" y="569"/>
                  </a:lnTo>
                  <a:lnTo>
                    <a:pt x="593" y="569"/>
                  </a:lnTo>
                  <a:lnTo>
                    <a:pt x="590" y="567"/>
                  </a:lnTo>
                  <a:lnTo>
                    <a:pt x="586" y="567"/>
                  </a:lnTo>
                  <a:lnTo>
                    <a:pt x="582" y="565"/>
                  </a:lnTo>
                  <a:lnTo>
                    <a:pt x="576" y="565"/>
                  </a:lnTo>
                  <a:lnTo>
                    <a:pt x="573" y="563"/>
                  </a:lnTo>
                  <a:lnTo>
                    <a:pt x="569" y="561"/>
                  </a:lnTo>
                  <a:lnTo>
                    <a:pt x="565" y="561"/>
                  </a:lnTo>
                  <a:lnTo>
                    <a:pt x="559" y="559"/>
                  </a:lnTo>
                  <a:lnTo>
                    <a:pt x="554" y="557"/>
                  </a:lnTo>
                  <a:lnTo>
                    <a:pt x="550" y="555"/>
                  </a:lnTo>
                  <a:lnTo>
                    <a:pt x="544" y="553"/>
                  </a:lnTo>
                  <a:lnTo>
                    <a:pt x="538" y="552"/>
                  </a:lnTo>
                  <a:lnTo>
                    <a:pt x="535" y="550"/>
                  </a:lnTo>
                  <a:lnTo>
                    <a:pt x="529" y="548"/>
                  </a:lnTo>
                  <a:lnTo>
                    <a:pt x="523" y="546"/>
                  </a:lnTo>
                  <a:lnTo>
                    <a:pt x="519" y="544"/>
                  </a:lnTo>
                  <a:lnTo>
                    <a:pt x="514" y="542"/>
                  </a:lnTo>
                  <a:lnTo>
                    <a:pt x="508" y="540"/>
                  </a:lnTo>
                  <a:lnTo>
                    <a:pt x="504" y="538"/>
                  </a:lnTo>
                  <a:lnTo>
                    <a:pt x="498" y="534"/>
                  </a:lnTo>
                  <a:lnTo>
                    <a:pt x="493" y="533"/>
                  </a:lnTo>
                  <a:lnTo>
                    <a:pt x="487" y="529"/>
                  </a:lnTo>
                  <a:lnTo>
                    <a:pt x="481" y="527"/>
                  </a:lnTo>
                  <a:lnTo>
                    <a:pt x="476" y="523"/>
                  </a:lnTo>
                  <a:lnTo>
                    <a:pt x="470" y="521"/>
                  </a:lnTo>
                  <a:lnTo>
                    <a:pt x="464" y="517"/>
                  </a:lnTo>
                  <a:lnTo>
                    <a:pt x="458" y="515"/>
                  </a:lnTo>
                  <a:lnTo>
                    <a:pt x="453" y="512"/>
                  </a:lnTo>
                  <a:lnTo>
                    <a:pt x="447" y="508"/>
                  </a:lnTo>
                  <a:lnTo>
                    <a:pt x="443" y="506"/>
                  </a:lnTo>
                  <a:lnTo>
                    <a:pt x="438" y="502"/>
                  </a:lnTo>
                  <a:lnTo>
                    <a:pt x="432" y="500"/>
                  </a:lnTo>
                  <a:lnTo>
                    <a:pt x="426" y="496"/>
                  </a:lnTo>
                  <a:lnTo>
                    <a:pt x="422" y="493"/>
                  </a:lnTo>
                  <a:lnTo>
                    <a:pt x="417" y="489"/>
                  </a:lnTo>
                  <a:lnTo>
                    <a:pt x="411" y="485"/>
                  </a:lnTo>
                  <a:lnTo>
                    <a:pt x="405" y="481"/>
                  </a:lnTo>
                  <a:lnTo>
                    <a:pt x="399" y="477"/>
                  </a:lnTo>
                  <a:lnTo>
                    <a:pt x="394" y="474"/>
                  </a:lnTo>
                  <a:lnTo>
                    <a:pt x="390" y="470"/>
                  </a:lnTo>
                  <a:lnTo>
                    <a:pt x="384" y="466"/>
                  </a:lnTo>
                  <a:lnTo>
                    <a:pt x="379" y="462"/>
                  </a:lnTo>
                  <a:lnTo>
                    <a:pt x="375" y="458"/>
                  </a:lnTo>
                  <a:lnTo>
                    <a:pt x="369" y="455"/>
                  </a:lnTo>
                  <a:lnTo>
                    <a:pt x="363" y="451"/>
                  </a:lnTo>
                  <a:lnTo>
                    <a:pt x="360" y="445"/>
                  </a:lnTo>
                  <a:lnTo>
                    <a:pt x="356" y="441"/>
                  </a:lnTo>
                  <a:lnTo>
                    <a:pt x="350" y="438"/>
                  </a:lnTo>
                  <a:lnTo>
                    <a:pt x="346" y="434"/>
                  </a:lnTo>
                  <a:lnTo>
                    <a:pt x="341" y="430"/>
                  </a:lnTo>
                  <a:lnTo>
                    <a:pt x="339" y="424"/>
                  </a:lnTo>
                  <a:lnTo>
                    <a:pt x="333" y="420"/>
                  </a:lnTo>
                  <a:lnTo>
                    <a:pt x="329" y="415"/>
                  </a:lnTo>
                  <a:lnTo>
                    <a:pt x="323" y="411"/>
                  </a:lnTo>
                  <a:lnTo>
                    <a:pt x="320" y="407"/>
                  </a:lnTo>
                  <a:lnTo>
                    <a:pt x="316" y="401"/>
                  </a:lnTo>
                  <a:lnTo>
                    <a:pt x="312" y="398"/>
                  </a:lnTo>
                  <a:lnTo>
                    <a:pt x="306" y="392"/>
                  </a:lnTo>
                  <a:lnTo>
                    <a:pt x="304" y="388"/>
                  </a:lnTo>
                  <a:lnTo>
                    <a:pt x="299" y="382"/>
                  </a:lnTo>
                  <a:lnTo>
                    <a:pt x="295" y="379"/>
                  </a:lnTo>
                  <a:lnTo>
                    <a:pt x="291" y="373"/>
                  </a:lnTo>
                  <a:lnTo>
                    <a:pt x="287" y="369"/>
                  </a:lnTo>
                  <a:lnTo>
                    <a:pt x="283" y="363"/>
                  </a:lnTo>
                  <a:lnTo>
                    <a:pt x="280" y="360"/>
                  </a:lnTo>
                  <a:lnTo>
                    <a:pt x="276" y="354"/>
                  </a:lnTo>
                  <a:lnTo>
                    <a:pt x="272" y="350"/>
                  </a:lnTo>
                  <a:lnTo>
                    <a:pt x="268" y="346"/>
                  </a:lnTo>
                  <a:lnTo>
                    <a:pt x="264" y="341"/>
                  </a:lnTo>
                  <a:lnTo>
                    <a:pt x="261" y="337"/>
                  </a:lnTo>
                  <a:lnTo>
                    <a:pt x="257" y="331"/>
                  </a:lnTo>
                  <a:lnTo>
                    <a:pt x="253" y="327"/>
                  </a:lnTo>
                  <a:lnTo>
                    <a:pt x="249" y="322"/>
                  </a:lnTo>
                  <a:lnTo>
                    <a:pt x="247" y="318"/>
                  </a:lnTo>
                  <a:lnTo>
                    <a:pt x="244" y="314"/>
                  </a:lnTo>
                  <a:lnTo>
                    <a:pt x="240" y="308"/>
                  </a:lnTo>
                  <a:lnTo>
                    <a:pt x="236" y="304"/>
                  </a:lnTo>
                  <a:lnTo>
                    <a:pt x="232" y="301"/>
                  </a:lnTo>
                  <a:lnTo>
                    <a:pt x="230" y="295"/>
                  </a:lnTo>
                  <a:lnTo>
                    <a:pt x="226" y="291"/>
                  </a:lnTo>
                  <a:lnTo>
                    <a:pt x="223" y="287"/>
                  </a:lnTo>
                  <a:lnTo>
                    <a:pt x="221" y="282"/>
                  </a:lnTo>
                  <a:lnTo>
                    <a:pt x="217" y="278"/>
                  </a:lnTo>
                  <a:lnTo>
                    <a:pt x="215" y="274"/>
                  </a:lnTo>
                  <a:lnTo>
                    <a:pt x="211" y="270"/>
                  </a:lnTo>
                  <a:lnTo>
                    <a:pt x="207" y="266"/>
                  </a:lnTo>
                  <a:lnTo>
                    <a:pt x="206" y="263"/>
                  </a:lnTo>
                  <a:lnTo>
                    <a:pt x="202" y="259"/>
                  </a:lnTo>
                  <a:lnTo>
                    <a:pt x="200" y="255"/>
                  </a:lnTo>
                  <a:lnTo>
                    <a:pt x="198" y="251"/>
                  </a:lnTo>
                  <a:lnTo>
                    <a:pt x="194" y="247"/>
                  </a:lnTo>
                  <a:lnTo>
                    <a:pt x="192" y="244"/>
                  </a:lnTo>
                  <a:lnTo>
                    <a:pt x="190" y="240"/>
                  </a:lnTo>
                  <a:lnTo>
                    <a:pt x="187" y="236"/>
                  </a:lnTo>
                  <a:lnTo>
                    <a:pt x="185" y="232"/>
                  </a:lnTo>
                  <a:lnTo>
                    <a:pt x="183" y="228"/>
                  </a:lnTo>
                  <a:lnTo>
                    <a:pt x="181" y="227"/>
                  </a:lnTo>
                  <a:lnTo>
                    <a:pt x="179" y="223"/>
                  </a:lnTo>
                  <a:lnTo>
                    <a:pt x="177" y="221"/>
                  </a:lnTo>
                  <a:lnTo>
                    <a:pt x="173" y="215"/>
                  </a:lnTo>
                  <a:lnTo>
                    <a:pt x="169" y="209"/>
                  </a:lnTo>
                  <a:lnTo>
                    <a:pt x="166" y="204"/>
                  </a:lnTo>
                  <a:lnTo>
                    <a:pt x="164" y="200"/>
                  </a:lnTo>
                  <a:lnTo>
                    <a:pt x="160" y="196"/>
                  </a:lnTo>
                  <a:lnTo>
                    <a:pt x="158" y="194"/>
                  </a:lnTo>
                  <a:lnTo>
                    <a:pt x="156" y="190"/>
                  </a:lnTo>
                  <a:lnTo>
                    <a:pt x="154" y="190"/>
                  </a:lnTo>
                  <a:lnTo>
                    <a:pt x="150" y="185"/>
                  </a:lnTo>
                  <a:lnTo>
                    <a:pt x="145" y="181"/>
                  </a:lnTo>
                  <a:lnTo>
                    <a:pt x="141" y="177"/>
                  </a:lnTo>
                  <a:lnTo>
                    <a:pt x="139" y="175"/>
                  </a:lnTo>
                  <a:lnTo>
                    <a:pt x="135" y="171"/>
                  </a:lnTo>
                  <a:lnTo>
                    <a:pt x="131" y="168"/>
                  </a:lnTo>
                  <a:lnTo>
                    <a:pt x="128" y="164"/>
                  </a:lnTo>
                  <a:lnTo>
                    <a:pt x="124" y="160"/>
                  </a:lnTo>
                  <a:lnTo>
                    <a:pt x="118" y="156"/>
                  </a:lnTo>
                  <a:lnTo>
                    <a:pt x="114" y="152"/>
                  </a:lnTo>
                  <a:lnTo>
                    <a:pt x="110" y="149"/>
                  </a:lnTo>
                  <a:lnTo>
                    <a:pt x="107" y="145"/>
                  </a:lnTo>
                  <a:lnTo>
                    <a:pt x="101" y="143"/>
                  </a:lnTo>
                  <a:lnTo>
                    <a:pt x="97" y="139"/>
                  </a:lnTo>
                  <a:lnTo>
                    <a:pt x="91" y="135"/>
                  </a:lnTo>
                  <a:lnTo>
                    <a:pt x="88" y="131"/>
                  </a:lnTo>
                  <a:lnTo>
                    <a:pt x="84" y="128"/>
                  </a:lnTo>
                  <a:lnTo>
                    <a:pt x="80" y="124"/>
                  </a:lnTo>
                  <a:lnTo>
                    <a:pt x="74" y="120"/>
                  </a:lnTo>
                  <a:lnTo>
                    <a:pt x="72" y="118"/>
                  </a:lnTo>
                  <a:lnTo>
                    <a:pt x="69" y="114"/>
                  </a:lnTo>
                  <a:lnTo>
                    <a:pt x="65" y="112"/>
                  </a:lnTo>
                  <a:lnTo>
                    <a:pt x="59" y="107"/>
                  </a:lnTo>
                  <a:lnTo>
                    <a:pt x="55" y="103"/>
                  </a:lnTo>
                  <a:lnTo>
                    <a:pt x="52" y="101"/>
                  </a:lnTo>
                  <a:lnTo>
                    <a:pt x="52" y="101"/>
                  </a:lnTo>
                  <a:lnTo>
                    <a:pt x="0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432" name="Freeform 48"/>
            <p:cNvSpPr>
              <a:spLocks/>
            </p:cNvSpPr>
            <p:nvPr/>
          </p:nvSpPr>
          <p:spPr bwMode="auto">
            <a:xfrm>
              <a:off x="2478" y="1882"/>
              <a:ext cx="210" cy="444"/>
            </a:xfrm>
            <a:custGeom>
              <a:avLst/>
              <a:gdLst>
                <a:gd name="T0" fmla="*/ 232 w 420"/>
                <a:gd name="T1" fmla="*/ 49 h 888"/>
                <a:gd name="T2" fmla="*/ 194 w 420"/>
                <a:gd name="T3" fmla="*/ 99 h 888"/>
                <a:gd name="T4" fmla="*/ 161 w 420"/>
                <a:gd name="T5" fmla="*/ 167 h 888"/>
                <a:gd name="T6" fmla="*/ 135 w 420"/>
                <a:gd name="T7" fmla="*/ 234 h 888"/>
                <a:gd name="T8" fmla="*/ 121 w 420"/>
                <a:gd name="T9" fmla="*/ 295 h 888"/>
                <a:gd name="T10" fmla="*/ 112 w 420"/>
                <a:gd name="T11" fmla="*/ 350 h 888"/>
                <a:gd name="T12" fmla="*/ 114 w 420"/>
                <a:gd name="T13" fmla="*/ 407 h 888"/>
                <a:gd name="T14" fmla="*/ 131 w 420"/>
                <a:gd name="T15" fmla="*/ 409 h 888"/>
                <a:gd name="T16" fmla="*/ 152 w 420"/>
                <a:gd name="T17" fmla="*/ 350 h 888"/>
                <a:gd name="T18" fmla="*/ 157 w 420"/>
                <a:gd name="T19" fmla="*/ 291 h 888"/>
                <a:gd name="T20" fmla="*/ 178 w 420"/>
                <a:gd name="T21" fmla="*/ 255 h 888"/>
                <a:gd name="T22" fmla="*/ 190 w 420"/>
                <a:gd name="T23" fmla="*/ 296 h 888"/>
                <a:gd name="T24" fmla="*/ 180 w 420"/>
                <a:gd name="T25" fmla="*/ 371 h 888"/>
                <a:gd name="T26" fmla="*/ 171 w 420"/>
                <a:gd name="T27" fmla="*/ 412 h 888"/>
                <a:gd name="T28" fmla="*/ 156 w 420"/>
                <a:gd name="T29" fmla="*/ 462 h 888"/>
                <a:gd name="T30" fmla="*/ 117 w 420"/>
                <a:gd name="T31" fmla="*/ 534 h 888"/>
                <a:gd name="T32" fmla="*/ 76 w 420"/>
                <a:gd name="T33" fmla="*/ 604 h 888"/>
                <a:gd name="T34" fmla="*/ 49 w 420"/>
                <a:gd name="T35" fmla="*/ 665 h 888"/>
                <a:gd name="T36" fmla="*/ 40 w 420"/>
                <a:gd name="T37" fmla="*/ 713 h 888"/>
                <a:gd name="T38" fmla="*/ 43 w 420"/>
                <a:gd name="T39" fmla="*/ 762 h 888"/>
                <a:gd name="T40" fmla="*/ 91 w 420"/>
                <a:gd name="T41" fmla="*/ 825 h 888"/>
                <a:gd name="T42" fmla="*/ 157 w 420"/>
                <a:gd name="T43" fmla="*/ 846 h 888"/>
                <a:gd name="T44" fmla="*/ 203 w 420"/>
                <a:gd name="T45" fmla="*/ 831 h 888"/>
                <a:gd name="T46" fmla="*/ 249 w 420"/>
                <a:gd name="T47" fmla="*/ 800 h 888"/>
                <a:gd name="T48" fmla="*/ 289 w 420"/>
                <a:gd name="T49" fmla="*/ 758 h 888"/>
                <a:gd name="T50" fmla="*/ 329 w 420"/>
                <a:gd name="T51" fmla="*/ 707 h 888"/>
                <a:gd name="T52" fmla="*/ 349 w 420"/>
                <a:gd name="T53" fmla="*/ 656 h 888"/>
                <a:gd name="T54" fmla="*/ 361 w 420"/>
                <a:gd name="T55" fmla="*/ 593 h 888"/>
                <a:gd name="T56" fmla="*/ 367 w 420"/>
                <a:gd name="T57" fmla="*/ 525 h 888"/>
                <a:gd name="T58" fmla="*/ 370 w 420"/>
                <a:gd name="T59" fmla="*/ 468 h 888"/>
                <a:gd name="T60" fmla="*/ 374 w 420"/>
                <a:gd name="T61" fmla="*/ 418 h 888"/>
                <a:gd name="T62" fmla="*/ 376 w 420"/>
                <a:gd name="T63" fmla="*/ 353 h 888"/>
                <a:gd name="T64" fmla="*/ 393 w 420"/>
                <a:gd name="T65" fmla="*/ 302 h 888"/>
                <a:gd name="T66" fmla="*/ 418 w 420"/>
                <a:gd name="T67" fmla="*/ 300 h 888"/>
                <a:gd name="T68" fmla="*/ 418 w 420"/>
                <a:gd name="T69" fmla="*/ 348 h 888"/>
                <a:gd name="T70" fmla="*/ 414 w 420"/>
                <a:gd name="T71" fmla="*/ 403 h 888"/>
                <a:gd name="T72" fmla="*/ 408 w 420"/>
                <a:gd name="T73" fmla="*/ 469 h 888"/>
                <a:gd name="T74" fmla="*/ 401 w 420"/>
                <a:gd name="T75" fmla="*/ 538 h 888"/>
                <a:gd name="T76" fmla="*/ 393 w 420"/>
                <a:gd name="T77" fmla="*/ 601 h 888"/>
                <a:gd name="T78" fmla="*/ 387 w 420"/>
                <a:gd name="T79" fmla="*/ 654 h 888"/>
                <a:gd name="T80" fmla="*/ 370 w 420"/>
                <a:gd name="T81" fmla="*/ 709 h 888"/>
                <a:gd name="T82" fmla="*/ 346 w 420"/>
                <a:gd name="T83" fmla="*/ 760 h 888"/>
                <a:gd name="T84" fmla="*/ 315 w 420"/>
                <a:gd name="T85" fmla="*/ 806 h 888"/>
                <a:gd name="T86" fmla="*/ 252 w 420"/>
                <a:gd name="T87" fmla="*/ 857 h 888"/>
                <a:gd name="T88" fmla="*/ 186 w 420"/>
                <a:gd name="T89" fmla="*/ 888 h 888"/>
                <a:gd name="T90" fmla="*/ 125 w 420"/>
                <a:gd name="T91" fmla="*/ 876 h 888"/>
                <a:gd name="T92" fmla="*/ 78 w 420"/>
                <a:gd name="T93" fmla="*/ 846 h 888"/>
                <a:gd name="T94" fmla="*/ 20 w 420"/>
                <a:gd name="T95" fmla="*/ 791 h 888"/>
                <a:gd name="T96" fmla="*/ 0 w 420"/>
                <a:gd name="T97" fmla="*/ 722 h 888"/>
                <a:gd name="T98" fmla="*/ 5 w 420"/>
                <a:gd name="T99" fmla="*/ 658 h 888"/>
                <a:gd name="T100" fmla="*/ 22 w 420"/>
                <a:gd name="T101" fmla="*/ 612 h 888"/>
                <a:gd name="T102" fmla="*/ 47 w 420"/>
                <a:gd name="T103" fmla="*/ 561 h 888"/>
                <a:gd name="T104" fmla="*/ 87 w 420"/>
                <a:gd name="T105" fmla="*/ 502 h 888"/>
                <a:gd name="T106" fmla="*/ 87 w 420"/>
                <a:gd name="T107" fmla="*/ 464 h 888"/>
                <a:gd name="T108" fmla="*/ 81 w 420"/>
                <a:gd name="T109" fmla="*/ 412 h 888"/>
                <a:gd name="T110" fmla="*/ 81 w 420"/>
                <a:gd name="T111" fmla="*/ 344 h 888"/>
                <a:gd name="T112" fmla="*/ 97 w 420"/>
                <a:gd name="T113" fmla="*/ 249 h 888"/>
                <a:gd name="T114" fmla="*/ 129 w 420"/>
                <a:gd name="T115" fmla="*/ 146 h 888"/>
                <a:gd name="T116" fmla="*/ 184 w 420"/>
                <a:gd name="T117" fmla="*/ 57 h 888"/>
                <a:gd name="T118" fmla="*/ 277 w 420"/>
                <a:gd name="T119" fmla="*/ 32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0" h="888">
                  <a:moveTo>
                    <a:pt x="277" y="32"/>
                  </a:moveTo>
                  <a:lnTo>
                    <a:pt x="277" y="30"/>
                  </a:lnTo>
                  <a:lnTo>
                    <a:pt x="275" y="30"/>
                  </a:lnTo>
                  <a:lnTo>
                    <a:pt x="272" y="30"/>
                  </a:lnTo>
                  <a:lnTo>
                    <a:pt x="270" y="30"/>
                  </a:lnTo>
                  <a:lnTo>
                    <a:pt x="264" y="30"/>
                  </a:lnTo>
                  <a:lnTo>
                    <a:pt x="260" y="32"/>
                  </a:lnTo>
                  <a:lnTo>
                    <a:pt x="252" y="34"/>
                  </a:lnTo>
                  <a:lnTo>
                    <a:pt x="247" y="38"/>
                  </a:lnTo>
                  <a:lnTo>
                    <a:pt x="243" y="40"/>
                  </a:lnTo>
                  <a:lnTo>
                    <a:pt x="239" y="42"/>
                  </a:lnTo>
                  <a:lnTo>
                    <a:pt x="235" y="46"/>
                  </a:lnTo>
                  <a:lnTo>
                    <a:pt x="232" y="49"/>
                  </a:lnTo>
                  <a:lnTo>
                    <a:pt x="228" y="53"/>
                  </a:lnTo>
                  <a:lnTo>
                    <a:pt x="224" y="57"/>
                  </a:lnTo>
                  <a:lnTo>
                    <a:pt x="218" y="63"/>
                  </a:lnTo>
                  <a:lnTo>
                    <a:pt x="214" y="68"/>
                  </a:lnTo>
                  <a:lnTo>
                    <a:pt x="213" y="70"/>
                  </a:lnTo>
                  <a:lnTo>
                    <a:pt x="211" y="72"/>
                  </a:lnTo>
                  <a:lnTo>
                    <a:pt x="207" y="76"/>
                  </a:lnTo>
                  <a:lnTo>
                    <a:pt x="205" y="80"/>
                  </a:lnTo>
                  <a:lnTo>
                    <a:pt x="203" y="84"/>
                  </a:lnTo>
                  <a:lnTo>
                    <a:pt x="201" y="87"/>
                  </a:lnTo>
                  <a:lnTo>
                    <a:pt x="197" y="91"/>
                  </a:lnTo>
                  <a:lnTo>
                    <a:pt x="195" y="95"/>
                  </a:lnTo>
                  <a:lnTo>
                    <a:pt x="194" y="99"/>
                  </a:lnTo>
                  <a:lnTo>
                    <a:pt x="192" y="104"/>
                  </a:lnTo>
                  <a:lnTo>
                    <a:pt x="188" y="108"/>
                  </a:lnTo>
                  <a:lnTo>
                    <a:pt x="186" y="114"/>
                  </a:lnTo>
                  <a:lnTo>
                    <a:pt x="184" y="118"/>
                  </a:lnTo>
                  <a:lnTo>
                    <a:pt x="180" y="123"/>
                  </a:lnTo>
                  <a:lnTo>
                    <a:pt x="178" y="129"/>
                  </a:lnTo>
                  <a:lnTo>
                    <a:pt x="176" y="135"/>
                  </a:lnTo>
                  <a:lnTo>
                    <a:pt x="173" y="141"/>
                  </a:lnTo>
                  <a:lnTo>
                    <a:pt x="171" y="146"/>
                  </a:lnTo>
                  <a:lnTo>
                    <a:pt x="169" y="152"/>
                  </a:lnTo>
                  <a:lnTo>
                    <a:pt x="165" y="158"/>
                  </a:lnTo>
                  <a:lnTo>
                    <a:pt x="163" y="163"/>
                  </a:lnTo>
                  <a:lnTo>
                    <a:pt x="161" y="167"/>
                  </a:lnTo>
                  <a:lnTo>
                    <a:pt x="159" y="173"/>
                  </a:lnTo>
                  <a:lnTo>
                    <a:pt x="157" y="179"/>
                  </a:lnTo>
                  <a:lnTo>
                    <a:pt x="154" y="182"/>
                  </a:lnTo>
                  <a:lnTo>
                    <a:pt x="152" y="188"/>
                  </a:lnTo>
                  <a:lnTo>
                    <a:pt x="150" y="194"/>
                  </a:lnTo>
                  <a:lnTo>
                    <a:pt x="148" y="200"/>
                  </a:lnTo>
                  <a:lnTo>
                    <a:pt x="146" y="203"/>
                  </a:lnTo>
                  <a:lnTo>
                    <a:pt x="144" y="209"/>
                  </a:lnTo>
                  <a:lnTo>
                    <a:pt x="142" y="215"/>
                  </a:lnTo>
                  <a:lnTo>
                    <a:pt x="140" y="220"/>
                  </a:lnTo>
                  <a:lnTo>
                    <a:pt x="138" y="224"/>
                  </a:lnTo>
                  <a:lnTo>
                    <a:pt x="136" y="230"/>
                  </a:lnTo>
                  <a:lnTo>
                    <a:pt x="135" y="234"/>
                  </a:lnTo>
                  <a:lnTo>
                    <a:pt x="135" y="239"/>
                  </a:lnTo>
                  <a:lnTo>
                    <a:pt x="133" y="243"/>
                  </a:lnTo>
                  <a:lnTo>
                    <a:pt x="131" y="249"/>
                  </a:lnTo>
                  <a:lnTo>
                    <a:pt x="129" y="253"/>
                  </a:lnTo>
                  <a:lnTo>
                    <a:pt x="129" y="258"/>
                  </a:lnTo>
                  <a:lnTo>
                    <a:pt x="127" y="262"/>
                  </a:lnTo>
                  <a:lnTo>
                    <a:pt x="125" y="266"/>
                  </a:lnTo>
                  <a:lnTo>
                    <a:pt x="125" y="272"/>
                  </a:lnTo>
                  <a:lnTo>
                    <a:pt x="123" y="276"/>
                  </a:lnTo>
                  <a:lnTo>
                    <a:pt x="123" y="279"/>
                  </a:lnTo>
                  <a:lnTo>
                    <a:pt x="121" y="285"/>
                  </a:lnTo>
                  <a:lnTo>
                    <a:pt x="121" y="289"/>
                  </a:lnTo>
                  <a:lnTo>
                    <a:pt x="121" y="295"/>
                  </a:lnTo>
                  <a:lnTo>
                    <a:pt x="119" y="298"/>
                  </a:lnTo>
                  <a:lnTo>
                    <a:pt x="117" y="302"/>
                  </a:lnTo>
                  <a:lnTo>
                    <a:pt x="117" y="306"/>
                  </a:lnTo>
                  <a:lnTo>
                    <a:pt x="117" y="312"/>
                  </a:lnTo>
                  <a:lnTo>
                    <a:pt x="116" y="315"/>
                  </a:lnTo>
                  <a:lnTo>
                    <a:pt x="116" y="319"/>
                  </a:lnTo>
                  <a:lnTo>
                    <a:pt x="114" y="323"/>
                  </a:lnTo>
                  <a:lnTo>
                    <a:pt x="114" y="329"/>
                  </a:lnTo>
                  <a:lnTo>
                    <a:pt x="114" y="333"/>
                  </a:lnTo>
                  <a:lnTo>
                    <a:pt x="114" y="336"/>
                  </a:lnTo>
                  <a:lnTo>
                    <a:pt x="112" y="340"/>
                  </a:lnTo>
                  <a:lnTo>
                    <a:pt x="112" y="346"/>
                  </a:lnTo>
                  <a:lnTo>
                    <a:pt x="112" y="350"/>
                  </a:lnTo>
                  <a:lnTo>
                    <a:pt x="112" y="355"/>
                  </a:lnTo>
                  <a:lnTo>
                    <a:pt x="112" y="359"/>
                  </a:lnTo>
                  <a:lnTo>
                    <a:pt x="112" y="363"/>
                  </a:lnTo>
                  <a:lnTo>
                    <a:pt x="112" y="367"/>
                  </a:lnTo>
                  <a:lnTo>
                    <a:pt x="112" y="372"/>
                  </a:lnTo>
                  <a:lnTo>
                    <a:pt x="112" y="376"/>
                  </a:lnTo>
                  <a:lnTo>
                    <a:pt x="112" y="380"/>
                  </a:lnTo>
                  <a:lnTo>
                    <a:pt x="112" y="384"/>
                  </a:lnTo>
                  <a:lnTo>
                    <a:pt x="112" y="390"/>
                  </a:lnTo>
                  <a:lnTo>
                    <a:pt x="114" y="393"/>
                  </a:lnTo>
                  <a:lnTo>
                    <a:pt x="114" y="397"/>
                  </a:lnTo>
                  <a:lnTo>
                    <a:pt x="114" y="401"/>
                  </a:lnTo>
                  <a:lnTo>
                    <a:pt x="114" y="407"/>
                  </a:lnTo>
                  <a:lnTo>
                    <a:pt x="114" y="411"/>
                  </a:lnTo>
                  <a:lnTo>
                    <a:pt x="116" y="416"/>
                  </a:lnTo>
                  <a:lnTo>
                    <a:pt x="116" y="420"/>
                  </a:lnTo>
                  <a:lnTo>
                    <a:pt x="117" y="424"/>
                  </a:lnTo>
                  <a:lnTo>
                    <a:pt x="117" y="428"/>
                  </a:lnTo>
                  <a:lnTo>
                    <a:pt x="117" y="433"/>
                  </a:lnTo>
                  <a:lnTo>
                    <a:pt x="117" y="431"/>
                  </a:lnTo>
                  <a:lnTo>
                    <a:pt x="121" y="428"/>
                  </a:lnTo>
                  <a:lnTo>
                    <a:pt x="121" y="426"/>
                  </a:lnTo>
                  <a:lnTo>
                    <a:pt x="123" y="422"/>
                  </a:lnTo>
                  <a:lnTo>
                    <a:pt x="127" y="418"/>
                  </a:lnTo>
                  <a:lnTo>
                    <a:pt x="129" y="414"/>
                  </a:lnTo>
                  <a:lnTo>
                    <a:pt x="131" y="409"/>
                  </a:lnTo>
                  <a:lnTo>
                    <a:pt x="133" y="403"/>
                  </a:lnTo>
                  <a:lnTo>
                    <a:pt x="135" y="397"/>
                  </a:lnTo>
                  <a:lnTo>
                    <a:pt x="138" y="391"/>
                  </a:lnTo>
                  <a:lnTo>
                    <a:pt x="140" y="386"/>
                  </a:lnTo>
                  <a:lnTo>
                    <a:pt x="144" y="380"/>
                  </a:lnTo>
                  <a:lnTo>
                    <a:pt x="144" y="376"/>
                  </a:lnTo>
                  <a:lnTo>
                    <a:pt x="146" y="372"/>
                  </a:lnTo>
                  <a:lnTo>
                    <a:pt x="146" y="369"/>
                  </a:lnTo>
                  <a:lnTo>
                    <a:pt x="148" y="367"/>
                  </a:lnTo>
                  <a:lnTo>
                    <a:pt x="150" y="361"/>
                  </a:lnTo>
                  <a:lnTo>
                    <a:pt x="150" y="357"/>
                  </a:lnTo>
                  <a:lnTo>
                    <a:pt x="150" y="353"/>
                  </a:lnTo>
                  <a:lnTo>
                    <a:pt x="152" y="350"/>
                  </a:lnTo>
                  <a:lnTo>
                    <a:pt x="152" y="346"/>
                  </a:lnTo>
                  <a:lnTo>
                    <a:pt x="152" y="340"/>
                  </a:lnTo>
                  <a:lnTo>
                    <a:pt x="152" y="336"/>
                  </a:lnTo>
                  <a:lnTo>
                    <a:pt x="154" y="333"/>
                  </a:lnTo>
                  <a:lnTo>
                    <a:pt x="154" y="327"/>
                  </a:lnTo>
                  <a:lnTo>
                    <a:pt x="154" y="323"/>
                  </a:lnTo>
                  <a:lnTo>
                    <a:pt x="156" y="317"/>
                  </a:lnTo>
                  <a:lnTo>
                    <a:pt x="156" y="314"/>
                  </a:lnTo>
                  <a:lnTo>
                    <a:pt x="156" y="308"/>
                  </a:lnTo>
                  <a:lnTo>
                    <a:pt x="156" y="304"/>
                  </a:lnTo>
                  <a:lnTo>
                    <a:pt x="157" y="298"/>
                  </a:lnTo>
                  <a:lnTo>
                    <a:pt x="157" y="295"/>
                  </a:lnTo>
                  <a:lnTo>
                    <a:pt x="157" y="291"/>
                  </a:lnTo>
                  <a:lnTo>
                    <a:pt x="157" y="287"/>
                  </a:lnTo>
                  <a:lnTo>
                    <a:pt x="159" y="281"/>
                  </a:lnTo>
                  <a:lnTo>
                    <a:pt x="159" y="277"/>
                  </a:lnTo>
                  <a:lnTo>
                    <a:pt x="159" y="276"/>
                  </a:lnTo>
                  <a:lnTo>
                    <a:pt x="161" y="272"/>
                  </a:lnTo>
                  <a:lnTo>
                    <a:pt x="161" y="268"/>
                  </a:lnTo>
                  <a:lnTo>
                    <a:pt x="161" y="266"/>
                  </a:lnTo>
                  <a:lnTo>
                    <a:pt x="163" y="260"/>
                  </a:lnTo>
                  <a:lnTo>
                    <a:pt x="165" y="257"/>
                  </a:lnTo>
                  <a:lnTo>
                    <a:pt x="167" y="255"/>
                  </a:lnTo>
                  <a:lnTo>
                    <a:pt x="171" y="255"/>
                  </a:lnTo>
                  <a:lnTo>
                    <a:pt x="175" y="255"/>
                  </a:lnTo>
                  <a:lnTo>
                    <a:pt x="178" y="255"/>
                  </a:lnTo>
                  <a:lnTo>
                    <a:pt x="182" y="257"/>
                  </a:lnTo>
                  <a:lnTo>
                    <a:pt x="186" y="260"/>
                  </a:lnTo>
                  <a:lnTo>
                    <a:pt x="188" y="262"/>
                  </a:lnTo>
                  <a:lnTo>
                    <a:pt x="188" y="264"/>
                  </a:lnTo>
                  <a:lnTo>
                    <a:pt x="190" y="268"/>
                  </a:lnTo>
                  <a:lnTo>
                    <a:pt x="190" y="274"/>
                  </a:lnTo>
                  <a:lnTo>
                    <a:pt x="190" y="276"/>
                  </a:lnTo>
                  <a:lnTo>
                    <a:pt x="190" y="277"/>
                  </a:lnTo>
                  <a:lnTo>
                    <a:pt x="190" y="281"/>
                  </a:lnTo>
                  <a:lnTo>
                    <a:pt x="190" y="285"/>
                  </a:lnTo>
                  <a:lnTo>
                    <a:pt x="190" y="289"/>
                  </a:lnTo>
                  <a:lnTo>
                    <a:pt x="190" y="293"/>
                  </a:lnTo>
                  <a:lnTo>
                    <a:pt x="190" y="296"/>
                  </a:lnTo>
                  <a:lnTo>
                    <a:pt x="190" y="302"/>
                  </a:lnTo>
                  <a:lnTo>
                    <a:pt x="190" y="308"/>
                  </a:lnTo>
                  <a:lnTo>
                    <a:pt x="190" y="312"/>
                  </a:lnTo>
                  <a:lnTo>
                    <a:pt x="188" y="317"/>
                  </a:lnTo>
                  <a:lnTo>
                    <a:pt x="188" y="323"/>
                  </a:lnTo>
                  <a:lnTo>
                    <a:pt x="186" y="329"/>
                  </a:lnTo>
                  <a:lnTo>
                    <a:pt x="186" y="333"/>
                  </a:lnTo>
                  <a:lnTo>
                    <a:pt x="186" y="340"/>
                  </a:lnTo>
                  <a:lnTo>
                    <a:pt x="184" y="346"/>
                  </a:lnTo>
                  <a:lnTo>
                    <a:pt x="184" y="352"/>
                  </a:lnTo>
                  <a:lnTo>
                    <a:pt x="182" y="357"/>
                  </a:lnTo>
                  <a:lnTo>
                    <a:pt x="180" y="365"/>
                  </a:lnTo>
                  <a:lnTo>
                    <a:pt x="180" y="371"/>
                  </a:lnTo>
                  <a:lnTo>
                    <a:pt x="178" y="374"/>
                  </a:lnTo>
                  <a:lnTo>
                    <a:pt x="178" y="376"/>
                  </a:lnTo>
                  <a:lnTo>
                    <a:pt x="178" y="380"/>
                  </a:lnTo>
                  <a:lnTo>
                    <a:pt x="178" y="384"/>
                  </a:lnTo>
                  <a:lnTo>
                    <a:pt x="176" y="386"/>
                  </a:lnTo>
                  <a:lnTo>
                    <a:pt x="176" y="390"/>
                  </a:lnTo>
                  <a:lnTo>
                    <a:pt x="175" y="393"/>
                  </a:lnTo>
                  <a:lnTo>
                    <a:pt x="175" y="397"/>
                  </a:lnTo>
                  <a:lnTo>
                    <a:pt x="175" y="401"/>
                  </a:lnTo>
                  <a:lnTo>
                    <a:pt x="173" y="403"/>
                  </a:lnTo>
                  <a:lnTo>
                    <a:pt x="173" y="407"/>
                  </a:lnTo>
                  <a:lnTo>
                    <a:pt x="171" y="411"/>
                  </a:lnTo>
                  <a:lnTo>
                    <a:pt x="171" y="412"/>
                  </a:lnTo>
                  <a:lnTo>
                    <a:pt x="169" y="416"/>
                  </a:lnTo>
                  <a:lnTo>
                    <a:pt x="169" y="420"/>
                  </a:lnTo>
                  <a:lnTo>
                    <a:pt x="169" y="424"/>
                  </a:lnTo>
                  <a:lnTo>
                    <a:pt x="167" y="426"/>
                  </a:lnTo>
                  <a:lnTo>
                    <a:pt x="165" y="430"/>
                  </a:lnTo>
                  <a:lnTo>
                    <a:pt x="165" y="433"/>
                  </a:lnTo>
                  <a:lnTo>
                    <a:pt x="163" y="435"/>
                  </a:lnTo>
                  <a:lnTo>
                    <a:pt x="161" y="439"/>
                  </a:lnTo>
                  <a:lnTo>
                    <a:pt x="161" y="443"/>
                  </a:lnTo>
                  <a:lnTo>
                    <a:pt x="161" y="447"/>
                  </a:lnTo>
                  <a:lnTo>
                    <a:pt x="159" y="450"/>
                  </a:lnTo>
                  <a:lnTo>
                    <a:pt x="157" y="456"/>
                  </a:lnTo>
                  <a:lnTo>
                    <a:pt x="156" y="462"/>
                  </a:lnTo>
                  <a:lnTo>
                    <a:pt x="152" y="468"/>
                  </a:lnTo>
                  <a:lnTo>
                    <a:pt x="150" y="475"/>
                  </a:lnTo>
                  <a:lnTo>
                    <a:pt x="148" y="479"/>
                  </a:lnTo>
                  <a:lnTo>
                    <a:pt x="144" y="487"/>
                  </a:lnTo>
                  <a:lnTo>
                    <a:pt x="142" y="492"/>
                  </a:lnTo>
                  <a:lnTo>
                    <a:pt x="140" y="498"/>
                  </a:lnTo>
                  <a:lnTo>
                    <a:pt x="136" y="502"/>
                  </a:lnTo>
                  <a:lnTo>
                    <a:pt x="135" y="507"/>
                  </a:lnTo>
                  <a:lnTo>
                    <a:pt x="131" y="511"/>
                  </a:lnTo>
                  <a:lnTo>
                    <a:pt x="129" y="517"/>
                  </a:lnTo>
                  <a:lnTo>
                    <a:pt x="125" y="523"/>
                  </a:lnTo>
                  <a:lnTo>
                    <a:pt x="121" y="528"/>
                  </a:lnTo>
                  <a:lnTo>
                    <a:pt x="117" y="534"/>
                  </a:lnTo>
                  <a:lnTo>
                    <a:pt x="116" y="538"/>
                  </a:lnTo>
                  <a:lnTo>
                    <a:pt x="112" y="544"/>
                  </a:lnTo>
                  <a:lnTo>
                    <a:pt x="108" y="549"/>
                  </a:lnTo>
                  <a:lnTo>
                    <a:pt x="104" y="555"/>
                  </a:lnTo>
                  <a:lnTo>
                    <a:pt x="102" y="561"/>
                  </a:lnTo>
                  <a:lnTo>
                    <a:pt x="98" y="564"/>
                  </a:lnTo>
                  <a:lnTo>
                    <a:pt x="95" y="570"/>
                  </a:lnTo>
                  <a:lnTo>
                    <a:pt x="93" y="576"/>
                  </a:lnTo>
                  <a:lnTo>
                    <a:pt x="89" y="582"/>
                  </a:lnTo>
                  <a:lnTo>
                    <a:pt x="87" y="587"/>
                  </a:lnTo>
                  <a:lnTo>
                    <a:pt x="83" y="593"/>
                  </a:lnTo>
                  <a:lnTo>
                    <a:pt x="79" y="599"/>
                  </a:lnTo>
                  <a:lnTo>
                    <a:pt x="76" y="604"/>
                  </a:lnTo>
                  <a:lnTo>
                    <a:pt x="72" y="610"/>
                  </a:lnTo>
                  <a:lnTo>
                    <a:pt x="70" y="616"/>
                  </a:lnTo>
                  <a:lnTo>
                    <a:pt x="66" y="621"/>
                  </a:lnTo>
                  <a:lnTo>
                    <a:pt x="64" y="629"/>
                  </a:lnTo>
                  <a:lnTo>
                    <a:pt x="60" y="635"/>
                  </a:lnTo>
                  <a:lnTo>
                    <a:pt x="59" y="640"/>
                  </a:lnTo>
                  <a:lnTo>
                    <a:pt x="57" y="644"/>
                  </a:lnTo>
                  <a:lnTo>
                    <a:pt x="55" y="648"/>
                  </a:lnTo>
                  <a:lnTo>
                    <a:pt x="55" y="652"/>
                  </a:lnTo>
                  <a:lnTo>
                    <a:pt x="55" y="656"/>
                  </a:lnTo>
                  <a:lnTo>
                    <a:pt x="53" y="658"/>
                  </a:lnTo>
                  <a:lnTo>
                    <a:pt x="51" y="661"/>
                  </a:lnTo>
                  <a:lnTo>
                    <a:pt x="49" y="665"/>
                  </a:lnTo>
                  <a:lnTo>
                    <a:pt x="49" y="669"/>
                  </a:lnTo>
                  <a:lnTo>
                    <a:pt x="47" y="673"/>
                  </a:lnTo>
                  <a:lnTo>
                    <a:pt x="47" y="677"/>
                  </a:lnTo>
                  <a:lnTo>
                    <a:pt x="45" y="680"/>
                  </a:lnTo>
                  <a:lnTo>
                    <a:pt x="45" y="684"/>
                  </a:lnTo>
                  <a:lnTo>
                    <a:pt x="43" y="688"/>
                  </a:lnTo>
                  <a:lnTo>
                    <a:pt x="43" y="692"/>
                  </a:lnTo>
                  <a:lnTo>
                    <a:pt x="41" y="696"/>
                  </a:lnTo>
                  <a:lnTo>
                    <a:pt x="41" y="698"/>
                  </a:lnTo>
                  <a:lnTo>
                    <a:pt x="40" y="701"/>
                  </a:lnTo>
                  <a:lnTo>
                    <a:pt x="40" y="705"/>
                  </a:lnTo>
                  <a:lnTo>
                    <a:pt x="40" y="709"/>
                  </a:lnTo>
                  <a:lnTo>
                    <a:pt x="40" y="713"/>
                  </a:lnTo>
                  <a:lnTo>
                    <a:pt x="38" y="715"/>
                  </a:lnTo>
                  <a:lnTo>
                    <a:pt x="38" y="718"/>
                  </a:lnTo>
                  <a:lnTo>
                    <a:pt x="38" y="722"/>
                  </a:lnTo>
                  <a:lnTo>
                    <a:pt x="38" y="726"/>
                  </a:lnTo>
                  <a:lnTo>
                    <a:pt x="38" y="730"/>
                  </a:lnTo>
                  <a:lnTo>
                    <a:pt x="38" y="734"/>
                  </a:lnTo>
                  <a:lnTo>
                    <a:pt x="40" y="737"/>
                  </a:lnTo>
                  <a:lnTo>
                    <a:pt x="40" y="739"/>
                  </a:lnTo>
                  <a:lnTo>
                    <a:pt x="40" y="747"/>
                  </a:lnTo>
                  <a:lnTo>
                    <a:pt x="41" y="753"/>
                  </a:lnTo>
                  <a:lnTo>
                    <a:pt x="41" y="756"/>
                  </a:lnTo>
                  <a:lnTo>
                    <a:pt x="43" y="758"/>
                  </a:lnTo>
                  <a:lnTo>
                    <a:pt x="43" y="762"/>
                  </a:lnTo>
                  <a:lnTo>
                    <a:pt x="45" y="766"/>
                  </a:lnTo>
                  <a:lnTo>
                    <a:pt x="47" y="772"/>
                  </a:lnTo>
                  <a:lnTo>
                    <a:pt x="51" y="777"/>
                  </a:lnTo>
                  <a:lnTo>
                    <a:pt x="53" y="783"/>
                  </a:lnTo>
                  <a:lnTo>
                    <a:pt x="57" y="789"/>
                  </a:lnTo>
                  <a:lnTo>
                    <a:pt x="60" y="793"/>
                  </a:lnTo>
                  <a:lnTo>
                    <a:pt x="62" y="798"/>
                  </a:lnTo>
                  <a:lnTo>
                    <a:pt x="68" y="804"/>
                  </a:lnTo>
                  <a:lnTo>
                    <a:pt x="72" y="808"/>
                  </a:lnTo>
                  <a:lnTo>
                    <a:pt x="76" y="812"/>
                  </a:lnTo>
                  <a:lnTo>
                    <a:pt x="79" y="815"/>
                  </a:lnTo>
                  <a:lnTo>
                    <a:pt x="85" y="821"/>
                  </a:lnTo>
                  <a:lnTo>
                    <a:pt x="91" y="825"/>
                  </a:lnTo>
                  <a:lnTo>
                    <a:pt x="95" y="827"/>
                  </a:lnTo>
                  <a:lnTo>
                    <a:pt x="100" y="831"/>
                  </a:lnTo>
                  <a:lnTo>
                    <a:pt x="106" y="834"/>
                  </a:lnTo>
                  <a:lnTo>
                    <a:pt x="112" y="836"/>
                  </a:lnTo>
                  <a:lnTo>
                    <a:pt x="117" y="840"/>
                  </a:lnTo>
                  <a:lnTo>
                    <a:pt x="123" y="842"/>
                  </a:lnTo>
                  <a:lnTo>
                    <a:pt x="129" y="844"/>
                  </a:lnTo>
                  <a:lnTo>
                    <a:pt x="136" y="846"/>
                  </a:lnTo>
                  <a:lnTo>
                    <a:pt x="142" y="846"/>
                  </a:lnTo>
                  <a:lnTo>
                    <a:pt x="148" y="848"/>
                  </a:lnTo>
                  <a:lnTo>
                    <a:pt x="152" y="846"/>
                  </a:lnTo>
                  <a:lnTo>
                    <a:pt x="154" y="846"/>
                  </a:lnTo>
                  <a:lnTo>
                    <a:pt x="157" y="846"/>
                  </a:lnTo>
                  <a:lnTo>
                    <a:pt x="161" y="846"/>
                  </a:lnTo>
                  <a:lnTo>
                    <a:pt x="165" y="846"/>
                  </a:lnTo>
                  <a:lnTo>
                    <a:pt x="169" y="844"/>
                  </a:lnTo>
                  <a:lnTo>
                    <a:pt x="171" y="844"/>
                  </a:lnTo>
                  <a:lnTo>
                    <a:pt x="175" y="842"/>
                  </a:lnTo>
                  <a:lnTo>
                    <a:pt x="178" y="842"/>
                  </a:lnTo>
                  <a:lnTo>
                    <a:pt x="182" y="840"/>
                  </a:lnTo>
                  <a:lnTo>
                    <a:pt x="186" y="840"/>
                  </a:lnTo>
                  <a:lnTo>
                    <a:pt x="190" y="838"/>
                  </a:lnTo>
                  <a:lnTo>
                    <a:pt x="192" y="836"/>
                  </a:lnTo>
                  <a:lnTo>
                    <a:pt x="195" y="834"/>
                  </a:lnTo>
                  <a:lnTo>
                    <a:pt x="199" y="832"/>
                  </a:lnTo>
                  <a:lnTo>
                    <a:pt x="203" y="831"/>
                  </a:lnTo>
                  <a:lnTo>
                    <a:pt x="207" y="829"/>
                  </a:lnTo>
                  <a:lnTo>
                    <a:pt x="211" y="827"/>
                  </a:lnTo>
                  <a:lnTo>
                    <a:pt x="213" y="825"/>
                  </a:lnTo>
                  <a:lnTo>
                    <a:pt x="216" y="823"/>
                  </a:lnTo>
                  <a:lnTo>
                    <a:pt x="220" y="819"/>
                  </a:lnTo>
                  <a:lnTo>
                    <a:pt x="224" y="817"/>
                  </a:lnTo>
                  <a:lnTo>
                    <a:pt x="228" y="815"/>
                  </a:lnTo>
                  <a:lnTo>
                    <a:pt x="232" y="813"/>
                  </a:lnTo>
                  <a:lnTo>
                    <a:pt x="235" y="810"/>
                  </a:lnTo>
                  <a:lnTo>
                    <a:pt x="237" y="808"/>
                  </a:lnTo>
                  <a:lnTo>
                    <a:pt x="241" y="806"/>
                  </a:lnTo>
                  <a:lnTo>
                    <a:pt x="245" y="802"/>
                  </a:lnTo>
                  <a:lnTo>
                    <a:pt x="249" y="800"/>
                  </a:lnTo>
                  <a:lnTo>
                    <a:pt x="251" y="796"/>
                  </a:lnTo>
                  <a:lnTo>
                    <a:pt x="254" y="793"/>
                  </a:lnTo>
                  <a:lnTo>
                    <a:pt x="258" y="791"/>
                  </a:lnTo>
                  <a:lnTo>
                    <a:pt x="262" y="787"/>
                  </a:lnTo>
                  <a:lnTo>
                    <a:pt x="264" y="785"/>
                  </a:lnTo>
                  <a:lnTo>
                    <a:pt x="268" y="781"/>
                  </a:lnTo>
                  <a:lnTo>
                    <a:pt x="272" y="779"/>
                  </a:lnTo>
                  <a:lnTo>
                    <a:pt x="273" y="775"/>
                  </a:lnTo>
                  <a:lnTo>
                    <a:pt x="277" y="772"/>
                  </a:lnTo>
                  <a:lnTo>
                    <a:pt x="279" y="768"/>
                  </a:lnTo>
                  <a:lnTo>
                    <a:pt x="283" y="766"/>
                  </a:lnTo>
                  <a:lnTo>
                    <a:pt x="285" y="762"/>
                  </a:lnTo>
                  <a:lnTo>
                    <a:pt x="289" y="758"/>
                  </a:lnTo>
                  <a:lnTo>
                    <a:pt x="292" y="756"/>
                  </a:lnTo>
                  <a:lnTo>
                    <a:pt x="294" y="753"/>
                  </a:lnTo>
                  <a:lnTo>
                    <a:pt x="298" y="749"/>
                  </a:lnTo>
                  <a:lnTo>
                    <a:pt x="300" y="745"/>
                  </a:lnTo>
                  <a:lnTo>
                    <a:pt x="302" y="741"/>
                  </a:lnTo>
                  <a:lnTo>
                    <a:pt x="306" y="739"/>
                  </a:lnTo>
                  <a:lnTo>
                    <a:pt x="311" y="732"/>
                  </a:lnTo>
                  <a:lnTo>
                    <a:pt x="315" y="726"/>
                  </a:lnTo>
                  <a:lnTo>
                    <a:pt x="317" y="722"/>
                  </a:lnTo>
                  <a:lnTo>
                    <a:pt x="319" y="720"/>
                  </a:lnTo>
                  <a:lnTo>
                    <a:pt x="323" y="717"/>
                  </a:lnTo>
                  <a:lnTo>
                    <a:pt x="325" y="715"/>
                  </a:lnTo>
                  <a:lnTo>
                    <a:pt x="329" y="707"/>
                  </a:lnTo>
                  <a:lnTo>
                    <a:pt x="334" y="703"/>
                  </a:lnTo>
                  <a:lnTo>
                    <a:pt x="334" y="699"/>
                  </a:lnTo>
                  <a:lnTo>
                    <a:pt x="336" y="696"/>
                  </a:lnTo>
                  <a:lnTo>
                    <a:pt x="338" y="692"/>
                  </a:lnTo>
                  <a:lnTo>
                    <a:pt x="340" y="688"/>
                  </a:lnTo>
                  <a:lnTo>
                    <a:pt x="340" y="684"/>
                  </a:lnTo>
                  <a:lnTo>
                    <a:pt x="342" y="680"/>
                  </a:lnTo>
                  <a:lnTo>
                    <a:pt x="344" y="677"/>
                  </a:lnTo>
                  <a:lnTo>
                    <a:pt x="346" y="673"/>
                  </a:lnTo>
                  <a:lnTo>
                    <a:pt x="346" y="669"/>
                  </a:lnTo>
                  <a:lnTo>
                    <a:pt x="348" y="665"/>
                  </a:lnTo>
                  <a:lnTo>
                    <a:pt x="348" y="661"/>
                  </a:lnTo>
                  <a:lnTo>
                    <a:pt x="349" y="656"/>
                  </a:lnTo>
                  <a:lnTo>
                    <a:pt x="351" y="652"/>
                  </a:lnTo>
                  <a:lnTo>
                    <a:pt x="353" y="646"/>
                  </a:lnTo>
                  <a:lnTo>
                    <a:pt x="353" y="642"/>
                  </a:lnTo>
                  <a:lnTo>
                    <a:pt x="355" y="639"/>
                  </a:lnTo>
                  <a:lnTo>
                    <a:pt x="355" y="633"/>
                  </a:lnTo>
                  <a:lnTo>
                    <a:pt x="355" y="629"/>
                  </a:lnTo>
                  <a:lnTo>
                    <a:pt x="357" y="623"/>
                  </a:lnTo>
                  <a:lnTo>
                    <a:pt x="357" y="618"/>
                  </a:lnTo>
                  <a:lnTo>
                    <a:pt x="359" y="612"/>
                  </a:lnTo>
                  <a:lnTo>
                    <a:pt x="359" y="608"/>
                  </a:lnTo>
                  <a:lnTo>
                    <a:pt x="359" y="602"/>
                  </a:lnTo>
                  <a:lnTo>
                    <a:pt x="361" y="599"/>
                  </a:lnTo>
                  <a:lnTo>
                    <a:pt x="361" y="593"/>
                  </a:lnTo>
                  <a:lnTo>
                    <a:pt x="361" y="587"/>
                  </a:lnTo>
                  <a:lnTo>
                    <a:pt x="361" y="582"/>
                  </a:lnTo>
                  <a:lnTo>
                    <a:pt x="363" y="578"/>
                  </a:lnTo>
                  <a:lnTo>
                    <a:pt x="363" y="572"/>
                  </a:lnTo>
                  <a:lnTo>
                    <a:pt x="365" y="566"/>
                  </a:lnTo>
                  <a:lnTo>
                    <a:pt x="365" y="561"/>
                  </a:lnTo>
                  <a:lnTo>
                    <a:pt x="365" y="557"/>
                  </a:lnTo>
                  <a:lnTo>
                    <a:pt x="365" y="551"/>
                  </a:lnTo>
                  <a:lnTo>
                    <a:pt x="367" y="545"/>
                  </a:lnTo>
                  <a:lnTo>
                    <a:pt x="367" y="540"/>
                  </a:lnTo>
                  <a:lnTo>
                    <a:pt x="367" y="536"/>
                  </a:lnTo>
                  <a:lnTo>
                    <a:pt x="367" y="530"/>
                  </a:lnTo>
                  <a:lnTo>
                    <a:pt x="367" y="525"/>
                  </a:lnTo>
                  <a:lnTo>
                    <a:pt x="367" y="521"/>
                  </a:lnTo>
                  <a:lnTo>
                    <a:pt x="368" y="515"/>
                  </a:lnTo>
                  <a:lnTo>
                    <a:pt x="368" y="511"/>
                  </a:lnTo>
                  <a:lnTo>
                    <a:pt x="368" y="506"/>
                  </a:lnTo>
                  <a:lnTo>
                    <a:pt x="368" y="502"/>
                  </a:lnTo>
                  <a:lnTo>
                    <a:pt x="368" y="496"/>
                  </a:lnTo>
                  <a:lnTo>
                    <a:pt x="368" y="492"/>
                  </a:lnTo>
                  <a:lnTo>
                    <a:pt x="368" y="487"/>
                  </a:lnTo>
                  <a:lnTo>
                    <a:pt x="368" y="483"/>
                  </a:lnTo>
                  <a:lnTo>
                    <a:pt x="370" y="479"/>
                  </a:lnTo>
                  <a:lnTo>
                    <a:pt x="370" y="475"/>
                  </a:lnTo>
                  <a:lnTo>
                    <a:pt x="370" y="471"/>
                  </a:lnTo>
                  <a:lnTo>
                    <a:pt x="370" y="468"/>
                  </a:lnTo>
                  <a:lnTo>
                    <a:pt x="370" y="464"/>
                  </a:lnTo>
                  <a:lnTo>
                    <a:pt x="370" y="460"/>
                  </a:lnTo>
                  <a:lnTo>
                    <a:pt x="370" y="458"/>
                  </a:lnTo>
                  <a:lnTo>
                    <a:pt x="370" y="454"/>
                  </a:lnTo>
                  <a:lnTo>
                    <a:pt x="370" y="452"/>
                  </a:lnTo>
                  <a:lnTo>
                    <a:pt x="370" y="445"/>
                  </a:lnTo>
                  <a:lnTo>
                    <a:pt x="372" y="441"/>
                  </a:lnTo>
                  <a:lnTo>
                    <a:pt x="372" y="437"/>
                  </a:lnTo>
                  <a:lnTo>
                    <a:pt x="372" y="433"/>
                  </a:lnTo>
                  <a:lnTo>
                    <a:pt x="372" y="430"/>
                  </a:lnTo>
                  <a:lnTo>
                    <a:pt x="372" y="426"/>
                  </a:lnTo>
                  <a:lnTo>
                    <a:pt x="372" y="422"/>
                  </a:lnTo>
                  <a:lnTo>
                    <a:pt x="374" y="418"/>
                  </a:lnTo>
                  <a:lnTo>
                    <a:pt x="374" y="414"/>
                  </a:lnTo>
                  <a:lnTo>
                    <a:pt x="374" y="411"/>
                  </a:lnTo>
                  <a:lnTo>
                    <a:pt x="374" y="405"/>
                  </a:lnTo>
                  <a:lnTo>
                    <a:pt x="374" y="401"/>
                  </a:lnTo>
                  <a:lnTo>
                    <a:pt x="374" y="395"/>
                  </a:lnTo>
                  <a:lnTo>
                    <a:pt x="374" y="391"/>
                  </a:lnTo>
                  <a:lnTo>
                    <a:pt x="374" y="386"/>
                  </a:lnTo>
                  <a:lnTo>
                    <a:pt x="374" y="380"/>
                  </a:lnTo>
                  <a:lnTo>
                    <a:pt x="374" y="374"/>
                  </a:lnTo>
                  <a:lnTo>
                    <a:pt x="374" y="371"/>
                  </a:lnTo>
                  <a:lnTo>
                    <a:pt x="374" y="365"/>
                  </a:lnTo>
                  <a:lnTo>
                    <a:pt x="376" y="359"/>
                  </a:lnTo>
                  <a:lnTo>
                    <a:pt x="376" y="353"/>
                  </a:lnTo>
                  <a:lnTo>
                    <a:pt x="376" y="350"/>
                  </a:lnTo>
                  <a:lnTo>
                    <a:pt x="376" y="344"/>
                  </a:lnTo>
                  <a:lnTo>
                    <a:pt x="376" y="338"/>
                  </a:lnTo>
                  <a:lnTo>
                    <a:pt x="376" y="334"/>
                  </a:lnTo>
                  <a:lnTo>
                    <a:pt x="378" y="331"/>
                  </a:lnTo>
                  <a:lnTo>
                    <a:pt x="378" y="325"/>
                  </a:lnTo>
                  <a:lnTo>
                    <a:pt x="380" y="321"/>
                  </a:lnTo>
                  <a:lnTo>
                    <a:pt x="380" y="317"/>
                  </a:lnTo>
                  <a:lnTo>
                    <a:pt x="382" y="314"/>
                  </a:lnTo>
                  <a:lnTo>
                    <a:pt x="384" y="312"/>
                  </a:lnTo>
                  <a:lnTo>
                    <a:pt x="386" y="310"/>
                  </a:lnTo>
                  <a:lnTo>
                    <a:pt x="387" y="304"/>
                  </a:lnTo>
                  <a:lnTo>
                    <a:pt x="393" y="302"/>
                  </a:lnTo>
                  <a:lnTo>
                    <a:pt x="397" y="300"/>
                  </a:lnTo>
                  <a:lnTo>
                    <a:pt x="401" y="298"/>
                  </a:lnTo>
                  <a:lnTo>
                    <a:pt x="403" y="295"/>
                  </a:lnTo>
                  <a:lnTo>
                    <a:pt x="405" y="293"/>
                  </a:lnTo>
                  <a:lnTo>
                    <a:pt x="410" y="287"/>
                  </a:lnTo>
                  <a:lnTo>
                    <a:pt x="412" y="285"/>
                  </a:lnTo>
                  <a:lnTo>
                    <a:pt x="414" y="285"/>
                  </a:lnTo>
                  <a:lnTo>
                    <a:pt x="414" y="285"/>
                  </a:lnTo>
                  <a:lnTo>
                    <a:pt x="416" y="287"/>
                  </a:lnTo>
                  <a:lnTo>
                    <a:pt x="416" y="293"/>
                  </a:lnTo>
                  <a:lnTo>
                    <a:pt x="416" y="293"/>
                  </a:lnTo>
                  <a:lnTo>
                    <a:pt x="418" y="296"/>
                  </a:lnTo>
                  <a:lnTo>
                    <a:pt x="418" y="300"/>
                  </a:lnTo>
                  <a:lnTo>
                    <a:pt x="418" y="304"/>
                  </a:lnTo>
                  <a:lnTo>
                    <a:pt x="418" y="310"/>
                  </a:lnTo>
                  <a:lnTo>
                    <a:pt x="418" y="314"/>
                  </a:lnTo>
                  <a:lnTo>
                    <a:pt x="418" y="315"/>
                  </a:lnTo>
                  <a:lnTo>
                    <a:pt x="418" y="319"/>
                  </a:lnTo>
                  <a:lnTo>
                    <a:pt x="418" y="323"/>
                  </a:lnTo>
                  <a:lnTo>
                    <a:pt x="420" y="327"/>
                  </a:lnTo>
                  <a:lnTo>
                    <a:pt x="418" y="329"/>
                  </a:lnTo>
                  <a:lnTo>
                    <a:pt x="418" y="333"/>
                  </a:lnTo>
                  <a:lnTo>
                    <a:pt x="418" y="336"/>
                  </a:lnTo>
                  <a:lnTo>
                    <a:pt x="418" y="340"/>
                  </a:lnTo>
                  <a:lnTo>
                    <a:pt x="418" y="344"/>
                  </a:lnTo>
                  <a:lnTo>
                    <a:pt x="418" y="348"/>
                  </a:lnTo>
                  <a:lnTo>
                    <a:pt x="418" y="352"/>
                  </a:lnTo>
                  <a:lnTo>
                    <a:pt x="418" y="355"/>
                  </a:lnTo>
                  <a:lnTo>
                    <a:pt x="418" y="359"/>
                  </a:lnTo>
                  <a:lnTo>
                    <a:pt x="418" y="363"/>
                  </a:lnTo>
                  <a:lnTo>
                    <a:pt x="416" y="367"/>
                  </a:lnTo>
                  <a:lnTo>
                    <a:pt x="416" y="372"/>
                  </a:lnTo>
                  <a:lnTo>
                    <a:pt x="416" y="376"/>
                  </a:lnTo>
                  <a:lnTo>
                    <a:pt x="416" y="380"/>
                  </a:lnTo>
                  <a:lnTo>
                    <a:pt x="416" y="384"/>
                  </a:lnTo>
                  <a:lnTo>
                    <a:pt x="416" y="390"/>
                  </a:lnTo>
                  <a:lnTo>
                    <a:pt x="416" y="393"/>
                  </a:lnTo>
                  <a:lnTo>
                    <a:pt x="414" y="399"/>
                  </a:lnTo>
                  <a:lnTo>
                    <a:pt x="414" y="403"/>
                  </a:lnTo>
                  <a:lnTo>
                    <a:pt x="414" y="409"/>
                  </a:lnTo>
                  <a:lnTo>
                    <a:pt x="414" y="414"/>
                  </a:lnTo>
                  <a:lnTo>
                    <a:pt x="412" y="418"/>
                  </a:lnTo>
                  <a:lnTo>
                    <a:pt x="412" y="424"/>
                  </a:lnTo>
                  <a:lnTo>
                    <a:pt x="412" y="430"/>
                  </a:lnTo>
                  <a:lnTo>
                    <a:pt x="410" y="433"/>
                  </a:lnTo>
                  <a:lnTo>
                    <a:pt x="410" y="439"/>
                  </a:lnTo>
                  <a:lnTo>
                    <a:pt x="410" y="443"/>
                  </a:lnTo>
                  <a:lnTo>
                    <a:pt x="410" y="449"/>
                  </a:lnTo>
                  <a:lnTo>
                    <a:pt x="410" y="454"/>
                  </a:lnTo>
                  <a:lnTo>
                    <a:pt x="408" y="460"/>
                  </a:lnTo>
                  <a:lnTo>
                    <a:pt x="408" y="466"/>
                  </a:lnTo>
                  <a:lnTo>
                    <a:pt x="408" y="469"/>
                  </a:lnTo>
                  <a:lnTo>
                    <a:pt x="407" y="475"/>
                  </a:lnTo>
                  <a:lnTo>
                    <a:pt x="407" y="481"/>
                  </a:lnTo>
                  <a:lnTo>
                    <a:pt x="407" y="487"/>
                  </a:lnTo>
                  <a:lnTo>
                    <a:pt x="405" y="490"/>
                  </a:lnTo>
                  <a:lnTo>
                    <a:pt x="405" y="496"/>
                  </a:lnTo>
                  <a:lnTo>
                    <a:pt x="405" y="502"/>
                  </a:lnTo>
                  <a:lnTo>
                    <a:pt x="403" y="506"/>
                  </a:lnTo>
                  <a:lnTo>
                    <a:pt x="403" y="511"/>
                  </a:lnTo>
                  <a:lnTo>
                    <a:pt x="403" y="517"/>
                  </a:lnTo>
                  <a:lnTo>
                    <a:pt x="403" y="521"/>
                  </a:lnTo>
                  <a:lnTo>
                    <a:pt x="401" y="526"/>
                  </a:lnTo>
                  <a:lnTo>
                    <a:pt x="401" y="532"/>
                  </a:lnTo>
                  <a:lnTo>
                    <a:pt x="401" y="538"/>
                  </a:lnTo>
                  <a:lnTo>
                    <a:pt x="401" y="542"/>
                  </a:lnTo>
                  <a:lnTo>
                    <a:pt x="399" y="547"/>
                  </a:lnTo>
                  <a:lnTo>
                    <a:pt x="399" y="553"/>
                  </a:lnTo>
                  <a:lnTo>
                    <a:pt x="399" y="557"/>
                  </a:lnTo>
                  <a:lnTo>
                    <a:pt x="397" y="563"/>
                  </a:lnTo>
                  <a:lnTo>
                    <a:pt x="397" y="566"/>
                  </a:lnTo>
                  <a:lnTo>
                    <a:pt x="397" y="572"/>
                  </a:lnTo>
                  <a:lnTo>
                    <a:pt x="397" y="576"/>
                  </a:lnTo>
                  <a:lnTo>
                    <a:pt x="395" y="582"/>
                  </a:lnTo>
                  <a:lnTo>
                    <a:pt x="395" y="585"/>
                  </a:lnTo>
                  <a:lnTo>
                    <a:pt x="395" y="591"/>
                  </a:lnTo>
                  <a:lnTo>
                    <a:pt x="395" y="595"/>
                  </a:lnTo>
                  <a:lnTo>
                    <a:pt x="393" y="601"/>
                  </a:lnTo>
                  <a:lnTo>
                    <a:pt x="393" y="604"/>
                  </a:lnTo>
                  <a:lnTo>
                    <a:pt x="393" y="608"/>
                  </a:lnTo>
                  <a:lnTo>
                    <a:pt x="393" y="612"/>
                  </a:lnTo>
                  <a:lnTo>
                    <a:pt x="393" y="618"/>
                  </a:lnTo>
                  <a:lnTo>
                    <a:pt x="393" y="621"/>
                  </a:lnTo>
                  <a:lnTo>
                    <a:pt x="393" y="627"/>
                  </a:lnTo>
                  <a:lnTo>
                    <a:pt x="391" y="629"/>
                  </a:lnTo>
                  <a:lnTo>
                    <a:pt x="391" y="635"/>
                  </a:lnTo>
                  <a:lnTo>
                    <a:pt x="391" y="639"/>
                  </a:lnTo>
                  <a:lnTo>
                    <a:pt x="389" y="642"/>
                  </a:lnTo>
                  <a:lnTo>
                    <a:pt x="389" y="646"/>
                  </a:lnTo>
                  <a:lnTo>
                    <a:pt x="387" y="650"/>
                  </a:lnTo>
                  <a:lnTo>
                    <a:pt x="387" y="654"/>
                  </a:lnTo>
                  <a:lnTo>
                    <a:pt x="387" y="660"/>
                  </a:lnTo>
                  <a:lnTo>
                    <a:pt x="386" y="663"/>
                  </a:lnTo>
                  <a:lnTo>
                    <a:pt x="386" y="667"/>
                  </a:lnTo>
                  <a:lnTo>
                    <a:pt x="384" y="671"/>
                  </a:lnTo>
                  <a:lnTo>
                    <a:pt x="382" y="675"/>
                  </a:lnTo>
                  <a:lnTo>
                    <a:pt x="382" y="680"/>
                  </a:lnTo>
                  <a:lnTo>
                    <a:pt x="380" y="684"/>
                  </a:lnTo>
                  <a:lnTo>
                    <a:pt x="378" y="688"/>
                  </a:lnTo>
                  <a:lnTo>
                    <a:pt x="378" y="692"/>
                  </a:lnTo>
                  <a:lnTo>
                    <a:pt x="376" y="696"/>
                  </a:lnTo>
                  <a:lnTo>
                    <a:pt x="374" y="699"/>
                  </a:lnTo>
                  <a:lnTo>
                    <a:pt x="372" y="705"/>
                  </a:lnTo>
                  <a:lnTo>
                    <a:pt x="370" y="709"/>
                  </a:lnTo>
                  <a:lnTo>
                    <a:pt x="368" y="713"/>
                  </a:lnTo>
                  <a:lnTo>
                    <a:pt x="368" y="717"/>
                  </a:lnTo>
                  <a:lnTo>
                    <a:pt x="367" y="720"/>
                  </a:lnTo>
                  <a:lnTo>
                    <a:pt x="365" y="726"/>
                  </a:lnTo>
                  <a:lnTo>
                    <a:pt x="361" y="730"/>
                  </a:lnTo>
                  <a:lnTo>
                    <a:pt x="359" y="734"/>
                  </a:lnTo>
                  <a:lnTo>
                    <a:pt x="359" y="737"/>
                  </a:lnTo>
                  <a:lnTo>
                    <a:pt x="357" y="741"/>
                  </a:lnTo>
                  <a:lnTo>
                    <a:pt x="353" y="745"/>
                  </a:lnTo>
                  <a:lnTo>
                    <a:pt x="353" y="749"/>
                  </a:lnTo>
                  <a:lnTo>
                    <a:pt x="351" y="753"/>
                  </a:lnTo>
                  <a:lnTo>
                    <a:pt x="349" y="756"/>
                  </a:lnTo>
                  <a:lnTo>
                    <a:pt x="346" y="760"/>
                  </a:lnTo>
                  <a:lnTo>
                    <a:pt x="344" y="764"/>
                  </a:lnTo>
                  <a:lnTo>
                    <a:pt x="342" y="768"/>
                  </a:lnTo>
                  <a:lnTo>
                    <a:pt x="340" y="772"/>
                  </a:lnTo>
                  <a:lnTo>
                    <a:pt x="336" y="775"/>
                  </a:lnTo>
                  <a:lnTo>
                    <a:pt x="334" y="779"/>
                  </a:lnTo>
                  <a:lnTo>
                    <a:pt x="332" y="783"/>
                  </a:lnTo>
                  <a:lnTo>
                    <a:pt x="330" y="787"/>
                  </a:lnTo>
                  <a:lnTo>
                    <a:pt x="327" y="789"/>
                  </a:lnTo>
                  <a:lnTo>
                    <a:pt x="325" y="793"/>
                  </a:lnTo>
                  <a:lnTo>
                    <a:pt x="323" y="796"/>
                  </a:lnTo>
                  <a:lnTo>
                    <a:pt x="321" y="800"/>
                  </a:lnTo>
                  <a:lnTo>
                    <a:pt x="317" y="802"/>
                  </a:lnTo>
                  <a:lnTo>
                    <a:pt x="315" y="806"/>
                  </a:lnTo>
                  <a:lnTo>
                    <a:pt x="313" y="808"/>
                  </a:lnTo>
                  <a:lnTo>
                    <a:pt x="311" y="812"/>
                  </a:lnTo>
                  <a:lnTo>
                    <a:pt x="306" y="817"/>
                  </a:lnTo>
                  <a:lnTo>
                    <a:pt x="300" y="823"/>
                  </a:lnTo>
                  <a:lnTo>
                    <a:pt x="294" y="827"/>
                  </a:lnTo>
                  <a:lnTo>
                    <a:pt x="291" y="832"/>
                  </a:lnTo>
                  <a:lnTo>
                    <a:pt x="285" y="836"/>
                  </a:lnTo>
                  <a:lnTo>
                    <a:pt x="279" y="842"/>
                  </a:lnTo>
                  <a:lnTo>
                    <a:pt x="275" y="846"/>
                  </a:lnTo>
                  <a:lnTo>
                    <a:pt x="270" y="850"/>
                  </a:lnTo>
                  <a:lnTo>
                    <a:pt x="264" y="851"/>
                  </a:lnTo>
                  <a:lnTo>
                    <a:pt x="258" y="855"/>
                  </a:lnTo>
                  <a:lnTo>
                    <a:pt x="252" y="857"/>
                  </a:lnTo>
                  <a:lnTo>
                    <a:pt x="249" y="861"/>
                  </a:lnTo>
                  <a:lnTo>
                    <a:pt x="243" y="865"/>
                  </a:lnTo>
                  <a:lnTo>
                    <a:pt x="237" y="867"/>
                  </a:lnTo>
                  <a:lnTo>
                    <a:pt x="232" y="870"/>
                  </a:lnTo>
                  <a:lnTo>
                    <a:pt x="228" y="874"/>
                  </a:lnTo>
                  <a:lnTo>
                    <a:pt x="222" y="876"/>
                  </a:lnTo>
                  <a:lnTo>
                    <a:pt x="216" y="878"/>
                  </a:lnTo>
                  <a:lnTo>
                    <a:pt x="211" y="880"/>
                  </a:lnTo>
                  <a:lnTo>
                    <a:pt x="207" y="882"/>
                  </a:lnTo>
                  <a:lnTo>
                    <a:pt x="201" y="884"/>
                  </a:lnTo>
                  <a:lnTo>
                    <a:pt x="195" y="886"/>
                  </a:lnTo>
                  <a:lnTo>
                    <a:pt x="190" y="886"/>
                  </a:lnTo>
                  <a:lnTo>
                    <a:pt x="186" y="888"/>
                  </a:lnTo>
                  <a:lnTo>
                    <a:pt x="178" y="888"/>
                  </a:lnTo>
                  <a:lnTo>
                    <a:pt x="173" y="888"/>
                  </a:lnTo>
                  <a:lnTo>
                    <a:pt x="167" y="888"/>
                  </a:lnTo>
                  <a:lnTo>
                    <a:pt x="161" y="888"/>
                  </a:lnTo>
                  <a:lnTo>
                    <a:pt x="157" y="886"/>
                  </a:lnTo>
                  <a:lnTo>
                    <a:pt x="156" y="886"/>
                  </a:lnTo>
                  <a:lnTo>
                    <a:pt x="152" y="886"/>
                  </a:lnTo>
                  <a:lnTo>
                    <a:pt x="148" y="884"/>
                  </a:lnTo>
                  <a:lnTo>
                    <a:pt x="142" y="882"/>
                  </a:lnTo>
                  <a:lnTo>
                    <a:pt x="136" y="882"/>
                  </a:lnTo>
                  <a:lnTo>
                    <a:pt x="133" y="880"/>
                  </a:lnTo>
                  <a:lnTo>
                    <a:pt x="129" y="878"/>
                  </a:lnTo>
                  <a:lnTo>
                    <a:pt x="125" y="876"/>
                  </a:lnTo>
                  <a:lnTo>
                    <a:pt x="121" y="874"/>
                  </a:lnTo>
                  <a:lnTo>
                    <a:pt x="117" y="872"/>
                  </a:lnTo>
                  <a:lnTo>
                    <a:pt x="116" y="870"/>
                  </a:lnTo>
                  <a:lnTo>
                    <a:pt x="112" y="869"/>
                  </a:lnTo>
                  <a:lnTo>
                    <a:pt x="108" y="867"/>
                  </a:lnTo>
                  <a:lnTo>
                    <a:pt x="104" y="865"/>
                  </a:lnTo>
                  <a:lnTo>
                    <a:pt x="100" y="863"/>
                  </a:lnTo>
                  <a:lnTo>
                    <a:pt x="97" y="859"/>
                  </a:lnTo>
                  <a:lnTo>
                    <a:pt x="93" y="857"/>
                  </a:lnTo>
                  <a:lnTo>
                    <a:pt x="89" y="855"/>
                  </a:lnTo>
                  <a:lnTo>
                    <a:pt x="85" y="851"/>
                  </a:lnTo>
                  <a:lnTo>
                    <a:pt x="79" y="848"/>
                  </a:lnTo>
                  <a:lnTo>
                    <a:pt x="78" y="846"/>
                  </a:lnTo>
                  <a:lnTo>
                    <a:pt x="72" y="842"/>
                  </a:lnTo>
                  <a:lnTo>
                    <a:pt x="68" y="838"/>
                  </a:lnTo>
                  <a:lnTo>
                    <a:pt x="64" y="834"/>
                  </a:lnTo>
                  <a:lnTo>
                    <a:pt x="60" y="832"/>
                  </a:lnTo>
                  <a:lnTo>
                    <a:pt x="57" y="829"/>
                  </a:lnTo>
                  <a:lnTo>
                    <a:pt x="53" y="825"/>
                  </a:lnTo>
                  <a:lnTo>
                    <a:pt x="51" y="823"/>
                  </a:lnTo>
                  <a:lnTo>
                    <a:pt x="47" y="819"/>
                  </a:lnTo>
                  <a:lnTo>
                    <a:pt x="41" y="813"/>
                  </a:lnTo>
                  <a:lnTo>
                    <a:pt x="36" y="808"/>
                  </a:lnTo>
                  <a:lnTo>
                    <a:pt x="30" y="802"/>
                  </a:lnTo>
                  <a:lnTo>
                    <a:pt x="26" y="796"/>
                  </a:lnTo>
                  <a:lnTo>
                    <a:pt x="20" y="791"/>
                  </a:lnTo>
                  <a:lnTo>
                    <a:pt x="19" y="785"/>
                  </a:lnTo>
                  <a:lnTo>
                    <a:pt x="15" y="779"/>
                  </a:lnTo>
                  <a:lnTo>
                    <a:pt x="11" y="774"/>
                  </a:lnTo>
                  <a:lnTo>
                    <a:pt x="9" y="770"/>
                  </a:lnTo>
                  <a:lnTo>
                    <a:pt x="7" y="764"/>
                  </a:lnTo>
                  <a:lnTo>
                    <a:pt x="5" y="758"/>
                  </a:lnTo>
                  <a:lnTo>
                    <a:pt x="3" y="755"/>
                  </a:lnTo>
                  <a:lnTo>
                    <a:pt x="3" y="749"/>
                  </a:lnTo>
                  <a:lnTo>
                    <a:pt x="1" y="743"/>
                  </a:lnTo>
                  <a:lnTo>
                    <a:pt x="0" y="739"/>
                  </a:lnTo>
                  <a:lnTo>
                    <a:pt x="0" y="734"/>
                  </a:lnTo>
                  <a:lnTo>
                    <a:pt x="0" y="728"/>
                  </a:lnTo>
                  <a:lnTo>
                    <a:pt x="0" y="722"/>
                  </a:lnTo>
                  <a:lnTo>
                    <a:pt x="0" y="718"/>
                  </a:lnTo>
                  <a:lnTo>
                    <a:pt x="0" y="713"/>
                  </a:lnTo>
                  <a:lnTo>
                    <a:pt x="0" y="707"/>
                  </a:lnTo>
                  <a:lnTo>
                    <a:pt x="0" y="701"/>
                  </a:lnTo>
                  <a:lnTo>
                    <a:pt x="1" y="698"/>
                  </a:lnTo>
                  <a:lnTo>
                    <a:pt x="1" y="692"/>
                  </a:lnTo>
                  <a:lnTo>
                    <a:pt x="3" y="686"/>
                  </a:lnTo>
                  <a:lnTo>
                    <a:pt x="3" y="680"/>
                  </a:lnTo>
                  <a:lnTo>
                    <a:pt x="3" y="675"/>
                  </a:lnTo>
                  <a:lnTo>
                    <a:pt x="5" y="669"/>
                  </a:lnTo>
                  <a:lnTo>
                    <a:pt x="5" y="665"/>
                  </a:lnTo>
                  <a:lnTo>
                    <a:pt x="5" y="661"/>
                  </a:lnTo>
                  <a:lnTo>
                    <a:pt x="5" y="658"/>
                  </a:lnTo>
                  <a:lnTo>
                    <a:pt x="7" y="654"/>
                  </a:lnTo>
                  <a:lnTo>
                    <a:pt x="7" y="652"/>
                  </a:lnTo>
                  <a:lnTo>
                    <a:pt x="9" y="648"/>
                  </a:lnTo>
                  <a:lnTo>
                    <a:pt x="9" y="644"/>
                  </a:lnTo>
                  <a:lnTo>
                    <a:pt x="11" y="640"/>
                  </a:lnTo>
                  <a:lnTo>
                    <a:pt x="11" y="637"/>
                  </a:lnTo>
                  <a:lnTo>
                    <a:pt x="13" y="633"/>
                  </a:lnTo>
                  <a:lnTo>
                    <a:pt x="13" y="629"/>
                  </a:lnTo>
                  <a:lnTo>
                    <a:pt x="15" y="625"/>
                  </a:lnTo>
                  <a:lnTo>
                    <a:pt x="17" y="621"/>
                  </a:lnTo>
                  <a:lnTo>
                    <a:pt x="19" y="618"/>
                  </a:lnTo>
                  <a:lnTo>
                    <a:pt x="20" y="614"/>
                  </a:lnTo>
                  <a:lnTo>
                    <a:pt x="22" y="612"/>
                  </a:lnTo>
                  <a:lnTo>
                    <a:pt x="24" y="606"/>
                  </a:lnTo>
                  <a:lnTo>
                    <a:pt x="26" y="602"/>
                  </a:lnTo>
                  <a:lnTo>
                    <a:pt x="28" y="599"/>
                  </a:lnTo>
                  <a:lnTo>
                    <a:pt x="28" y="595"/>
                  </a:lnTo>
                  <a:lnTo>
                    <a:pt x="30" y="591"/>
                  </a:lnTo>
                  <a:lnTo>
                    <a:pt x="34" y="587"/>
                  </a:lnTo>
                  <a:lnTo>
                    <a:pt x="36" y="583"/>
                  </a:lnTo>
                  <a:lnTo>
                    <a:pt x="38" y="580"/>
                  </a:lnTo>
                  <a:lnTo>
                    <a:pt x="40" y="576"/>
                  </a:lnTo>
                  <a:lnTo>
                    <a:pt x="41" y="572"/>
                  </a:lnTo>
                  <a:lnTo>
                    <a:pt x="43" y="568"/>
                  </a:lnTo>
                  <a:lnTo>
                    <a:pt x="45" y="564"/>
                  </a:lnTo>
                  <a:lnTo>
                    <a:pt x="47" y="561"/>
                  </a:lnTo>
                  <a:lnTo>
                    <a:pt x="51" y="557"/>
                  </a:lnTo>
                  <a:lnTo>
                    <a:pt x="53" y="553"/>
                  </a:lnTo>
                  <a:lnTo>
                    <a:pt x="55" y="549"/>
                  </a:lnTo>
                  <a:lnTo>
                    <a:pt x="57" y="545"/>
                  </a:lnTo>
                  <a:lnTo>
                    <a:pt x="59" y="542"/>
                  </a:lnTo>
                  <a:lnTo>
                    <a:pt x="60" y="538"/>
                  </a:lnTo>
                  <a:lnTo>
                    <a:pt x="62" y="536"/>
                  </a:lnTo>
                  <a:lnTo>
                    <a:pt x="68" y="528"/>
                  </a:lnTo>
                  <a:lnTo>
                    <a:pt x="72" y="523"/>
                  </a:lnTo>
                  <a:lnTo>
                    <a:pt x="76" y="517"/>
                  </a:lnTo>
                  <a:lnTo>
                    <a:pt x="79" y="511"/>
                  </a:lnTo>
                  <a:lnTo>
                    <a:pt x="83" y="506"/>
                  </a:lnTo>
                  <a:lnTo>
                    <a:pt x="87" y="502"/>
                  </a:lnTo>
                  <a:lnTo>
                    <a:pt x="89" y="496"/>
                  </a:lnTo>
                  <a:lnTo>
                    <a:pt x="93" y="492"/>
                  </a:lnTo>
                  <a:lnTo>
                    <a:pt x="95" y="488"/>
                  </a:lnTo>
                  <a:lnTo>
                    <a:pt x="97" y="487"/>
                  </a:lnTo>
                  <a:lnTo>
                    <a:pt x="100" y="483"/>
                  </a:lnTo>
                  <a:lnTo>
                    <a:pt x="100" y="481"/>
                  </a:lnTo>
                  <a:lnTo>
                    <a:pt x="100" y="481"/>
                  </a:lnTo>
                  <a:lnTo>
                    <a:pt x="98" y="481"/>
                  </a:lnTo>
                  <a:lnTo>
                    <a:pt x="95" y="479"/>
                  </a:lnTo>
                  <a:lnTo>
                    <a:pt x="93" y="475"/>
                  </a:lnTo>
                  <a:lnTo>
                    <a:pt x="91" y="471"/>
                  </a:lnTo>
                  <a:lnTo>
                    <a:pt x="89" y="468"/>
                  </a:lnTo>
                  <a:lnTo>
                    <a:pt x="87" y="464"/>
                  </a:lnTo>
                  <a:lnTo>
                    <a:pt x="87" y="460"/>
                  </a:lnTo>
                  <a:lnTo>
                    <a:pt x="87" y="458"/>
                  </a:lnTo>
                  <a:lnTo>
                    <a:pt x="87" y="454"/>
                  </a:lnTo>
                  <a:lnTo>
                    <a:pt x="85" y="450"/>
                  </a:lnTo>
                  <a:lnTo>
                    <a:pt x="85" y="445"/>
                  </a:lnTo>
                  <a:lnTo>
                    <a:pt x="83" y="441"/>
                  </a:lnTo>
                  <a:lnTo>
                    <a:pt x="83" y="435"/>
                  </a:lnTo>
                  <a:lnTo>
                    <a:pt x="81" y="430"/>
                  </a:lnTo>
                  <a:lnTo>
                    <a:pt x="81" y="426"/>
                  </a:lnTo>
                  <a:lnTo>
                    <a:pt x="81" y="422"/>
                  </a:lnTo>
                  <a:lnTo>
                    <a:pt x="81" y="418"/>
                  </a:lnTo>
                  <a:lnTo>
                    <a:pt x="81" y="414"/>
                  </a:lnTo>
                  <a:lnTo>
                    <a:pt x="81" y="412"/>
                  </a:lnTo>
                  <a:lnTo>
                    <a:pt x="79" y="409"/>
                  </a:lnTo>
                  <a:lnTo>
                    <a:pt x="79" y="403"/>
                  </a:lnTo>
                  <a:lnTo>
                    <a:pt x="79" y="399"/>
                  </a:lnTo>
                  <a:lnTo>
                    <a:pt x="79" y="395"/>
                  </a:lnTo>
                  <a:lnTo>
                    <a:pt x="79" y="390"/>
                  </a:lnTo>
                  <a:lnTo>
                    <a:pt x="79" y="384"/>
                  </a:lnTo>
                  <a:lnTo>
                    <a:pt x="79" y="380"/>
                  </a:lnTo>
                  <a:lnTo>
                    <a:pt x="79" y="374"/>
                  </a:lnTo>
                  <a:lnTo>
                    <a:pt x="79" y="369"/>
                  </a:lnTo>
                  <a:lnTo>
                    <a:pt x="79" y="363"/>
                  </a:lnTo>
                  <a:lnTo>
                    <a:pt x="81" y="355"/>
                  </a:lnTo>
                  <a:lnTo>
                    <a:pt x="81" y="350"/>
                  </a:lnTo>
                  <a:lnTo>
                    <a:pt x="81" y="344"/>
                  </a:lnTo>
                  <a:lnTo>
                    <a:pt x="83" y="336"/>
                  </a:lnTo>
                  <a:lnTo>
                    <a:pt x="83" y="331"/>
                  </a:lnTo>
                  <a:lnTo>
                    <a:pt x="85" y="323"/>
                  </a:lnTo>
                  <a:lnTo>
                    <a:pt x="85" y="315"/>
                  </a:lnTo>
                  <a:lnTo>
                    <a:pt x="87" y="310"/>
                  </a:lnTo>
                  <a:lnTo>
                    <a:pt x="87" y="302"/>
                  </a:lnTo>
                  <a:lnTo>
                    <a:pt x="87" y="295"/>
                  </a:lnTo>
                  <a:lnTo>
                    <a:pt x="89" y="287"/>
                  </a:lnTo>
                  <a:lnTo>
                    <a:pt x="91" y="279"/>
                  </a:lnTo>
                  <a:lnTo>
                    <a:pt x="93" y="272"/>
                  </a:lnTo>
                  <a:lnTo>
                    <a:pt x="95" y="266"/>
                  </a:lnTo>
                  <a:lnTo>
                    <a:pt x="95" y="257"/>
                  </a:lnTo>
                  <a:lnTo>
                    <a:pt x="97" y="249"/>
                  </a:lnTo>
                  <a:lnTo>
                    <a:pt x="98" y="241"/>
                  </a:lnTo>
                  <a:lnTo>
                    <a:pt x="100" y="234"/>
                  </a:lnTo>
                  <a:lnTo>
                    <a:pt x="102" y="226"/>
                  </a:lnTo>
                  <a:lnTo>
                    <a:pt x="104" y="219"/>
                  </a:lnTo>
                  <a:lnTo>
                    <a:pt x="106" y="209"/>
                  </a:lnTo>
                  <a:lnTo>
                    <a:pt x="110" y="203"/>
                  </a:lnTo>
                  <a:lnTo>
                    <a:pt x="112" y="194"/>
                  </a:lnTo>
                  <a:lnTo>
                    <a:pt x="114" y="186"/>
                  </a:lnTo>
                  <a:lnTo>
                    <a:pt x="117" y="179"/>
                  </a:lnTo>
                  <a:lnTo>
                    <a:pt x="121" y="171"/>
                  </a:lnTo>
                  <a:lnTo>
                    <a:pt x="123" y="163"/>
                  </a:lnTo>
                  <a:lnTo>
                    <a:pt x="125" y="156"/>
                  </a:lnTo>
                  <a:lnTo>
                    <a:pt x="129" y="146"/>
                  </a:lnTo>
                  <a:lnTo>
                    <a:pt x="133" y="139"/>
                  </a:lnTo>
                  <a:lnTo>
                    <a:pt x="135" y="131"/>
                  </a:lnTo>
                  <a:lnTo>
                    <a:pt x="138" y="123"/>
                  </a:lnTo>
                  <a:lnTo>
                    <a:pt x="142" y="118"/>
                  </a:lnTo>
                  <a:lnTo>
                    <a:pt x="146" y="110"/>
                  </a:lnTo>
                  <a:lnTo>
                    <a:pt x="150" y="103"/>
                  </a:lnTo>
                  <a:lnTo>
                    <a:pt x="156" y="95"/>
                  </a:lnTo>
                  <a:lnTo>
                    <a:pt x="159" y="89"/>
                  </a:lnTo>
                  <a:lnTo>
                    <a:pt x="165" y="82"/>
                  </a:lnTo>
                  <a:lnTo>
                    <a:pt x="169" y="76"/>
                  </a:lnTo>
                  <a:lnTo>
                    <a:pt x="173" y="68"/>
                  </a:lnTo>
                  <a:lnTo>
                    <a:pt x="178" y="63"/>
                  </a:lnTo>
                  <a:lnTo>
                    <a:pt x="184" y="57"/>
                  </a:lnTo>
                  <a:lnTo>
                    <a:pt x="188" y="49"/>
                  </a:lnTo>
                  <a:lnTo>
                    <a:pt x="194" y="44"/>
                  </a:lnTo>
                  <a:lnTo>
                    <a:pt x="199" y="38"/>
                  </a:lnTo>
                  <a:lnTo>
                    <a:pt x="205" y="34"/>
                  </a:lnTo>
                  <a:lnTo>
                    <a:pt x="211" y="28"/>
                  </a:lnTo>
                  <a:lnTo>
                    <a:pt x="216" y="23"/>
                  </a:lnTo>
                  <a:lnTo>
                    <a:pt x="222" y="19"/>
                  </a:lnTo>
                  <a:lnTo>
                    <a:pt x="230" y="15"/>
                  </a:lnTo>
                  <a:lnTo>
                    <a:pt x="235" y="9"/>
                  </a:lnTo>
                  <a:lnTo>
                    <a:pt x="243" y="6"/>
                  </a:lnTo>
                  <a:lnTo>
                    <a:pt x="251" y="4"/>
                  </a:lnTo>
                  <a:lnTo>
                    <a:pt x="258" y="0"/>
                  </a:lnTo>
                  <a:lnTo>
                    <a:pt x="277" y="32"/>
                  </a:lnTo>
                  <a:lnTo>
                    <a:pt x="277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16549" name="Group 165"/>
          <p:cNvGrpSpPr>
            <a:grpSpLocks/>
          </p:cNvGrpSpPr>
          <p:nvPr/>
        </p:nvGrpSpPr>
        <p:grpSpPr bwMode="auto">
          <a:xfrm>
            <a:off x="5286375" y="457200"/>
            <a:ext cx="2943225" cy="2254250"/>
            <a:chOff x="2329" y="1468"/>
            <a:chExt cx="1122" cy="940"/>
          </a:xfrm>
        </p:grpSpPr>
        <p:sp>
          <p:nvSpPr>
            <p:cNvPr id="16503" name="Freeform 119"/>
            <p:cNvSpPr>
              <a:spLocks/>
            </p:cNvSpPr>
            <p:nvPr/>
          </p:nvSpPr>
          <p:spPr bwMode="auto">
            <a:xfrm>
              <a:off x="2329" y="1468"/>
              <a:ext cx="632" cy="721"/>
            </a:xfrm>
            <a:custGeom>
              <a:avLst/>
              <a:gdLst>
                <a:gd name="T0" fmla="*/ 1049 w 1263"/>
                <a:gd name="T1" fmla="*/ 371 h 1443"/>
                <a:gd name="T2" fmla="*/ 987 w 1263"/>
                <a:gd name="T3" fmla="*/ 386 h 1443"/>
                <a:gd name="T4" fmla="*/ 1072 w 1263"/>
                <a:gd name="T5" fmla="*/ 217 h 1443"/>
                <a:gd name="T6" fmla="*/ 1014 w 1263"/>
                <a:gd name="T7" fmla="*/ 51 h 1443"/>
                <a:gd name="T8" fmla="*/ 883 w 1263"/>
                <a:gd name="T9" fmla="*/ 0 h 1443"/>
                <a:gd name="T10" fmla="*/ 855 w 1263"/>
                <a:gd name="T11" fmla="*/ 48 h 1443"/>
                <a:gd name="T12" fmla="*/ 328 w 1263"/>
                <a:gd name="T13" fmla="*/ 228 h 1443"/>
                <a:gd name="T14" fmla="*/ 193 w 1263"/>
                <a:gd name="T15" fmla="*/ 375 h 1443"/>
                <a:gd name="T16" fmla="*/ 182 w 1263"/>
                <a:gd name="T17" fmla="*/ 429 h 1443"/>
                <a:gd name="T18" fmla="*/ 119 w 1263"/>
                <a:gd name="T19" fmla="*/ 425 h 1443"/>
                <a:gd name="T20" fmla="*/ 34 w 1263"/>
                <a:gd name="T21" fmla="*/ 468 h 1443"/>
                <a:gd name="T22" fmla="*/ 34 w 1263"/>
                <a:gd name="T23" fmla="*/ 494 h 1443"/>
                <a:gd name="T24" fmla="*/ 0 w 1263"/>
                <a:gd name="T25" fmla="*/ 557 h 1443"/>
                <a:gd name="T26" fmla="*/ 525 w 1263"/>
                <a:gd name="T27" fmla="*/ 1443 h 1443"/>
                <a:gd name="T28" fmla="*/ 659 w 1263"/>
                <a:gd name="T29" fmla="*/ 1438 h 1443"/>
                <a:gd name="T30" fmla="*/ 706 w 1263"/>
                <a:gd name="T31" fmla="*/ 1311 h 1443"/>
                <a:gd name="T32" fmla="*/ 886 w 1263"/>
                <a:gd name="T33" fmla="*/ 1295 h 1443"/>
                <a:gd name="T34" fmla="*/ 1041 w 1263"/>
                <a:gd name="T35" fmla="*/ 1100 h 1443"/>
                <a:gd name="T36" fmla="*/ 983 w 1263"/>
                <a:gd name="T37" fmla="*/ 857 h 1443"/>
                <a:gd name="T38" fmla="*/ 871 w 1263"/>
                <a:gd name="T39" fmla="*/ 723 h 1443"/>
                <a:gd name="T40" fmla="*/ 944 w 1263"/>
                <a:gd name="T41" fmla="*/ 641 h 1443"/>
                <a:gd name="T42" fmla="*/ 1209 w 1263"/>
                <a:gd name="T43" fmla="*/ 575 h 1443"/>
                <a:gd name="T44" fmla="*/ 1263 w 1263"/>
                <a:gd name="T45" fmla="*/ 440 h 1443"/>
                <a:gd name="T46" fmla="*/ 1182 w 1263"/>
                <a:gd name="T47" fmla="*/ 344 h 1443"/>
                <a:gd name="T48" fmla="*/ 1103 w 1263"/>
                <a:gd name="T49" fmla="*/ 329 h 1443"/>
                <a:gd name="T50" fmla="*/ 1049 w 1263"/>
                <a:gd name="T51" fmla="*/ 371 h 1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63" h="1443">
                  <a:moveTo>
                    <a:pt x="1049" y="371"/>
                  </a:moveTo>
                  <a:lnTo>
                    <a:pt x="987" y="386"/>
                  </a:lnTo>
                  <a:lnTo>
                    <a:pt x="1072" y="217"/>
                  </a:lnTo>
                  <a:lnTo>
                    <a:pt x="1014" y="51"/>
                  </a:lnTo>
                  <a:lnTo>
                    <a:pt x="883" y="0"/>
                  </a:lnTo>
                  <a:lnTo>
                    <a:pt x="855" y="48"/>
                  </a:lnTo>
                  <a:lnTo>
                    <a:pt x="328" y="228"/>
                  </a:lnTo>
                  <a:lnTo>
                    <a:pt x="193" y="375"/>
                  </a:lnTo>
                  <a:lnTo>
                    <a:pt x="182" y="429"/>
                  </a:lnTo>
                  <a:lnTo>
                    <a:pt x="119" y="425"/>
                  </a:lnTo>
                  <a:lnTo>
                    <a:pt x="34" y="468"/>
                  </a:lnTo>
                  <a:lnTo>
                    <a:pt x="34" y="494"/>
                  </a:lnTo>
                  <a:lnTo>
                    <a:pt x="0" y="557"/>
                  </a:lnTo>
                  <a:lnTo>
                    <a:pt x="525" y="1443"/>
                  </a:lnTo>
                  <a:lnTo>
                    <a:pt x="659" y="1438"/>
                  </a:lnTo>
                  <a:lnTo>
                    <a:pt x="706" y="1311"/>
                  </a:lnTo>
                  <a:lnTo>
                    <a:pt x="886" y="1295"/>
                  </a:lnTo>
                  <a:lnTo>
                    <a:pt x="1041" y="1100"/>
                  </a:lnTo>
                  <a:lnTo>
                    <a:pt x="983" y="857"/>
                  </a:lnTo>
                  <a:lnTo>
                    <a:pt x="871" y="723"/>
                  </a:lnTo>
                  <a:lnTo>
                    <a:pt x="944" y="641"/>
                  </a:lnTo>
                  <a:lnTo>
                    <a:pt x="1209" y="575"/>
                  </a:lnTo>
                  <a:lnTo>
                    <a:pt x="1263" y="440"/>
                  </a:lnTo>
                  <a:lnTo>
                    <a:pt x="1182" y="344"/>
                  </a:lnTo>
                  <a:lnTo>
                    <a:pt x="1103" y="329"/>
                  </a:lnTo>
                  <a:lnTo>
                    <a:pt x="1049" y="3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06" name="Freeform 122"/>
            <p:cNvSpPr>
              <a:spLocks/>
            </p:cNvSpPr>
            <p:nvPr/>
          </p:nvSpPr>
          <p:spPr bwMode="auto">
            <a:xfrm>
              <a:off x="2846" y="1833"/>
              <a:ext cx="605" cy="575"/>
            </a:xfrm>
            <a:custGeom>
              <a:avLst/>
              <a:gdLst>
                <a:gd name="T0" fmla="*/ 467 w 1210"/>
                <a:gd name="T1" fmla="*/ 213 h 1149"/>
                <a:gd name="T2" fmla="*/ 364 w 1210"/>
                <a:gd name="T3" fmla="*/ 54 h 1149"/>
                <a:gd name="T4" fmla="*/ 192 w 1210"/>
                <a:gd name="T5" fmla="*/ 19 h 1149"/>
                <a:gd name="T6" fmla="*/ 84 w 1210"/>
                <a:gd name="T7" fmla="*/ 108 h 1149"/>
                <a:gd name="T8" fmla="*/ 110 w 1210"/>
                <a:gd name="T9" fmla="*/ 154 h 1149"/>
                <a:gd name="T10" fmla="*/ 0 w 1210"/>
                <a:gd name="T11" fmla="*/ 700 h 1149"/>
                <a:gd name="T12" fmla="*/ 57 w 1210"/>
                <a:gd name="T13" fmla="*/ 891 h 1149"/>
                <a:gd name="T14" fmla="*/ 99 w 1210"/>
                <a:gd name="T15" fmla="*/ 928 h 1149"/>
                <a:gd name="T16" fmla="*/ 64 w 1210"/>
                <a:gd name="T17" fmla="*/ 980 h 1149"/>
                <a:gd name="T18" fmla="*/ 57 w 1210"/>
                <a:gd name="T19" fmla="*/ 1074 h 1149"/>
                <a:gd name="T20" fmla="*/ 81 w 1210"/>
                <a:gd name="T21" fmla="*/ 1088 h 1149"/>
                <a:gd name="T22" fmla="*/ 117 w 1210"/>
                <a:gd name="T23" fmla="*/ 1149 h 1149"/>
                <a:gd name="T24" fmla="*/ 1146 w 1210"/>
                <a:gd name="T25" fmla="*/ 1145 h 1149"/>
                <a:gd name="T26" fmla="*/ 1210 w 1210"/>
                <a:gd name="T27" fmla="*/ 1026 h 1149"/>
                <a:gd name="T28" fmla="*/ 1124 w 1210"/>
                <a:gd name="T29" fmla="*/ 921 h 1149"/>
                <a:gd name="T30" fmla="*/ 1202 w 1210"/>
                <a:gd name="T31" fmla="*/ 758 h 1149"/>
                <a:gd name="T32" fmla="*/ 1111 w 1210"/>
                <a:gd name="T33" fmla="*/ 525 h 1149"/>
                <a:gd name="T34" fmla="*/ 871 w 1210"/>
                <a:gd name="T35" fmla="*/ 454 h 1149"/>
                <a:gd name="T36" fmla="*/ 699 w 1210"/>
                <a:gd name="T37" fmla="*/ 481 h 1149"/>
                <a:gd name="T38" fmla="*/ 665 w 1210"/>
                <a:gd name="T39" fmla="*/ 378 h 1149"/>
                <a:gd name="T40" fmla="*/ 744 w 1210"/>
                <a:gd name="T41" fmla="*/ 115 h 1149"/>
                <a:gd name="T42" fmla="*/ 654 w 1210"/>
                <a:gd name="T43" fmla="*/ 0 h 1149"/>
                <a:gd name="T44" fmla="*/ 531 w 1210"/>
                <a:gd name="T45" fmla="*/ 22 h 1149"/>
                <a:gd name="T46" fmla="*/ 476 w 1210"/>
                <a:gd name="T47" fmla="*/ 84 h 1149"/>
                <a:gd name="T48" fmla="*/ 467 w 1210"/>
                <a:gd name="T49" fmla="*/ 213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10" h="1149">
                  <a:moveTo>
                    <a:pt x="467" y="213"/>
                  </a:moveTo>
                  <a:lnTo>
                    <a:pt x="364" y="54"/>
                  </a:lnTo>
                  <a:lnTo>
                    <a:pt x="192" y="19"/>
                  </a:lnTo>
                  <a:lnTo>
                    <a:pt x="84" y="108"/>
                  </a:lnTo>
                  <a:lnTo>
                    <a:pt x="110" y="154"/>
                  </a:lnTo>
                  <a:lnTo>
                    <a:pt x="0" y="700"/>
                  </a:lnTo>
                  <a:lnTo>
                    <a:pt x="57" y="891"/>
                  </a:lnTo>
                  <a:lnTo>
                    <a:pt x="99" y="928"/>
                  </a:lnTo>
                  <a:lnTo>
                    <a:pt x="64" y="980"/>
                  </a:lnTo>
                  <a:lnTo>
                    <a:pt x="57" y="1074"/>
                  </a:lnTo>
                  <a:lnTo>
                    <a:pt x="81" y="1088"/>
                  </a:lnTo>
                  <a:lnTo>
                    <a:pt x="117" y="1149"/>
                  </a:lnTo>
                  <a:lnTo>
                    <a:pt x="1146" y="1145"/>
                  </a:lnTo>
                  <a:lnTo>
                    <a:pt x="1210" y="1026"/>
                  </a:lnTo>
                  <a:lnTo>
                    <a:pt x="1124" y="921"/>
                  </a:lnTo>
                  <a:lnTo>
                    <a:pt x="1202" y="758"/>
                  </a:lnTo>
                  <a:lnTo>
                    <a:pt x="1111" y="525"/>
                  </a:lnTo>
                  <a:lnTo>
                    <a:pt x="871" y="454"/>
                  </a:lnTo>
                  <a:lnTo>
                    <a:pt x="699" y="481"/>
                  </a:lnTo>
                  <a:lnTo>
                    <a:pt x="665" y="378"/>
                  </a:lnTo>
                  <a:lnTo>
                    <a:pt x="744" y="115"/>
                  </a:lnTo>
                  <a:lnTo>
                    <a:pt x="654" y="0"/>
                  </a:lnTo>
                  <a:lnTo>
                    <a:pt x="531" y="22"/>
                  </a:lnTo>
                  <a:lnTo>
                    <a:pt x="476" y="84"/>
                  </a:lnTo>
                  <a:lnTo>
                    <a:pt x="467" y="2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07" name="Freeform 123"/>
            <p:cNvSpPr>
              <a:spLocks/>
            </p:cNvSpPr>
            <p:nvPr/>
          </p:nvSpPr>
          <p:spPr bwMode="auto">
            <a:xfrm>
              <a:off x="2436" y="1496"/>
              <a:ext cx="501" cy="599"/>
            </a:xfrm>
            <a:custGeom>
              <a:avLst/>
              <a:gdLst>
                <a:gd name="T0" fmla="*/ 760 w 1003"/>
                <a:gd name="T1" fmla="*/ 25 h 1199"/>
                <a:gd name="T2" fmla="*/ 702 w 1003"/>
                <a:gd name="T3" fmla="*/ 0 h 1199"/>
                <a:gd name="T4" fmla="*/ 663 w 1003"/>
                <a:gd name="T5" fmla="*/ 34 h 1199"/>
                <a:gd name="T6" fmla="*/ 146 w 1003"/>
                <a:gd name="T7" fmla="*/ 232 h 1199"/>
                <a:gd name="T8" fmla="*/ 22 w 1003"/>
                <a:gd name="T9" fmla="*/ 355 h 1199"/>
                <a:gd name="T10" fmla="*/ 0 w 1003"/>
                <a:gd name="T11" fmla="*/ 439 h 1199"/>
                <a:gd name="T12" fmla="*/ 482 w 1003"/>
                <a:gd name="T13" fmla="*/ 1199 h 1199"/>
                <a:gd name="T14" fmla="*/ 657 w 1003"/>
                <a:gd name="T15" fmla="*/ 1194 h 1199"/>
                <a:gd name="T16" fmla="*/ 780 w 1003"/>
                <a:gd name="T17" fmla="*/ 1034 h 1199"/>
                <a:gd name="T18" fmla="*/ 725 w 1003"/>
                <a:gd name="T19" fmla="*/ 822 h 1199"/>
                <a:gd name="T20" fmla="*/ 595 w 1003"/>
                <a:gd name="T21" fmla="*/ 661 h 1199"/>
                <a:gd name="T22" fmla="*/ 702 w 1003"/>
                <a:gd name="T23" fmla="*/ 548 h 1199"/>
                <a:gd name="T24" fmla="*/ 969 w 1003"/>
                <a:gd name="T25" fmla="*/ 486 h 1199"/>
                <a:gd name="T26" fmla="*/ 1003 w 1003"/>
                <a:gd name="T27" fmla="*/ 396 h 1199"/>
                <a:gd name="T28" fmla="*/ 951 w 1003"/>
                <a:gd name="T29" fmla="*/ 342 h 1199"/>
                <a:gd name="T30" fmla="*/ 899 w 1003"/>
                <a:gd name="T31" fmla="*/ 330 h 1199"/>
                <a:gd name="T32" fmla="*/ 829 w 1003"/>
                <a:gd name="T33" fmla="*/ 368 h 1199"/>
                <a:gd name="T34" fmla="*/ 708 w 1003"/>
                <a:gd name="T35" fmla="*/ 379 h 1199"/>
                <a:gd name="T36" fmla="*/ 814 w 1003"/>
                <a:gd name="T37" fmla="*/ 169 h 1199"/>
                <a:gd name="T38" fmla="*/ 760 w 1003"/>
                <a:gd name="T39" fmla="*/ 25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03" h="1199">
                  <a:moveTo>
                    <a:pt x="760" y="25"/>
                  </a:moveTo>
                  <a:lnTo>
                    <a:pt x="702" y="0"/>
                  </a:lnTo>
                  <a:lnTo>
                    <a:pt x="663" y="34"/>
                  </a:lnTo>
                  <a:lnTo>
                    <a:pt x="146" y="232"/>
                  </a:lnTo>
                  <a:lnTo>
                    <a:pt x="22" y="355"/>
                  </a:lnTo>
                  <a:lnTo>
                    <a:pt x="0" y="439"/>
                  </a:lnTo>
                  <a:lnTo>
                    <a:pt x="482" y="1199"/>
                  </a:lnTo>
                  <a:lnTo>
                    <a:pt x="657" y="1194"/>
                  </a:lnTo>
                  <a:lnTo>
                    <a:pt x="780" y="1034"/>
                  </a:lnTo>
                  <a:lnTo>
                    <a:pt x="725" y="822"/>
                  </a:lnTo>
                  <a:lnTo>
                    <a:pt x="595" y="661"/>
                  </a:lnTo>
                  <a:lnTo>
                    <a:pt x="702" y="548"/>
                  </a:lnTo>
                  <a:lnTo>
                    <a:pt x="969" y="486"/>
                  </a:lnTo>
                  <a:lnTo>
                    <a:pt x="1003" y="396"/>
                  </a:lnTo>
                  <a:lnTo>
                    <a:pt x="951" y="342"/>
                  </a:lnTo>
                  <a:lnTo>
                    <a:pt x="899" y="330"/>
                  </a:lnTo>
                  <a:lnTo>
                    <a:pt x="829" y="368"/>
                  </a:lnTo>
                  <a:lnTo>
                    <a:pt x="708" y="379"/>
                  </a:lnTo>
                  <a:lnTo>
                    <a:pt x="814" y="169"/>
                  </a:lnTo>
                  <a:lnTo>
                    <a:pt x="76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08" name="Freeform 124"/>
            <p:cNvSpPr>
              <a:spLocks/>
            </p:cNvSpPr>
            <p:nvPr/>
          </p:nvSpPr>
          <p:spPr bwMode="auto">
            <a:xfrm>
              <a:off x="2759" y="1532"/>
              <a:ext cx="49" cy="62"/>
            </a:xfrm>
            <a:custGeom>
              <a:avLst/>
              <a:gdLst>
                <a:gd name="T0" fmla="*/ 54 w 97"/>
                <a:gd name="T1" fmla="*/ 0 h 125"/>
                <a:gd name="T2" fmla="*/ 97 w 97"/>
                <a:gd name="T3" fmla="*/ 103 h 125"/>
                <a:gd name="T4" fmla="*/ 33 w 97"/>
                <a:gd name="T5" fmla="*/ 125 h 125"/>
                <a:gd name="T6" fmla="*/ 0 w 97"/>
                <a:gd name="T7" fmla="*/ 16 h 125"/>
                <a:gd name="T8" fmla="*/ 54 w 97"/>
                <a:gd name="T9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25">
                  <a:moveTo>
                    <a:pt x="54" y="0"/>
                  </a:moveTo>
                  <a:lnTo>
                    <a:pt x="97" y="103"/>
                  </a:lnTo>
                  <a:lnTo>
                    <a:pt x="33" y="125"/>
                  </a:lnTo>
                  <a:lnTo>
                    <a:pt x="0" y="16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A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09" name="Freeform 125"/>
            <p:cNvSpPr>
              <a:spLocks/>
            </p:cNvSpPr>
            <p:nvPr/>
          </p:nvSpPr>
          <p:spPr bwMode="auto">
            <a:xfrm>
              <a:off x="2711" y="1549"/>
              <a:ext cx="48" cy="62"/>
            </a:xfrm>
            <a:custGeom>
              <a:avLst/>
              <a:gdLst>
                <a:gd name="T0" fmla="*/ 54 w 97"/>
                <a:gd name="T1" fmla="*/ 0 h 124"/>
                <a:gd name="T2" fmla="*/ 97 w 97"/>
                <a:gd name="T3" fmla="*/ 102 h 124"/>
                <a:gd name="T4" fmla="*/ 34 w 97"/>
                <a:gd name="T5" fmla="*/ 124 h 124"/>
                <a:gd name="T6" fmla="*/ 0 w 97"/>
                <a:gd name="T7" fmla="*/ 16 h 124"/>
                <a:gd name="T8" fmla="*/ 54 w 97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24">
                  <a:moveTo>
                    <a:pt x="54" y="0"/>
                  </a:moveTo>
                  <a:lnTo>
                    <a:pt x="97" y="102"/>
                  </a:lnTo>
                  <a:lnTo>
                    <a:pt x="34" y="124"/>
                  </a:lnTo>
                  <a:lnTo>
                    <a:pt x="0" y="16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A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10" name="Freeform 126"/>
            <p:cNvSpPr>
              <a:spLocks/>
            </p:cNvSpPr>
            <p:nvPr/>
          </p:nvSpPr>
          <p:spPr bwMode="auto">
            <a:xfrm>
              <a:off x="2663" y="1566"/>
              <a:ext cx="48" cy="62"/>
            </a:xfrm>
            <a:custGeom>
              <a:avLst/>
              <a:gdLst>
                <a:gd name="T0" fmla="*/ 56 w 97"/>
                <a:gd name="T1" fmla="*/ 0 h 125"/>
                <a:gd name="T2" fmla="*/ 97 w 97"/>
                <a:gd name="T3" fmla="*/ 103 h 125"/>
                <a:gd name="T4" fmla="*/ 34 w 97"/>
                <a:gd name="T5" fmla="*/ 125 h 125"/>
                <a:gd name="T6" fmla="*/ 0 w 97"/>
                <a:gd name="T7" fmla="*/ 16 h 125"/>
                <a:gd name="T8" fmla="*/ 56 w 97"/>
                <a:gd name="T9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25">
                  <a:moveTo>
                    <a:pt x="56" y="0"/>
                  </a:moveTo>
                  <a:lnTo>
                    <a:pt x="97" y="103"/>
                  </a:lnTo>
                  <a:lnTo>
                    <a:pt x="34" y="125"/>
                  </a:lnTo>
                  <a:lnTo>
                    <a:pt x="0" y="1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A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11" name="Freeform 127"/>
            <p:cNvSpPr>
              <a:spLocks/>
            </p:cNvSpPr>
            <p:nvPr/>
          </p:nvSpPr>
          <p:spPr bwMode="auto">
            <a:xfrm>
              <a:off x="2793" y="1702"/>
              <a:ext cx="96" cy="43"/>
            </a:xfrm>
            <a:custGeom>
              <a:avLst/>
              <a:gdLst>
                <a:gd name="T0" fmla="*/ 181 w 191"/>
                <a:gd name="T1" fmla="*/ 64 h 85"/>
                <a:gd name="T2" fmla="*/ 191 w 191"/>
                <a:gd name="T3" fmla="*/ 0 h 85"/>
                <a:gd name="T4" fmla="*/ 0 w 191"/>
                <a:gd name="T5" fmla="*/ 40 h 85"/>
                <a:gd name="T6" fmla="*/ 27 w 191"/>
                <a:gd name="T7" fmla="*/ 85 h 85"/>
                <a:gd name="T8" fmla="*/ 181 w 191"/>
                <a:gd name="T9" fmla="*/ 6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85">
                  <a:moveTo>
                    <a:pt x="181" y="64"/>
                  </a:moveTo>
                  <a:lnTo>
                    <a:pt x="191" y="0"/>
                  </a:lnTo>
                  <a:lnTo>
                    <a:pt x="0" y="40"/>
                  </a:lnTo>
                  <a:lnTo>
                    <a:pt x="27" y="85"/>
                  </a:lnTo>
                  <a:lnTo>
                    <a:pt x="181" y="64"/>
                  </a:lnTo>
                  <a:close/>
                </a:path>
              </a:pathLst>
            </a:custGeom>
            <a:solidFill>
              <a:srgbClr val="CC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12" name="Freeform 128"/>
            <p:cNvSpPr>
              <a:spLocks/>
            </p:cNvSpPr>
            <p:nvPr/>
          </p:nvSpPr>
          <p:spPr bwMode="auto">
            <a:xfrm>
              <a:off x="2628" y="1682"/>
              <a:ext cx="156" cy="273"/>
            </a:xfrm>
            <a:custGeom>
              <a:avLst/>
              <a:gdLst>
                <a:gd name="T0" fmla="*/ 0 w 312"/>
                <a:gd name="T1" fmla="*/ 109 h 546"/>
                <a:gd name="T2" fmla="*/ 125 w 312"/>
                <a:gd name="T3" fmla="*/ 0 h 546"/>
                <a:gd name="T4" fmla="*/ 265 w 312"/>
                <a:gd name="T5" fmla="*/ 63 h 546"/>
                <a:gd name="T6" fmla="*/ 271 w 312"/>
                <a:gd name="T7" fmla="*/ 178 h 546"/>
                <a:gd name="T8" fmla="*/ 190 w 312"/>
                <a:gd name="T9" fmla="*/ 183 h 546"/>
                <a:gd name="T10" fmla="*/ 196 w 312"/>
                <a:gd name="T11" fmla="*/ 249 h 546"/>
                <a:gd name="T12" fmla="*/ 117 w 312"/>
                <a:gd name="T13" fmla="*/ 271 h 546"/>
                <a:gd name="T14" fmla="*/ 197 w 312"/>
                <a:gd name="T15" fmla="*/ 324 h 546"/>
                <a:gd name="T16" fmla="*/ 157 w 312"/>
                <a:gd name="T17" fmla="*/ 395 h 546"/>
                <a:gd name="T18" fmla="*/ 248 w 312"/>
                <a:gd name="T19" fmla="*/ 415 h 546"/>
                <a:gd name="T20" fmla="*/ 226 w 312"/>
                <a:gd name="T21" fmla="*/ 510 h 546"/>
                <a:gd name="T22" fmla="*/ 304 w 312"/>
                <a:gd name="T23" fmla="*/ 494 h 546"/>
                <a:gd name="T24" fmla="*/ 312 w 312"/>
                <a:gd name="T25" fmla="*/ 524 h 546"/>
                <a:gd name="T26" fmla="*/ 204 w 312"/>
                <a:gd name="T27" fmla="*/ 546 h 546"/>
                <a:gd name="T28" fmla="*/ 187 w 312"/>
                <a:gd name="T29" fmla="*/ 525 h 546"/>
                <a:gd name="T30" fmla="*/ 215 w 312"/>
                <a:gd name="T31" fmla="*/ 434 h 546"/>
                <a:gd name="T32" fmla="*/ 134 w 312"/>
                <a:gd name="T33" fmla="*/ 421 h 546"/>
                <a:gd name="T34" fmla="*/ 120 w 312"/>
                <a:gd name="T35" fmla="*/ 392 h 546"/>
                <a:gd name="T36" fmla="*/ 163 w 312"/>
                <a:gd name="T37" fmla="*/ 330 h 546"/>
                <a:gd name="T38" fmla="*/ 79 w 312"/>
                <a:gd name="T39" fmla="*/ 289 h 546"/>
                <a:gd name="T40" fmla="*/ 96 w 312"/>
                <a:gd name="T41" fmla="*/ 244 h 546"/>
                <a:gd name="T42" fmla="*/ 156 w 312"/>
                <a:gd name="T43" fmla="*/ 230 h 546"/>
                <a:gd name="T44" fmla="*/ 163 w 312"/>
                <a:gd name="T45" fmla="*/ 169 h 546"/>
                <a:gd name="T46" fmla="*/ 186 w 312"/>
                <a:gd name="T47" fmla="*/ 151 h 546"/>
                <a:gd name="T48" fmla="*/ 247 w 312"/>
                <a:gd name="T49" fmla="*/ 153 h 546"/>
                <a:gd name="T50" fmla="*/ 242 w 312"/>
                <a:gd name="T51" fmla="*/ 82 h 546"/>
                <a:gd name="T52" fmla="*/ 133 w 312"/>
                <a:gd name="T53" fmla="*/ 30 h 546"/>
                <a:gd name="T54" fmla="*/ 22 w 312"/>
                <a:gd name="T55" fmla="*/ 122 h 546"/>
                <a:gd name="T56" fmla="*/ 0 w 312"/>
                <a:gd name="T57" fmla="*/ 109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2" h="546">
                  <a:moveTo>
                    <a:pt x="0" y="109"/>
                  </a:moveTo>
                  <a:lnTo>
                    <a:pt x="125" y="0"/>
                  </a:lnTo>
                  <a:lnTo>
                    <a:pt x="265" y="63"/>
                  </a:lnTo>
                  <a:lnTo>
                    <a:pt x="271" y="178"/>
                  </a:lnTo>
                  <a:lnTo>
                    <a:pt x="190" y="183"/>
                  </a:lnTo>
                  <a:lnTo>
                    <a:pt x="196" y="249"/>
                  </a:lnTo>
                  <a:lnTo>
                    <a:pt x="117" y="271"/>
                  </a:lnTo>
                  <a:lnTo>
                    <a:pt x="197" y="324"/>
                  </a:lnTo>
                  <a:lnTo>
                    <a:pt x="157" y="395"/>
                  </a:lnTo>
                  <a:lnTo>
                    <a:pt x="248" y="415"/>
                  </a:lnTo>
                  <a:lnTo>
                    <a:pt x="226" y="510"/>
                  </a:lnTo>
                  <a:lnTo>
                    <a:pt x="304" y="494"/>
                  </a:lnTo>
                  <a:lnTo>
                    <a:pt x="312" y="524"/>
                  </a:lnTo>
                  <a:lnTo>
                    <a:pt x="204" y="546"/>
                  </a:lnTo>
                  <a:lnTo>
                    <a:pt x="187" y="525"/>
                  </a:lnTo>
                  <a:lnTo>
                    <a:pt x="215" y="434"/>
                  </a:lnTo>
                  <a:lnTo>
                    <a:pt x="134" y="421"/>
                  </a:lnTo>
                  <a:lnTo>
                    <a:pt x="120" y="392"/>
                  </a:lnTo>
                  <a:lnTo>
                    <a:pt x="163" y="330"/>
                  </a:lnTo>
                  <a:lnTo>
                    <a:pt x="79" y="289"/>
                  </a:lnTo>
                  <a:lnTo>
                    <a:pt x="96" y="244"/>
                  </a:lnTo>
                  <a:lnTo>
                    <a:pt x="156" y="230"/>
                  </a:lnTo>
                  <a:lnTo>
                    <a:pt x="163" y="169"/>
                  </a:lnTo>
                  <a:lnTo>
                    <a:pt x="186" y="151"/>
                  </a:lnTo>
                  <a:lnTo>
                    <a:pt x="247" y="153"/>
                  </a:lnTo>
                  <a:lnTo>
                    <a:pt x="242" y="82"/>
                  </a:lnTo>
                  <a:lnTo>
                    <a:pt x="133" y="30"/>
                  </a:lnTo>
                  <a:lnTo>
                    <a:pt x="22" y="122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13" name="Freeform 129"/>
            <p:cNvSpPr>
              <a:spLocks/>
            </p:cNvSpPr>
            <p:nvPr/>
          </p:nvSpPr>
          <p:spPr bwMode="auto">
            <a:xfrm>
              <a:off x="2476" y="1589"/>
              <a:ext cx="324" cy="480"/>
            </a:xfrm>
            <a:custGeom>
              <a:avLst/>
              <a:gdLst>
                <a:gd name="T0" fmla="*/ 624 w 650"/>
                <a:gd name="T1" fmla="*/ 755 h 961"/>
                <a:gd name="T2" fmla="*/ 650 w 650"/>
                <a:gd name="T3" fmla="*/ 837 h 961"/>
                <a:gd name="T4" fmla="*/ 556 w 650"/>
                <a:gd name="T5" fmla="*/ 958 h 961"/>
                <a:gd name="T6" fmla="*/ 434 w 650"/>
                <a:gd name="T7" fmla="*/ 961 h 961"/>
                <a:gd name="T8" fmla="*/ 0 w 650"/>
                <a:gd name="T9" fmla="*/ 249 h 961"/>
                <a:gd name="T10" fmla="*/ 6 w 650"/>
                <a:gd name="T11" fmla="*/ 185 h 961"/>
                <a:gd name="T12" fmla="*/ 99 w 650"/>
                <a:gd name="T13" fmla="*/ 84 h 961"/>
                <a:gd name="T14" fmla="*/ 327 w 650"/>
                <a:gd name="T15" fmla="*/ 0 h 961"/>
                <a:gd name="T16" fmla="*/ 374 w 650"/>
                <a:gd name="T17" fmla="*/ 128 h 961"/>
                <a:gd name="T18" fmla="*/ 636 w 650"/>
                <a:gd name="T19" fmla="*/ 50 h 961"/>
                <a:gd name="T20" fmla="*/ 579 w 650"/>
                <a:gd name="T21" fmla="*/ 166 h 961"/>
                <a:gd name="T22" fmla="*/ 412 w 650"/>
                <a:gd name="T23" fmla="*/ 149 h 961"/>
                <a:gd name="T24" fmla="*/ 242 w 650"/>
                <a:gd name="T25" fmla="*/ 314 h 961"/>
                <a:gd name="T26" fmla="*/ 354 w 650"/>
                <a:gd name="T27" fmla="*/ 377 h 961"/>
                <a:gd name="T28" fmla="*/ 318 w 650"/>
                <a:gd name="T29" fmla="*/ 538 h 961"/>
                <a:gd name="T30" fmla="*/ 382 w 650"/>
                <a:gd name="T31" fmla="*/ 538 h 961"/>
                <a:gd name="T32" fmla="*/ 361 w 650"/>
                <a:gd name="T33" fmla="*/ 599 h 961"/>
                <a:gd name="T34" fmla="*/ 384 w 650"/>
                <a:gd name="T35" fmla="*/ 646 h 961"/>
                <a:gd name="T36" fmla="*/ 446 w 650"/>
                <a:gd name="T37" fmla="*/ 661 h 961"/>
                <a:gd name="T38" fmla="*/ 427 w 650"/>
                <a:gd name="T39" fmla="*/ 712 h 961"/>
                <a:gd name="T40" fmla="*/ 488 w 650"/>
                <a:gd name="T41" fmla="*/ 797 h 961"/>
                <a:gd name="T42" fmla="*/ 624 w 650"/>
                <a:gd name="T43" fmla="*/ 755 h 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50" h="961">
                  <a:moveTo>
                    <a:pt x="624" y="755"/>
                  </a:moveTo>
                  <a:lnTo>
                    <a:pt x="650" y="837"/>
                  </a:lnTo>
                  <a:lnTo>
                    <a:pt x="556" y="958"/>
                  </a:lnTo>
                  <a:lnTo>
                    <a:pt x="434" y="961"/>
                  </a:lnTo>
                  <a:lnTo>
                    <a:pt x="0" y="249"/>
                  </a:lnTo>
                  <a:lnTo>
                    <a:pt x="6" y="185"/>
                  </a:lnTo>
                  <a:lnTo>
                    <a:pt x="99" y="84"/>
                  </a:lnTo>
                  <a:lnTo>
                    <a:pt x="327" y="0"/>
                  </a:lnTo>
                  <a:lnTo>
                    <a:pt x="374" y="128"/>
                  </a:lnTo>
                  <a:lnTo>
                    <a:pt x="636" y="50"/>
                  </a:lnTo>
                  <a:lnTo>
                    <a:pt x="579" y="166"/>
                  </a:lnTo>
                  <a:lnTo>
                    <a:pt x="412" y="149"/>
                  </a:lnTo>
                  <a:lnTo>
                    <a:pt x="242" y="314"/>
                  </a:lnTo>
                  <a:lnTo>
                    <a:pt x="354" y="377"/>
                  </a:lnTo>
                  <a:lnTo>
                    <a:pt x="318" y="538"/>
                  </a:lnTo>
                  <a:lnTo>
                    <a:pt x="382" y="538"/>
                  </a:lnTo>
                  <a:lnTo>
                    <a:pt x="361" y="599"/>
                  </a:lnTo>
                  <a:lnTo>
                    <a:pt x="384" y="646"/>
                  </a:lnTo>
                  <a:lnTo>
                    <a:pt x="446" y="661"/>
                  </a:lnTo>
                  <a:lnTo>
                    <a:pt x="427" y="712"/>
                  </a:lnTo>
                  <a:lnTo>
                    <a:pt x="488" y="797"/>
                  </a:lnTo>
                  <a:lnTo>
                    <a:pt x="624" y="755"/>
                  </a:lnTo>
                  <a:close/>
                </a:path>
              </a:pathLst>
            </a:custGeom>
            <a:solidFill>
              <a:srgbClr val="2B3F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14" name="Freeform 130"/>
            <p:cNvSpPr>
              <a:spLocks/>
            </p:cNvSpPr>
            <p:nvPr/>
          </p:nvSpPr>
          <p:spPr bwMode="auto">
            <a:xfrm>
              <a:off x="2356" y="1701"/>
              <a:ext cx="336" cy="467"/>
            </a:xfrm>
            <a:custGeom>
              <a:avLst/>
              <a:gdLst>
                <a:gd name="T0" fmla="*/ 672 w 672"/>
                <a:gd name="T1" fmla="*/ 774 h 933"/>
                <a:gd name="T2" fmla="*/ 588 w 672"/>
                <a:gd name="T3" fmla="*/ 923 h 933"/>
                <a:gd name="T4" fmla="*/ 566 w 672"/>
                <a:gd name="T5" fmla="*/ 931 h 933"/>
                <a:gd name="T6" fmla="*/ 533 w 672"/>
                <a:gd name="T7" fmla="*/ 930 h 933"/>
                <a:gd name="T8" fmla="*/ 496 w 672"/>
                <a:gd name="T9" fmla="*/ 933 h 933"/>
                <a:gd name="T10" fmla="*/ 0 w 672"/>
                <a:gd name="T11" fmla="*/ 103 h 933"/>
                <a:gd name="T12" fmla="*/ 5 w 672"/>
                <a:gd name="T13" fmla="*/ 73 h 933"/>
                <a:gd name="T14" fmla="*/ 25 w 672"/>
                <a:gd name="T15" fmla="*/ 55 h 933"/>
                <a:gd name="T16" fmla="*/ 20 w 672"/>
                <a:gd name="T17" fmla="*/ 32 h 933"/>
                <a:gd name="T18" fmla="*/ 85 w 672"/>
                <a:gd name="T19" fmla="*/ 2 h 933"/>
                <a:gd name="T20" fmla="*/ 194 w 672"/>
                <a:gd name="T21" fmla="*/ 0 h 933"/>
                <a:gd name="T22" fmla="*/ 672 w 672"/>
                <a:gd name="T23" fmla="*/ 774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2" h="933">
                  <a:moveTo>
                    <a:pt x="672" y="774"/>
                  </a:moveTo>
                  <a:lnTo>
                    <a:pt x="588" y="923"/>
                  </a:lnTo>
                  <a:lnTo>
                    <a:pt x="566" y="931"/>
                  </a:lnTo>
                  <a:lnTo>
                    <a:pt x="533" y="930"/>
                  </a:lnTo>
                  <a:lnTo>
                    <a:pt x="496" y="933"/>
                  </a:lnTo>
                  <a:lnTo>
                    <a:pt x="0" y="103"/>
                  </a:lnTo>
                  <a:lnTo>
                    <a:pt x="5" y="73"/>
                  </a:lnTo>
                  <a:lnTo>
                    <a:pt x="25" y="55"/>
                  </a:lnTo>
                  <a:lnTo>
                    <a:pt x="20" y="32"/>
                  </a:lnTo>
                  <a:lnTo>
                    <a:pt x="85" y="2"/>
                  </a:lnTo>
                  <a:lnTo>
                    <a:pt x="194" y="0"/>
                  </a:lnTo>
                  <a:lnTo>
                    <a:pt x="672" y="7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15" name="Freeform 131"/>
            <p:cNvSpPr>
              <a:spLocks/>
            </p:cNvSpPr>
            <p:nvPr/>
          </p:nvSpPr>
          <p:spPr bwMode="auto">
            <a:xfrm>
              <a:off x="2495" y="1642"/>
              <a:ext cx="95" cy="115"/>
            </a:xfrm>
            <a:custGeom>
              <a:avLst/>
              <a:gdLst>
                <a:gd name="T0" fmla="*/ 191 w 191"/>
                <a:gd name="T1" fmla="*/ 0 h 231"/>
                <a:gd name="T2" fmla="*/ 103 w 191"/>
                <a:gd name="T3" fmla="*/ 15 h 231"/>
                <a:gd name="T4" fmla="*/ 0 w 191"/>
                <a:gd name="T5" fmla="*/ 120 h 231"/>
                <a:gd name="T6" fmla="*/ 57 w 191"/>
                <a:gd name="T7" fmla="*/ 231 h 231"/>
                <a:gd name="T8" fmla="*/ 128 w 191"/>
                <a:gd name="T9" fmla="*/ 65 h 231"/>
                <a:gd name="T10" fmla="*/ 191 w 191"/>
                <a:gd name="T11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1" h="231">
                  <a:moveTo>
                    <a:pt x="191" y="0"/>
                  </a:moveTo>
                  <a:lnTo>
                    <a:pt x="103" y="15"/>
                  </a:lnTo>
                  <a:lnTo>
                    <a:pt x="0" y="120"/>
                  </a:lnTo>
                  <a:lnTo>
                    <a:pt x="57" y="231"/>
                  </a:lnTo>
                  <a:lnTo>
                    <a:pt x="128" y="65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rgbClr val="0099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16" name="Freeform 132"/>
            <p:cNvSpPr>
              <a:spLocks/>
            </p:cNvSpPr>
            <p:nvPr/>
          </p:nvSpPr>
          <p:spPr bwMode="auto">
            <a:xfrm>
              <a:off x="2720" y="2002"/>
              <a:ext cx="39" cy="36"/>
            </a:xfrm>
            <a:custGeom>
              <a:avLst/>
              <a:gdLst>
                <a:gd name="T0" fmla="*/ 5 w 80"/>
                <a:gd name="T1" fmla="*/ 59 h 74"/>
                <a:gd name="T2" fmla="*/ 10 w 80"/>
                <a:gd name="T3" fmla="*/ 65 h 74"/>
                <a:gd name="T4" fmla="*/ 14 w 80"/>
                <a:gd name="T5" fmla="*/ 68 h 74"/>
                <a:gd name="T6" fmla="*/ 21 w 80"/>
                <a:gd name="T7" fmla="*/ 72 h 74"/>
                <a:gd name="T8" fmla="*/ 28 w 80"/>
                <a:gd name="T9" fmla="*/ 73 h 74"/>
                <a:gd name="T10" fmla="*/ 35 w 80"/>
                <a:gd name="T11" fmla="*/ 74 h 74"/>
                <a:gd name="T12" fmla="*/ 43 w 80"/>
                <a:gd name="T13" fmla="*/ 73 h 74"/>
                <a:gd name="T14" fmla="*/ 50 w 80"/>
                <a:gd name="T15" fmla="*/ 70 h 74"/>
                <a:gd name="T16" fmla="*/ 58 w 80"/>
                <a:gd name="T17" fmla="*/ 67 h 74"/>
                <a:gd name="T18" fmla="*/ 71 w 80"/>
                <a:gd name="T19" fmla="*/ 55 h 74"/>
                <a:gd name="T20" fmla="*/ 78 w 80"/>
                <a:gd name="T21" fmla="*/ 43 h 74"/>
                <a:gd name="T22" fmla="*/ 80 w 80"/>
                <a:gd name="T23" fmla="*/ 29 h 74"/>
                <a:gd name="T24" fmla="*/ 76 w 80"/>
                <a:gd name="T25" fmla="*/ 15 h 74"/>
                <a:gd name="T26" fmla="*/ 72 w 80"/>
                <a:gd name="T27" fmla="*/ 9 h 74"/>
                <a:gd name="T28" fmla="*/ 66 w 80"/>
                <a:gd name="T29" fmla="*/ 6 h 74"/>
                <a:gd name="T30" fmla="*/ 60 w 80"/>
                <a:gd name="T31" fmla="*/ 3 h 74"/>
                <a:gd name="T32" fmla="*/ 53 w 80"/>
                <a:gd name="T33" fmla="*/ 0 h 74"/>
                <a:gd name="T34" fmla="*/ 45 w 80"/>
                <a:gd name="T35" fmla="*/ 0 h 74"/>
                <a:gd name="T36" fmla="*/ 37 w 80"/>
                <a:gd name="T37" fmla="*/ 1 h 74"/>
                <a:gd name="T38" fmla="*/ 30 w 80"/>
                <a:gd name="T39" fmla="*/ 4 h 74"/>
                <a:gd name="T40" fmla="*/ 22 w 80"/>
                <a:gd name="T41" fmla="*/ 7 h 74"/>
                <a:gd name="T42" fmla="*/ 10 w 80"/>
                <a:gd name="T43" fmla="*/ 19 h 74"/>
                <a:gd name="T44" fmla="*/ 3 w 80"/>
                <a:gd name="T45" fmla="*/ 31 h 74"/>
                <a:gd name="T46" fmla="*/ 0 w 80"/>
                <a:gd name="T47" fmla="*/ 45 h 74"/>
                <a:gd name="T48" fmla="*/ 5 w 80"/>
                <a:gd name="T49" fmla="*/ 5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0" h="74">
                  <a:moveTo>
                    <a:pt x="5" y="59"/>
                  </a:moveTo>
                  <a:lnTo>
                    <a:pt x="10" y="65"/>
                  </a:lnTo>
                  <a:lnTo>
                    <a:pt x="14" y="68"/>
                  </a:lnTo>
                  <a:lnTo>
                    <a:pt x="21" y="72"/>
                  </a:lnTo>
                  <a:lnTo>
                    <a:pt x="28" y="73"/>
                  </a:lnTo>
                  <a:lnTo>
                    <a:pt x="35" y="74"/>
                  </a:lnTo>
                  <a:lnTo>
                    <a:pt x="43" y="73"/>
                  </a:lnTo>
                  <a:lnTo>
                    <a:pt x="50" y="70"/>
                  </a:lnTo>
                  <a:lnTo>
                    <a:pt x="58" y="67"/>
                  </a:lnTo>
                  <a:lnTo>
                    <a:pt x="71" y="55"/>
                  </a:lnTo>
                  <a:lnTo>
                    <a:pt x="78" y="43"/>
                  </a:lnTo>
                  <a:lnTo>
                    <a:pt x="80" y="29"/>
                  </a:lnTo>
                  <a:lnTo>
                    <a:pt x="76" y="15"/>
                  </a:lnTo>
                  <a:lnTo>
                    <a:pt x="72" y="9"/>
                  </a:lnTo>
                  <a:lnTo>
                    <a:pt x="66" y="6"/>
                  </a:lnTo>
                  <a:lnTo>
                    <a:pt x="60" y="3"/>
                  </a:lnTo>
                  <a:lnTo>
                    <a:pt x="53" y="0"/>
                  </a:lnTo>
                  <a:lnTo>
                    <a:pt x="45" y="0"/>
                  </a:lnTo>
                  <a:lnTo>
                    <a:pt x="37" y="1"/>
                  </a:lnTo>
                  <a:lnTo>
                    <a:pt x="30" y="4"/>
                  </a:lnTo>
                  <a:lnTo>
                    <a:pt x="22" y="7"/>
                  </a:lnTo>
                  <a:lnTo>
                    <a:pt x="10" y="19"/>
                  </a:lnTo>
                  <a:lnTo>
                    <a:pt x="3" y="31"/>
                  </a:lnTo>
                  <a:lnTo>
                    <a:pt x="0" y="45"/>
                  </a:lnTo>
                  <a:lnTo>
                    <a:pt x="5" y="59"/>
                  </a:lnTo>
                  <a:close/>
                </a:path>
              </a:pathLst>
            </a:custGeom>
            <a:solidFill>
              <a:srgbClr val="0099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17" name="Freeform 133"/>
            <p:cNvSpPr>
              <a:spLocks/>
            </p:cNvSpPr>
            <p:nvPr/>
          </p:nvSpPr>
          <p:spPr bwMode="auto">
            <a:xfrm>
              <a:off x="2393" y="1724"/>
              <a:ext cx="279" cy="412"/>
            </a:xfrm>
            <a:custGeom>
              <a:avLst/>
              <a:gdLst>
                <a:gd name="T0" fmla="*/ 141 w 558"/>
                <a:gd name="T1" fmla="*/ 5 h 824"/>
                <a:gd name="T2" fmla="*/ 27 w 558"/>
                <a:gd name="T3" fmla="*/ 0 h 824"/>
                <a:gd name="T4" fmla="*/ 0 w 558"/>
                <a:gd name="T5" fmla="*/ 11 h 824"/>
                <a:gd name="T6" fmla="*/ 491 w 558"/>
                <a:gd name="T7" fmla="*/ 824 h 824"/>
                <a:gd name="T8" fmla="*/ 508 w 558"/>
                <a:gd name="T9" fmla="*/ 805 h 824"/>
                <a:gd name="T10" fmla="*/ 558 w 558"/>
                <a:gd name="T11" fmla="*/ 703 h 824"/>
                <a:gd name="T12" fmla="*/ 141 w 558"/>
                <a:gd name="T13" fmla="*/ 5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8" h="824">
                  <a:moveTo>
                    <a:pt x="141" y="5"/>
                  </a:moveTo>
                  <a:lnTo>
                    <a:pt x="27" y="0"/>
                  </a:lnTo>
                  <a:lnTo>
                    <a:pt x="0" y="11"/>
                  </a:lnTo>
                  <a:lnTo>
                    <a:pt x="491" y="824"/>
                  </a:lnTo>
                  <a:lnTo>
                    <a:pt x="508" y="805"/>
                  </a:lnTo>
                  <a:lnTo>
                    <a:pt x="558" y="703"/>
                  </a:lnTo>
                  <a:lnTo>
                    <a:pt x="14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18" name="Freeform 134"/>
            <p:cNvSpPr>
              <a:spLocks/>
            </p:cNvSpPr>
            <p:nvPr/>
          </p:nvSpPr>
          <p:spPr bwMode="auto">
            <a:xfrm>
              <a:off x="2572" y="1975"/>
              <a:ext cx="60" cy="102"/>
            </a:xfrm>
            <a:custGeom>
              <a:avLst/>
              <a:gdLst>
                <a:gd name="T0" fmla="*/ 86 w 121"/>
                <a:gd name="T1" fmla="*/ 204 h 204"/>
                <a:gd name="T2" fmla="*/ 121 w 121"/>
                <a:gd name="T3" fmla="*/ 135 h 204"/>
                <a:gd name="T4" fmla="*/ 41 w 121"/>
                <a:gd name="T5" fmla="*/ 0 h 204"/>
                <a:gd name="T6" fmla="*/ 0 w 121"/>
                <a:gd name="T7" fmla="*/ 64 h 204"/>
                <a:gd name="T8" fmla="*/ 86 w 121"/>
                <a:gd name="T9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204">
                  <a:moveTo>
                    <a:pt x="86" y="204"/>
                  </a:moveTo>
                  <a:lnTo>
                    <a:pt x="121" y="135"/>
                  </a:lnTo>
                  <a:lnTo>
                    <a:pt x="41" y="0"/>
                  </a:lnTo>
                  <a:lnTo>
                    <a:pt x="0" y="64"/>
                  </a:lnTo>
                  <a:lnTo>
                    <a:pt x="86" y="2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19" name="Freeform 135"/>
            <p:cNvSpPr>
              <a:spLocks/>
            </p:cNvSpPr>
            <p:nvPr/>
          </p:nvSpPr>
          <p:spPr bwMode="auto">
            <a:xfrm>
              <a:off x="2432" y="1775"/>
              <a:ext cx="80" cy="73"/>
            </a:xfrm>
            <a:custGeom>
              <a:avLst/>
              <a:gdLst>
                <a:gd name="T0" fmla="*/ 0 w 160"/>
                <a:gd name="T1" fmla="*/ 0 h 148"/>
                <a:gd name="T2" fmla="*/ 79 w 160"/>
                <a:gd name="T3" fmla="*/ 0 h 148"/>
                <a:gd name="T4" fmla="*/ 160 w 160"/>
                <a:gd name="T5" fmla="*/ 135 h 148"/>
                <a:gd name="T6" fmla="*/ 88 w 160"/>
                <a:gd name="T7" fmla="*/ 148 h 148"/>
                <a:gd name="T8" fmla="*/ 0 w 160"/>
                <a:gd name="T9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148">
                  <a:moveTo>
                    <a:pt x="0" y="0"/>
                  </a:moveTo>
                  <a:lnTo>
                    <a:pt x="79" y="0"/>
                  </a:lnTo>
                  <a:lnTo>
                    <a:pt x="160" y="135"/>
                  </a:lnTo>
                  <a:lnTo>
                    <a:pt x="88" y="1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20" name="Freeform 136"/>
            <p:cNvSpPr>
              <a:spLocks/>
            </p:cNvSpPr>
            <p:nvPr/>
          </p:nvSpPr>
          <p:spPr bwMode="auto">
            <a:xfrm>
              <a:off x="2511" y="1877"/>
              <a:ext cx="62" cy="79"/>
            </a:xfrm>
            <a:custGeom>
              <a:avLst/>
              <a:gdLst>
                <a:gd name="T0" fmla="*/ 0 w 124"/>
                <a:gd name="T1" fmla="*/ 58 h 157"/>
                <a:gd name="T2" fmla="*/ 43 w 124"/>
                <a:gd name="T3" fmla="*/ 0 h 157"/>
                <a:gd name="T4" fmla="*/ 124 w 124"/>
                <a:gd name="T5" fmla="*/ 135 h 157"/>
                <a:gd name="T6" fmla="*/ 58 w 124"/>
                <a:gd name="T7" fmla="*/ 157 h 157"/>
                <a:gd name="T8" fmla="*/ 0 w 124"/>
                <a:gd name="T9" fmla="*/ 58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57">
                  <a:moveTo>
                    <a:pt x="0" y="58"/>
                  </a:moveTo>
                  <a:lnTo>
                    <a:pt x="43" y="0"/>
                  </a:lnTo>
                  <a:lnTo>
                    <a:pt x="124" y="135"/>
                  </a:lnTo>
                  <a:lnTo>
                    <a:pt x="58" y="157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21" name="Freeform 137"/>
            <p:cNvSpPr>
              <a:spLocks/>
            </p:cNvSpPr>
            <p:nvPr/>
          </p:nvSpPr>
          <p:spPr bwMode="auto">
            <a:xfrm>
              <a:off x="2777" y="1540"/>
              <a:ext cx="19" cy="32"/>
            </a:xfrm>
            <a:custGeom>
              <a:avLst/>
              <a:gdLst>
                <a:gd name="T0" fmla="*/ 12 w 36"/>
                <a:gd name="T1" fmla="*/ 0 h 64"/>
                <a:gd name="T2" fmla="*/ 36 w 36"/>
                <a:gd name="T3" fmla="*/ 63 h 64"/>
                <a:gd name="T4" fmla="*/ 19 w 36"/>
                <a:gd name="T5" fmla="*/ 64 h 64"/>
                <a:gd name="T6" fmla="*/ 0 w 36"/>
                <a:gd name="T7" fmla="*/ 8 h 64"/>
                <a:gd name="T8" fmla="*/ 12 w 36"/>
                <a:gd name="T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64">
                  <a:moveTo>
                    <a:pt x="12" y="0"/>
                  </a:moveTo>
                  <a:lnTo>
                    <a:pt x="36" y="63"/>
                  </a:lnTo>
                  <a:lnTo>
                    <a:pt x="19" y="64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8ED1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22" name="Freeform 138"/>
            <p:cNvSpPr>
              <a:spLocks/>
            </p:cNvSpPr>
            <p:nvPr/>
          </p:nvSpPr>
          <p:spPr bwMode="auto">
            <a:xfrm>
              <a:off x="2728" y="1556"/>
              <a:ext cx="19" cy="32"/>
            </a:xfrm>
            <a:custGeom>
              <a:avLst/>
              <a:gdLst>
                <a:gd name="T0" fmla="*/ 12 w 37"/>
                <a:gd name="T1" fmla="*/ 0 h 63"/>
                <a:gd name="T2" fmla="*/ 37 w 37"/>
                <a:gd name="T3" fmla="*/ 62 h 63"/>
                <a:gd name="T4" fmla="*/ 19 w 37"/>
                <a:gd name="T5" fmla="*/ 63 h 63"/>
                <a:gd name="T6" fmla="*/ 0 w 37"/>
                <a:gd name="T7" fmla="*/ 8 h 63"/>
                <a:gd name="T8" fmla="*/ 12 w 37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63">
                  <a:moveTo>
                    <a:pt x="12" y="0"/>
                  </a:moveTo>
                  <a:lnTo>
                    <a:pt x="37" y="62"/>
                  </a:lnTo>
                  <a:lnTo>
                    <a:pt x="19" y="63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8ED1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23" name="Freeform 139"/>
            <p:cNvSpPr>
              <a:spLocks/>
            </p:cNvSpPr>
            <p:nvPr/>
          </p:nvSpPr>
          <p:spPr bwMode="auto">
            <a:xfrm>
              <a:off x="2679" y="1572"/>
              <a:ext cx="19" cy="32"/>
            </a:xfrm>
            <a:custGeom>
              <a:avLst/>
              <a:gdLst>
                <a:gd name="T0" fmla="*/ 12 w 37"/>
                <a:gd name="T1" fmla="*/ 0 h 63"/>
                <a:gd name="T2" fmla="*/ 37 w 37"/>
                <a:gd name="T3" fmla="*/ 62 h 63"/>
                <a:gd name="T4" fmla="*/ 19 w 37"/>
                <a:gd name="T5" fmla="*/ 63 h 63"/>
                <a:gd name="T6" fmla="*/ 0 w 37"/>
                <a:gd name="T7" fmla="*/ 8 h 63"/>
                <a:gd name="T8" fmla="*/ 12 w 37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63">
                  <a:moveTo>
                    <a:pt x="12" y="0"/>
                  </a:moveTo>
                  <a:lnTo>
                    <a:pt x="37" y="62"/>
                  </a:lnTo>
                  <a:lnTo>
                    <a:pt x="19" y="63"/>
                  </a:lnTo>
                  <a:lnTo>
                    <a:pt x="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8ED1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24" name="Freeform 140"/>
            <p:cNvSpPr>
              <a:spLocks/>
            </p:cNvSpPr>
            <p:nvPr/>
          </p:nvSpPr>
          <p:spPr bwMode="auto">
            <a:xfrm>
              <a:off x="2377" y="1763"/>
              <a:ext cx="245" cy="380"/>
            </a:xfrm>
            <a:custGeom>
              <a:avLst/>
              <a:gdLst>
                <a:gd name="T0" fmla="*/ 491 w 491"/>
                <a:gd name="T1" fmla="*/ 762 h 762"/>
                <a:gd name="T2" fmla="*/ 463 w 491"/>
                <a:gd name="T3" fmla="*/ 760 h 762"/>
                <a:gd name="T4" fmla="*/ 0 w 491"/>
                <a:gd name="T5" fmla="*/ 0 h 762"/>
                <a:gd name="T6" fmla="*/ 491 w 491"/>
                <a:gd name="T7" fmla="*/ 762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1" h="762">
                  <a:moveTo>
                    <a:pt x="491" y="762"/>
                  </a:moveTo>
                  <a:lnTo>
                    <a:pt x="463" y="760"/>
                  </a:lnTo>
                  <a:lnTo>
                    <a:pt x="0" y="0"/>
                  </a:lnTo>
                  <a:lnTo>
                    <a:pt x="491" y="762"/>
                  </a:lnTo>
                  <a:close/>
                </a:path>
              </a:pathLst>
            </a:custGeom>
            <a:solidFill>
              <a:srgbClr val="8ED1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25" name="Freeform 141"/>
            <p:cNvSpPr>
              <a:spLocks/>
            </p:cNvSpPr>
            <p:nvPr/>
          </p:nvSpPr>
          <p:spPr bwMode="auto">
            <a:xfrm>
              <a:off x="2880" y="1859"/>
              <a:ext cx="543" cy="441"/>
            </a:xfrm>
            <a:custGeom>
              <a:avLst/>
              <a:gdLst>
                <a:gd name="T0" fmla="*/ 138 w 1087"/>
                <a:gd name="T1" fmla="*/ 17 h 881"/>
                <a:gd name="T2" fmla="*/ 86 w 1087"/>
                <a:gd name="T3" fmla="*/ 54 h 881"/>
                <a:gd name="T4" fmla="*/ 95 w 1087"/>
                <a:gd name="T5" fmla="*/ 106 h 881"/>
                <a:gd name="T6" fmla="*/ 0 w 1087"/>
                <a:gd name="T7" fmla="*/ 649 h 881"/>
                <a:gd name="T8" fmla="*/ 40 w 1087"/>
                <a:gd name="T9" fmla="*/ 819 h 881"/>
                <a:gd name="T10" fmla="*/ 99 w 1087"/>
                <a:gd name="T11" fmla="*/ 881 h 881"/>
                <a:gd name="T12" fmla="*/ 1000 w 1087"/>
                <a:gd name="T13" fmla="*/ 860 h 881"/>
                <a:gd name="T14" fmla="*/ 1087 w 1087"/>
                <a:gd name="T15" fmla="*/ 708 h 881"/>
                <a:gd name="T16" fmla="*/ 1012 w 1087"/>
                <a:gd name="T17" fmla="*/ 519 h 881"/>
                <a:gd name="T18" fmla="*/ 802 w 1087"/>
                <a:gd name="T19" fmla="*/ 457 h 881"/>
                <a:gd name="T20" fmla="*/ 596 w 1087"/>
                <a:gd name="T21" fmla="*/ 486 h 881"/>
                <a:gd name="T22" fmla="*/ 556 w 1087"/>
                <a:gd name="T23" fmla="*/ 336 h 881"/>
                <a:gd name="T24" fmla="*/ 641 w 1087"/>
                <a:gd name="T25" fmla="*/ 75 h 881"/>
                <a:gd name="T26" fmla="*/ 581 w 1087"/>
                <a:gd name="T27" fmla="*/ 0 h 881"/>
                <a:gd name="T28" fmla="*/ 507 w 1087"/>
                <a:gd name="T29" fmla="*/ 16 h 881"/>
                <a:gd name="T30" fmla="*/ 471 w 1087"/>
                <a:gd name="T31" fmla="*/ 56 h 881"/>
                <a:gd name="T32" fmla="*/ 467 w 1087"/>
                <a:gd name="T33" fmla="*/ 136 h 881"/>
                <a:gd name="T34" fmla="*/ 413 w 1087"/>
                <a:gd name="T35" fmla="*/ 245 h 881"/>
                <a:gd name="T36" fmla="*/ 289 w 1087"/>
                <a:gd name="T37" fmla="*/ 45 h 881"/>
                <a:gd name="T38" fmla="*/ 138 w 1087"/>
                <a:gd name="T39" fmla="*/ 17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87" h="881">
                  <a:moveTo>
                    <a:pt x="138" y="17"/>
                  </a:moveTo>
                  <a:lnTo>
                    <a:pt x="86" y="54"/>
                  </a:lnTo>
                  <a:lnTo>
                    <a:pt x="95" y="106"/>
                  </a:lnTo>
                  <a:lnTo>
                    <a:pt x="0" y="649"/>
                  </a:lnTo>
                  <a:lnTo>
                    <a:pt x="40" y="819"/>
                  </a:lnTo>
                  <a:lnTo>
                    <a:pt x="99" y="881"/>
                  </a:lnTo>
                  <a:lnTo>
                    <a:pt x="1000" y="860"/>
                  </a:lnTo>
                  <a:lnTo>
                    <a:pt x="1087" y="708"/>
                  </a:lnTo>
                  <a:lnTo>
                    <a:pt x="1012" y="519"/>
                  </a:lnTo>
                  <a:lnTo>
                    <a:pt x="802" y="457"/>
                  </a:lnTo>
                  <a:lnTo>
                    <a:pt x="596" y="486"/>
                  </a:lnTo>
                  <a:lnTo>
                    <a:pt x="556" y="336"/>
                  </a:lnTo>
                  <a:lnTo>
                    <a:pt x="641" y="75"/>
                  </a:lnTo>
                  <a:lnTo>
                    <a:pt x="581" y="0"/>
                  </a:lnTo>
                  <a:lnTo>
                    <a:pt x="507" y="16"/>
                  </a:lnTo>
                  <a:lnTo>
                    <a:pt x="471" y="56"/>
                  </a:lnTo>
                  <a:lnTo>
                    <a:pt x="467" y="136"/>
                  </a:lnTo>
                  <a:lnTo>
                    <a:pt x="413" y="245"/>
                  </a:lnTo>
                  <a:lnTo>
                    <a:pt x="289" y="45"/>
                  </a:lnTo>
                  <a:lnTo>
                    <a:pt x="138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26" name="Freeform 142"/>
            <p:cNvSpPr>
              <a:spLocks/>
            </p:cNvSpPr>
            <p:nvPr/>
          </p:nvSpPr>
          <p:spPr bwMode="auto">
            <a:xfrm>
              <a:off x="2947" y="1905"/>
              <a:ext cx="61" cy="41"/>
            </a:xfrm>
            <a:custGeom>
              <a:avLst/>
              <a:gdLst>
                <a:gd name="T0" fmla="*/ 14 w 123"/>
                <a:gd name="T1" fmla="*/ 0 h 82"/>
                <a:gd name="T2" fmla="*/ 123 w 123"/>
                <a:gd name="T3" fmla="*/ 16 h 82"/>
                <a:gd name="T4" fmla="*/ 110 w 123"/>
                <a:gd name="T5" fmla="*/ 82 h 82"/>
                <a:gd name="T6" fmla="*/ 0 w 123"/>
                <a:gd name="T7" fmla="*/ 55 h 82"/>
                <a:gd name="T8" fmla="*/ 14 w 123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82">
                  <a:moveTo>
                    <a:pt x="14" y="0"/>
                  </a:moveTo>
                  <a:lnTo>
                    <a:pt x="123" y="16"/>
                  </a:lnTo>
                  <a:lnTo>
                    <a:pt x="110" y="82"/>
                  </a:lnTo>
                  <a:lnTo>
                    <a:pt x="0" y="5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A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27" name="Freeform 143"/>
            <p:cNvSpPr>
              <a:spLocks/>
            </p:cNvSpPr>
            <p:nvPr/>
          </p:nvSpPr>
          <p:spPr bwMode="auto">
            <a:xfrm>
              <a:off x="2936" y="1956"/>
              <a:ext cx="62" cy="40"/>
            </a:xfrm>
            <a:custGeom>
              <a:avLst/>
              <a:gdLst>
                <a:gd name="T0" fmla="*/ 14 w 124"/>
                <a:gd name="T1" fmla="*/ 0 h 82"/>
                <a:gd name="T2" fmla="*/ 124 w 124"/>
                <a:gd name="T3" fmla="*/ 16 h 82"/>
                <a:gd name="T4" fmla="*/ 110 w 124"/>
                <a:gd name="T5" fmla="*/ 82 h 82"/>
                <a:gd name="T6" fmla="*/ 0 w 124"/>
                <a:gd name="T7" fmla="*/ 55 h 82"/>
                <a:gd name="T8" fmla="*/ 14 w 124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82">
                  <a:moveTo>
                    <a:pt x="14" y="0"/>
                  </a:moveTo>
                  <a:lnTo>
                    <a:pt x="124" y="16"/>
                  </a:lnTo>
                  <a:lnTo>
                    <a:pt x="110" y="82"/>
                  </a:lnTo>
                  <a:lnTo>
                    <a:pt x="0" y="5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A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28" name="Freeform 144"/>
            <p:cNvSpPr>
              <a:spLocks/>
            </p:cNvSpPr>
            <p:nvPr/>
          </p:nvSpPr>
          <p:spPr bwMode="auto">
            <a:xfrm>
              <a:off x="2926" y="2006"/>
              <a:ext cx="62" cy="41"/>
            </a:xfrm>
            <a:custGeom>
              <a:avLst/>
              <a:gdLst>
                <a:gd name="T0" fmla="*/ 14 w 124"/>
                <a:gd name="T1" fmla="*/ 0 h 83"/>
                <a:gd name="T2" fmla="*/ 124 w 124"/>
                <a:gd name="T3" fmla="*/ 16 h 83"/>
                <a:gd name="T4" fmla="*/ 110 w 124"/>
                <a:gd name="T5" fmla="*/ 83 h 83"/>
                <a:gd name="T6" fmla="*/ 0 w 124"/>
                <a:gd name="T7" fmla="*/ 57 h 83"/>
                <a:gd name="T8" fmla="*/ 14 w 124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83">
                  <a:moveTo>
                    <a:pt x="14" y="0"/>
                  </a:moveTo>
                  <a:lnTo>
                    <a:pt x="124" y="16"/>
                  </a:lnTo>
                  <a:lnTo>
                    <a:pt x="110" y="83"/>
                  </a:lnTo>
                  <a:lnTo>
                    <a:pt x="0" y="5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A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29" name="Freeform 145"/>
            <p:cNvSpPr>
              <a:spLocks/>
            </p:cNvSpPr>
            <p:nvPr/>
          </p:nvSpPr>
          <p:spPr bwMode="auto">
            <a:xfrm>
              <a:off x="3120" y="1905"/>
              <a:ext cx="56" cy="93"/>
            </a:xfrm>
            <a:custGeom>
              <a:avLst/>
              <a:gdLst>
                <a:gd name="T0" fmla="*/ 112 w 112"/>
                <a:gd name="T1" fmla="*/ 41 h 184"/>
                <a:gd name="T2" fmla="*/ 63 w 112"/>
                <a:gd name="T3" fmla="*/ 0 h 184"/>
                <a:gd name="T4" fmla="*/ 0 w 112"/>
                <a:gd name="T5" fmla="*/ 184 h 184"/>
                <a:gd name="T6" fmla="*/ 52 w 112"/>
                <a:gd name="T7" fmla="*/ 184 h 184"/>
                <a:gd name="T8" fmla="*/ 112 w 112"/>
                <a:gd name="T9" fmla="*/ 41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84">
                  <a:moveTo>
                    <a:pt x="112" y="41"/>
                  </a:moveTo>
                  <a:lnTo>
                    <a:pt x="63" y="0"/>
                  </a:lnTo>
                  <a:lnTo>
                    <a:pt x="0" y="184"/>
                  </a:lnTo>
                  <a:lnTo>
                    <a:pt x="52" y="184"/>
                  </a:lnTo>
                  <a:lnTo>
                    <a:pt x="112" y="41"/>
                  </a:lnTo>
                  <a:close/>
                </a:path>
              </a:pathLst>
            </a:custGeom>
            <a:solidFill>
              <a:srgbClr val="CC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30" name="Freeform 146"/>
            <p:cNvSpPr>
              <a:spLocks/>
            </p:cNvSpPr>
            <p:nvPr/>
          </p:nvSpPr>
          <p:spPr bwMode="auto">
            <a:xfrm>
              <a:off x="3032" y="2021"/>
              <a:ext cx="273" cy="153"/>
            </a:xfrm>
            <a:custGeom>
              <a:avLst/>
              <a:gdLst>
                <a:gd name="T0" fmla="*/ 30 w 546"/>
                <a:gd name="T1" fmla="*/ 252 h 306"/>
                <a:gd name="T2" fmla="*/ 0 w 546"/>
                <a:gd name="T3" fmla="*/ 89 h 306"/>
                <a:gd name="T4" fmla="*/ 126 w 546"/>
                <a:gd name="T5" fmla="*/ 0 h 306"/>
                <a:gd name="T6" fmla="*/ 228 w 546"/>
                <a:gd name="T7" fmla="*/ 56 h 306"/>
                <a:gd name="T8" fmla="*/ 191 w 546"/>
                <a:gd name="T9" fmla="*/ 125 h 306"/>
                <a:gd name="T10" fmla="*/ 251 w 546"/>
                <a:gd name="T11" fmla="*/ 155 h 306"/>
                <a:gd name="T12" fmla="*/ 228 w 546"/>
                <a:gd name="T13" fmla="*/ 234 h 306"/>
                <a:gd name="T14" fmla="*/ 314 w 546"/>
                <a:gd name="T15" fmla="*/ 193 h 306"/>
                <a:gd name="T16" fmla="*/ 356 w 546"/>
                <a:gd name="T17" fmla="*/ 263 h 306"/>
                <a:gd name="T18" fmla="*/ 419 w 546"/>
                <a:gd name="T19" fmla="*/ 196 h 306"/>
                <a:gd name="T20" fmla="*/ 489 w 546"/>
                <a:gd name="T21" fmla="*/ 263 h 306"/>
                <a:gd name="T22" fmla="*/ 516 w 546"/>
                <a:gd name="T23" fmla="*/ 188 h 306"/>
                <a:gd name="T24" fmla="*/ 546 w 546"/>
                <a:gd name="T25" fmla="*/ 196 h 306"/>
                <a:gd name="T26" fmla="*/ 509 w 546"/>
                <a:gd name="T27" fmla="*/ 301 h 306"/>
                <a:gd name="T28" fmla="*/ 482 w 546"/>
                <a:gd name="T29" fmla="*/ 306 h 306"/>
                <a:gd name="T30" fmla="*/ 419 w 546"/>
                <a:gd name="T31" fmla="*/ 234 h 306"/>
                <a:gd name="T32" fmla="*/ 366 w 546"/>
                <a:gd name="T33" fmla="*/ 298 h 306"/>
                <a:gd name="T34" fmla="*/ 333 w 546"/>
                <a:gd name="T35" fmla="*/ 293 h 306"/>
                <a:gd name="T36" fmla="*/ 303 w 546"/>
                <a:gd name="T37" fmla="*/ 226 h 306"/>
                <a:gd name="T38" fmla="*/ 224 w 546"/>
                <a:gd name="T39" fmla="*/ 276 h 306"/>
                <a:gd name="T40" fmla="*/ 194 w 546"/>
                <a:gd name="T41" fmla="*/ 239 h 306"/>
                <a:gd name="T42" fmla="*/ 213 w 546"/>
                <a:gd name="T43" fmla="*/ 180 h 306"/>
                <a:gd name="T44" fmla="*/ 164 w 546"/>
                <a:gd name="T45" fmla="*/ 142 h 306"/>
                <a:gd name="T46" fmla="*/ 161 w 546"/>
                <a:gd name="T47" fmla="*/ 112 h 306"/>
                <a:gd name="T48" fmla="*/ 194 w 546"/>
                <a:gd name="T49" fmla="*/ 64 h 306"/>
                <a:gd name="T50" fmla="*/ 131 w 546"/>
                <a:gd name="T51" fmla="*/ 30 h 306"/>
                <a:gd name="T52" fmla="*/ 30 w 546"/>
                <a:gd name="T53" fmla="*/ 97 h 306"/>
                <a:gd name="T54" fmla="*/ 52 w 546"/>
                <a:gd name="T55" fmla="*/ 239 h 306"/>
                <a:gd name="T56" fmla="*/ 30 w 546"/>
                <a:gd name="T57" fmla="*/ 252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6" h="306">
                  <a:moveTo>
                    <a:pt x="30" y="252"/>
                  </a:moveTo>
                  <a:lnTo>
                    <a:pt x="0" y="89"/>
                  </a:lnTo>
                  <a:lnTo>
                    <a:pt x="126" y="0"/>
                  </a:lnTo>
                  <a:lnTo>
                    <a:pt x="228" y="56"/>
                  </a:lnTo>
                  <a:lnTo>
                    <a:pt x="191" y="125"/>
                  </a:lnTo>
                  <a:lnTo>
                    <a:pt x="251" y="155"/>
                  </a:lnTo>
                  <a:lnTo>
                    <a:pt x="228" y="234"/>
                  </a:lnTo>
                  <a:lnTo>
                    <a:pt x="314" y="193"/>
                  </a:lnTo>
                  <a:lnTo>
                    <a:pt x="356" y="263"/>
                  </a:lnTo>
                  <a:lnTo>
                    <a:pt x="419" y="196"/>
                  </a:lnTo>
                  <a:lnTo>
                    <a:pt x="489" y="263"/>
                  </a:lnTo>
                  <a:lnTo>
                    <a:pt x="516" y="188"/>
                  </a:lnTo>
                  <a:lnTo>
                    <a:pt x="546" y="196"/>
                  </a:lnTo>
                  <a:lnTo>
                    <a:pt x="509" y="301"/>
                  </a:lnTo>
                  <a:lnTo>
                    <a:pt x="482" y="306"/>
                  </a:lnTo>
                  <a:lnTo>
                    <a:pt x="419" y="234"/>
                  </a:lnTo>
                  <a:lnTo>
                    <a:pt x="366" y="298"/>
                  </a:lnTo>
                  <a:lnTo>
                    <a:pt x="333" y="293"/>
                  </a:lnTo>
                  <a:lnTo>
                    <a:pt x="303" y="226"/>
                  </a:lnTo>
                  <a:lnTo>
                    <a:pt x="224" y="276"/>
                  </a:lnTo>
                  <a:lnTo>
                    <a:pt x="194" y="239"/>
                  </a:lnTo>
                  <a:lnTo>
                    <a:pt x="213" y="180"/>
                  </a:lnTo>
                  <a:lnTo>
                    <a:pt x="164" y="142"/>
                  </a:lnTo>
                  <a:lnTo>
                    <a:pt x="161" y="112"/>
                  </a:lnTo>
                  <a:lnTo>
                    <a:pt x="194" y="64"/>
                  </a:lnTo>
                  <a:lnTo>
                    <a:pt x="131" y="30"/>
                  </a:lnTo>
                  <a:lnTo>
                    <a:pt x="30" y="97"/>
                  </a:lnTo>
                  <a:lnTo>
                    <a:pt x="52" y="239"/>
                  </a:lnTo>
                  <a:lnTo>
                    <a:pt x="30" y="2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31" name="Freeform 147"/>
            <p:cNvSpPr>
              <a:spLocks/>
            </p:cNvSpPr>
            <p:nvPr/>
          </p:nvSpPr>
          <p:spPr bwMode="auto">
            <a:xfrm>
              <a:off x="2904" y="1942"/>
              <a:ext cx="491" cy="323"/>
            </a:xfrm>
            <a:custGeom>
              <a:avLst/>
              <a:gdLst>
                <a:gd name="T0" fmla="*/ 844 w 982"/>
                <a:gd name="T1" fmla="*/ 372 h 647"/>
                <a:gd name="T2" fmla="*/ 926 w 982"/>
                <a:gd name="T3" fmla="*/ 393 h 647"/>
                <a:gd name="T4" fmla="*/ 982 w 982"/>
                <a:gd name="T5" fmla="*/ 536 h 647"/>
                <a:gd name="T6" fmla="*/ 922 w 982"/>
                <a:gd name="T7" fmla="*/ 642 h 647"/>
                <a:gd name="T8" fmla="*/ 89 w 982"/>
                <a:gd name="T9" fmla="*/ 647 h 647"/>
                <a:gd name="T10" fmla="*/ 36 w 982"/>
                <a:gd name="T11" fmla="*/ 609 h 647"/>
                <a:gd name="T12" fmla="*/ 0 w 982"/>
                <a:gd name="T13" fmla="*/ 477 h 647"/>
                <a:gd name="T14" fmla="*/ 44 w 982"/>
                <a:gd name="T15" fmla="*/ 239 h 647"/>
                <a:gd name="T16" fmla="*/ 178 w 982"/>
                <a:gd name="T17" fmla="*/ 264 h 647"/>
                <a:gd name="T18" fmla="*/ 245 w 982"/>
                <a:gd name="T19" fmla="*/ 0 h 647"/>
                <a:gd name="T20" fmla="*/ 317 w 982"/>
                <a:gd name="T21" fmla="*/ 110 h 647"/>
                <a:gd name="T22" fmla="*/ 215 w 982"/>
                <a:gd name="T23" fmla="*/ 243 h 647"/>
                <a:gd name="T24" fmla="*/ 268 w 982"/>
                <a:gd name="T25" fmla="*/ 473 h 647"/>
                <a:gd name="T26" fmla="*/ 380 w 982"/>
                <a:gd name="T27" fmla="*/ 411 h 647"/>
                <a:gd name="T28" fmla="*/ 500 w 982"/>
                <a:gd name="T29" fmla="*/ 523 h 647"/>
                <a:gd name="T30" fmla="*/ 533 w 982"/>
                <a:gd name="T31" fmla="*/ 468 h 647"/>
                <a:gd name="T32" fmla="*/ 575 w 982"/>
                <a:gd name="T33" fmla="*/ 519 h 647"/>
                <a:gd name="T34" fmla="*/ 628 w 982"/>
                <a:gd name="T35" fmla="*/ 523 h 647"/>
                <a:gd name="T36" fmla="*/ 673 w 982"/>
                <a:gd name="T37" fmla="*/ 477 h 647"/>
                <a:gd name="T38" fmla="*/ 706 w 982"/>
                <a:gd name="T39" fmla="*/ 519 h 647"/>
                <a:gd name="T40" fmla="*/ 811 w 982"/>
                <a:gd name="T41" fmla="*/ 511 h 647"/>
                <a:gd name="T42" fmla="*/ 844 w 982"/>
                <a:gd name="T43" fmla="*/ 372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82" h="647">
                  <a:moveTo>
                    <a:pt x="844" y="372"/>
                  </a:moveTo>
                  <a:lnTo>
                    <a:pt x="926" y="393"/>
                  </a:lnTo>
                  <a:lnTo>
                    <a:pt x="982" y="536"/>
                  </a:lnTo>
                  <a:lnTo>
                    <a:pt x="922" y="642"/>
                  </a:lnTo>
                  <a:lnTo>
                    <a:pt x="89" y="647"/>
                  </a:lnTo>
                  <a:lnTo>
                    <a:pt x="36" y="609"/>
                  </a:lnTo>
                  <a:lnTo>
                    <a:pt x="0" y="477"/>
                  </a:lnTo>
                  <a:lnTo>
                    <a:pt x="44" y="239"/>
                  </a:lnTo>
                  <a:lnTo>
                    <a:pt x="178" y="264"/>
                  </a:lnTo>
                  <a:lnTo>
                    <a:pt x="245" y="0"/>
                  </a:lnTo>
                  <a:lnTo>
                    <a:pt x="317" y="110"/>
                  </a:lnTo>
                  <a:lnTo>
                    <a:pt x="215" y="243"/>
                  </a:lnTo>
                  <a:lnTo>
                    <a:pt x="268" y="473"/>
                  </a:lnTo>
                  <a:lnTo>
                    <a:pt x="380" y="411"/>
                  </a:lnTo>
                  <a:lnTo>
                    <a:pt x="500" y="523"/>
                  </a:lnTo>
                  <a:lnTo>
                    <a:pt x="533" y="468"/>
                  </a:lnTo>
                  <a:lnTo>
                    <a:pt x="575" y="519"/>
                  </a:lnTo>
                  <a:lnTo>
                    <a:pt x="628" y="523"/>
                  </a:lnTo>
                  <a:lnTo>
                    <a:pt x="673" y="477"/>
                  </a:lnTo>
                  <a:lnTo>
                    <a:pt x="706" y="519"/>
                  </a:lnTo>
                  <a:lnTo>
                    <a:pt x="811" y="511"/>
                  </a:lnTo>
                  <a:lnTo>
                    <a:pt x="844" y="372"/>
                  </a:lnTo>
                  <a:close/>
                </a:path>
              </a:pathLst>
            </a:custGeom>
            <a:solidFill>
              <a:srgbClr val="2B3F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32" name="Freeform 148"/>
            <p:cNvSpPr>
              <a:spLocks/>
            </p:cNvSpPr>
            <p:nvPr/>
          </p:nvSpPr>
          <p:spPr bwMode="auto">
            <a:xfrm>
              <a:off x="2896" y="2273"/>
              <a:ext cx="528" cy="117"/>
            </a:xfrm>
            <a:custGeom>
              <a:avLst/>
              <a:gdLst>
                <a:gd name="T0" fmla="*/ 971 w 1055"/>
                <a:gd name="T1" fmla="*/ 0 h 234"/>
                <a:gd name="T2" fmla="*/ 1055 w 1055"/>
                <a:gd name="T3" fmla="*/ 150 h 234"/>
                <a:gd name="T4" fmla="*/ 1051 w 1055"/>
                <a:gd name="T5" fmla="*/ 173 h 234"/>
                <a:gd name="T6" fmla="*/ 1033 w 1055"/>
                <a:gd name="T7" fmla="*/ 201 h 234"/>
                <a:gd name="T8" fmla="*/ 1016 w 1055"/>
                <a:gd name="T9" fmla="*/ 234 h 234"/>
                <a:gd name="T10" fmla="*/ 48 w 1055"/>
                <a:gd name="T11" fmla="*/ 230 h 234"/>
                <a:gd name="T12" fmla="*/ 26 w 1055"/>
                <a:gd name="T13" fmla="*/ 209 h 234"/>
                <a:gd name="T14" fmla="*/ 22 w 1055"/>
                <a:gd name="T15" fmla="*/ 184 h 234"/>
                <a:gd name="T16" fmla="*/ 0 w 1055"/>
                <a:gd name="T17" fmla="*/ 176 h 234"/>
                <a:gd name="T18" fmla="*/ 7 w 1055"/>
                <a:gd name="T19" fmla="*/ 105 h 234"/>
                <a:gd name="T20" fmla="*/ 60 w 1055"/>
                <a:gd name="T21" fmla="*/ 10 h 234"/>
                <a:gd name="T22" fmla="*/ 971 w 1055"/>
                <a:gd name="T23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55" h="234">
                  <a:moveTo>
                    <a:pt x="971" y="0"/>
                  </a:moveTo>
                  <a:lnTo>
                    <a:pt x="1055" y="150"/>
                  </a:lnTo>
                  <a:lnTo>
                    <a:pt x="1051" y="173"/>
                  </a:lnTo>
                  <a:lnTo>
                    <a:pt x="1033" y="201"/>
                  </a:lnTo>
                  <a:lnTo>
                    <a:pt x="1016" y="234"/>
                  </a:lnTo>
                  <a:lnTo>
                    <a:pt x="48" y="230"/>
                  </a:lnTo>
                  <a:lnTo>
                    <a:pt x="26" y="209"/>
                  </a:lnTo>
                  <a:lnTo>
                    <a:pt x="22" y="184"/>
                  </a:lnTo>
                  <a:lnTo>
                    <a:pt x="0" y="176"/>
                  </a:lnTo>
                  <a:lnTo>
                    <a:pt x="7" y="105"/>
                  </a:lnTo>
                  <a:lnTo>
                    <a:pt x="60" y="10"/>
                  </a:lnTo>
                  <a:lnTo>
                    <a:pt x="9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33" name="Freeform 149"/>
            <p:cNvSpPr>
              <a:spLocks/>
            </p:cNvSpPr>
            <p:nvPr/>
          </p:nvSpPr>
          <p:spPr bwMode="auto">
            <a:xfrm>
              <a:off x="2929" y="2129"/>
              <a:ext cx="81" cy="118"/>
            </a:xfrm>
            <a:custGeom>
              <a:avLst/>
              <a:gdLst>
                <a:gd name="T0" fmla="*/ 34 w 161"/>
                <a:gd name="T1" fmla="*/ 0 h 235"/>
                <a:gd name="T2" fmla="*/ 0 w 161"/>
                <a:gd name="T3" fmla="*/ 84 h 235"/>
                <a:gd name="T4" fmla="*/ 38 w 161"/>
                <a:gd name="T5" fmla="*/ 227 h 235"/>
                <a:gd name="T6" fmla="*/ 161 w 161"/>
                <a:gd name="T7" fmla="*/ 235 h 235"/>
                <a:gd name="T8" fmla="*/ 56 w 161"/>
                <a:gd name="T9" fmla="*/ 89 h 235"/>
                <a:gd name="T10" fmla="*/ 34 w 161"/>
                <a:gd name="T11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235">
                  <a:moveTo>
                    <a:pt x="34" y="0"/>
                  </a:moveTo>
                  <a:lnTo>
                    <a:pt x="0" y="84"/>
                  </a:lnTo>
                  <a:lnTo>
                    <a:pt x="38" y="227"/>
                  </a:lnTo>
                  <a:lnTo>
                    <a:pt x="161" y="235"/>
                  </a:lnTo>
                  <a:lnTo>
                    <a:pt x="56" y="89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99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34" name="Freeform 150"/>
            <p:cNvSpPr>
              <a:spLocks/>
            </p:cNvSpPr>
            <p:nvPr/>
          </p:nvSpPr>
          <p:spPr bwMode="auto">
            <a:xfrm>
              <a:off x="3330" y="2176"/>
              <a:ext cx="35" cy="42"/>
            </a:xfrm>
            <a:custGeom>
              <a:avLst/>
              <a:gdLst>
                <a:gd name="T0" fmla="*/ 35 w 69"/>
                <a:gd name="T1" fmla="*/ 83 h 83"/>
                <a:gd name="T2" fmla="*/ 42 w 69"/>
                <a:gd name="T3" fmla="*/ 82 h 83"/>
                <a:gd name="T4" fmla="*/ 49 w 69"/>
                <a:gd name="T5" fmla="*/ 80 h 83"/>
                <a:gd name="T6" fmla="*/ 54 w 69"/>
                <a:gd name="T7" fmla="*/ 76 h 83"/>
                <a:gd name="T8" fmla="*/ 59 w 69"/>
                <a:gd name="T9" fmla="*/ 71 h 83"/>
                <a:gd name="T10" fmla="*/ 63 w 69"/>
                <a:gd name="T11" fmla="*/ 65 h 83"/>
                <a:gd name="T12" fmla="*/ 67 w 69"/>
                <a:gd name="T13" fmla="*/ 58 h 83"/>
                <a:gd name="T14" fmla="*/ 68 w 69"/>
                <a:gd name="T15" fmla="*/ 50 h 83"/>
                <a:gd name="T16" fmla="*/ 69 w 69"/>
                <a:gd name="T17" fmla="*/ 42 h 83"/>
                <a:gd name="T18" fmla="*/ 68 w 69"/>
                <a:gd name="T19" fmla="*/ 34 h 83"/>
                <a:gd name="T20" fmla="*/ 67 w 69"/>
                <a:gd name="T21" fmla="*/ 26 h 83"/>
                <a:gd name="T22" fmla="*/ 63 w 69"/>
                <a:gd name="T23" fmla="*/ 19 h 83"/>
                <a:gd name="T24" fmla="*/ 59 w 69"/>
                <a:gd name="T25" fmla="*/ 12 h 83"/>
                <a:gd name="T26" fmla="*/ 54 w 69"/>
                <a:gd name="T27" fmla="*/ 7 h 83"/>
                <a:gd name="T28" fmla="*/ 49 w 69"/>
                <a:gd name="T29" fmla="*/ 4 h 83"/>
                <a:gd name="T30" fmla="*/ 42 w 69"/>
                <a:gd name="T31" fmla="*/ 1 h 83"/>
                <a:gd name="T32" fmla="*/ 35 w 69"/>
                <a:gd name="T33" fmla="*/ 0 h 83"/>
                <a:gd name="T34" fmla="*/ 28 w 69"/>
                <a:gd name="T35" fmla="*/ 1 h 83"/>
                <a:gd name="T36" fmla="*/ 22 w 69"/>
                <a:gd name="T37" fmla="*/ 4 h 83"/>
                <a:gd name="T38" fmla="*/ 15 w 69"/>
                <a:gd name="T39" fmla="*/ 7 h 83"/>
                <a:gd name="T40" fmla="*/ 11 w 69"/>
                <a:gd name="T41" fmla="*/ 12 h 83"/>
                <a:gd name="T42" fmla="*/ 6 w 69"/>
                <a:gd name="T43" fmla="*/ 19 h 83"/>
                <a:gd name="T44" fmla="*/ 2 w 69"/>
                <a:gd name="T45" fmla="*/ 26 h 83"/>
                <a:gd name="T46" fmla="*/ 1 w 69"/>
                <a:gd name="T47" fmla="*/ 34 h 83"/>
                <a:gd name="T48" fmla="*/ 0 w 69"/>
                <a:gd name="T49" fmla="*/ 42 h 83"/>
                <a:gd name="T50" fmla="*/ 1 w 69"/>
                <a:gd name="T51" fmla="*/ 50 h 83"/>
                <a:gd name="T52" fmla="*/ 2 w 69"/>
                <a:gd name="T53" fmla="*/ 58 h 83"/>
                <a:gd name="T54" fmla="*/ 6 w 69"/>
                <a:gd name="T55" fmla="*/ 65 h 83"/>
                <a:gd name="T56" fmla="*/ 11 w 69"/>
                <a:gd name="T57" fmla="*/ 71 h 83"/>
                <a:gd name="T58" fmla="*/ 15 w 69"/>
                <a:gd name="T59" fmla="*/ 76 h 83"/>
                <a:gd name="T60" fmla="*/ 22 w 69"/>
                <a:gd name="T61" fmla="*/ 80 h 83"/>
                <a:gd name="T62" fmla="*/ 28 w 69"/>
                <a:gd name="T63" fmla="*/ 82 h 83"/>
                <a:gd name="T64" fmla="*/ 35 w 69"/>
                <a:gd name="T6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9" h="83">
                  <a:moveTo>
                    <a:pt x="35" y="83"/>
                  </a:moveTo>
                  <a:lnTo>
                    <a:pt x="42" y="82"/>
                  </a:lnTo>
                  <a:lnTo>
                    <a:pt x="49" y="80"/>
                  </a:lnTo>
                  <a:lnTo>
                    <a:pt x="54" y="76"/>
                  </a:lnTo>
                  <a:lnTo>
                    <a:pt x="59" y="71"/>
                  </a:lnTo>
                  <a:lnTo>
                    <a:pt x="63" y="65"/>
                  </a:lnTo>
                  <a:lnTo>
                    <a:pt x="67" y="58"/>
                  </a:lnTo>
                  <a:lnTo>
                    <a:pt x="68" y="50"/>
                  </a:lnTo>
                  <a:lnTo>
                    <a:pt x="69" y="42"/>
                  </a:lnTo>
                  <a:lnTo>
                    <a:pt x="68" y="34"/>
                  </a:lnTo>
                  <a:lnTo>
                    <a:pt x="67" y="26"/>
                  </a:lnTo>
                  <a:lnTo>
                    <a:pt x="63" y="19"/>
                  </a:lnTo>
                  <a:lnTo>
                    <a:pt x="59" y="12"/>
                  </a:lnTo>
                  <a:lnTo>
                    <a:pt x="54" y="7"/>
                  </a:lnTo>
                  <a:lnTo>
                    <a:pt x="49" y="4"/>
                  </a:lnTo>
                  <a:lnTo>
                    <a:pt x="42" y="1"/>
                  </a:lnTo>
                  <a:lnTo>
                    <a:pt x="35" y="0"/>
                  </a:lnTo>
                  <a:lnTo>
                    <a:pt x="28" y="1"/>
                  </a:lnTo>
                  <a:lnTo>
                    <a:pt x="22" y="4"/>
                  </a:lnTo>
                  <a:lnTo>
                    <a:pt x="15" y="7"/>
                  </a:lnTo>
                  <a:lnTo>
                    <a:pt x="11" y="12"/>
                  </a:lnTo>
                  <a:lnTo>
                    <a:pt x="6" y="19"/>
                  </a:lnTo>
                  <a:lnTo>
                    <a:pt x="2" y="26"/>
                  </a:lnTo>
                  <a:lnTo>
                    <a:pt x="1" y="34"/>
                  </a:lnTo>
                  <a:lnTo>
                    <a:pt x="0" y="42"/>
                  </a:lnTo>
                  <a:lnTo>
                    <a:pt x="1" y="50"/>
                  </a:lnTo>
                  <a:lnTo>
                    <a:pt x="2" y="58"/>
                  </a:lnTo>
                  <a:lnTo>
                    <a:pt x="6" y="65"/>
                  </a:lnTo>
                  <a:lnTo>
                    <a:pt x="11" y="71"/>
                  </a:lnTo>
                  <a:lnTo>
                    <a:pt x="15" y="76"/>
                  </a:lnTo>
                  <a:lnTo>
                    <a:pt x="22" y="80"/>
                  </a:lnTo>
                  <a:lnTo>
                    <a:pt x="28" y="82"/>
                  </a:lnTo>
                  <a:lnTo>
                    <a:pt x="35" y="83"/>
                  </a:lnTo>
                  <a:close/>
                </a:path>
              </a:pathLst>
            </a:custGeom>
            <a:solidFill>
              <a:srgbClr val="0099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35" name="Freeform 151"/>
            <p:cNvSpPr>
              <a:spLocks/>
            </p:cNvSpPr>
            <p:nvPr/>
          </p:nvSpPr>
          <p:spPr bwMode="auto">
            <a:xfrm>
              <a:off x="2920" y="2282"/>
              <a:ext cx="475" cy="62"/>
            </a:xfrm>
            <a:custGeom>
              <a:avLst/>
              <a:gdLst>
                <a:gd name="T0" fmla="*/ 67 w 950"/>
                <a:gd name="T1" fmla="*/ 0 h 125"/>
                <a:gd name="T2" fmla="*/ 4 w 950"/>
                <a:gd name="T3" fmla="*/ 95 h 125"/>
                <a:gd name="T4" fmla="*/ 0 w 950"/>
                <a:gd name="T5" fmla="*/ 125 h 125"/>
                <a:gd name="T6" fmla="*/ 950 w 950"/>
                <a:gd name="T7" fmla="*/ 123 h 125"/>
                <a:gd name="T8" fmla="*/ 943 w 950"/>
                <a:gd name="T9" fmla="*/ 99 h 125"/>
                <a:gd name="T10" fmla="*/ 879 w 950"/>
                <a:gd name="T11" fmla="*/ 3 h 125"/>
                <a:gd name="T12" fmla="*/ 67 w 950"/>
                <a:gd name="T13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0" h="125">
                  <a:moveTo>
                    <a:pt x="67" y="0"/>
                  </a:moveTo>
                  <a:lnTo>
                    <a:pt x="4" y="95"/>
                  </a:lnTo>
                  <a:lnTo>
                    <a:pt x="0" y="125"/>
                  </a:lnTo>
                  <a:lnTo>
                    <a:pt x="950" y="123"/>
                  </a:lnTo>
                  <a:lnTo>
                    <a:pt x="943" y="99"/>
                  </a:lnTo>
                  <a:lnTo>
                    <a:pt x="879" y="3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36" name="Freeform 152"/>
            <p:cNvSpPr>
              <a:spLocks/>
            </p:cNvSpPr>
            <p:nvPr/>
          </p:nvSpPr>
          <p:spPr bwMode="auto">
            <a:xfrm>
              <a:off x="3233" y="2301"/>
              <a:ext cx="99" cy="33"/>
            </a:xfrm>
            <a:custGeom>
              <a:avLst/>
              <a:gdLst>
                <a:gd name="T0" fmla="*/ 198 w 198"/>
                <a:gd name="T1" fmla="*/ 67 h 67"/>
                <a:gd name="T2" fmla="*/ 156 w 198"/>
                <a:gd name="T3" fmla="*/ 0 h 67"/>
                <a:gd name="T4" fmla="*/ 0 w 198"/>
                <a:gd name="T5" fmla="*/ 0 h 67"/>
                <a:gd name="T6" fmla="*/ 33 w 198"/>
                <a:gd name="T7" fmla="*/ 67 h 67"/>
                <a:gd name="T8" fmla="*/ 198 w 198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67">
                  <a:moveTo>
                    <a:pt x="198" y="67"/>
                  </a:moveTo>
                  <a:lnTo>
                    <a:pt x="156" y="0"/>
                  </a:lnTo>
                  <a:lnTo>
                    <a:pt x="0" y="0"/>
                  </a:lnTo>
                  <a:lnTo>
                    <a:pt x="33" y="67"/>
                  </a:lnTo>
                  <a:lnTo>
                    <a:pt x="198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37" name="Freeform 153"/>
            <p:cNvSpPr>
              <a:spLocks/>
            </p:cNvSpPr>
            <p:nvPr/>
          </p:nvSpPr>
          <p:spPr bwMode="auto">
            <a:xfrm>
              <a:off x="2978" y="2301"/>
              <a:ext cx="99" cy="33"/>
            </a:xfrm>
            <a:custGeom>
              <a:avLst/>
              <a:gdLst>
                <a:gd name="T0" fmla="*/ 0 w 198"/>
                <a:gd name="T1" fmla="*/ 67 h 67"/>
                <a:gd name="T2" fmla="*/ 41 w 198"/>
                <a:gd name="T3" fmla="*/ 0 h 67"/>
                <a:gd name="T4" fmla="*/ 198 w 198"/>
                <a:gd name="T5" fmla="*/ 0 h 67"/>
                <a:gd name="T6" fmla="*/ 172 w 198"/>
                <a:gd name="T7" fmla="*/ 67 h 67"/>
                <a:gd name="T8" fmla="*/ 0 w 198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67">
                  <a:moveTo>
                    <a:pt x="0" y="67"/>
                  </a:moveTo>
                  <a:lnTo>
                    <a:pt x="41" y="0"/>
                  </a:lnTo>
                  <a:lnTo>
                    <a:pt x="198" y="0"/>
                  </a:lnTo>
                  <a:lnTo>
                    <a:pt x="172" y="67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38" name="Freeform 154"/>
            <p:cNvSpPr>
              <a:spLocks/>
            </p:cNvSpPr>
            <p:nvPr/>
          </p:nvSpPr>
          <p:spPr bwMode="auto">
            <a:xfrm>
              <a:off x="3119" y="2301"/>
              <a:ext cx="78" cy="33"/>
            </a:xfrm>
            <a:custGeom>
              <a:avLst/>
              <a:gdLst>
                <a:gd name="T0" fmla="*/ 26 w 156"/>
                <a:gd name="T1" fmla="*/ 67 h 67"/>
                <a:gd name="T2" fmla="*/ 0 w 156"/>
                <a:gd name="T3" fmla="*/ 0 h 67"/>
                <a:gd name="T4" fmla="*/ 156 w 156"/>
                <a:gd name="T5" fmla="*/ 0 h 67"/>
                <a:gd name="T6" fmla="*/ 141 w 156"/>
                <a:gd name="T7" fmla="*/ 67 h 67"/>
                <a:gd name="T8" fmla="*/ 26 w 156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67">
                  <a:moveTo>
                    <a:pt x="26" y="67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41" y="67"/>
                  </a:lnTo>
                  <a:lnTo>
                    <a:pt x="26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39" name="Freeform 155"/>
            <p:cNvSpPr>
              <a:spLocks/>
            </p:cNvSpPr>
            <p:nvPr/>
          </p:nvSpPr>
          <p:spPr bwMode="auto">
            <a:xfrm>
              <a:off x="2959" y="1912"/>
              <a:ext cx="33" cy="14"/>
            </a:xfrm>
            <a:custGeom>
              <a:avLst/>
              <a:gdLst>
                <a:gd name="T0" fmla="*/ 0 w 65"/>
                <a:gd name="T1" fmla="*/ 0 h 27"/>
                <a:gd name="T2" fmla="*/ 65 w 65"/>
                <a:gd name="T3" fmla="*/ 11 h 27"/>
                <a:gd name="T4" fmla="*/ 57 w 65"/>
                <a:gd name="T5" fmla="*/ 27 h 27"/>
                <a:gd name="T6" fmla="*/ 0 w 65"/>
                <a:gd name="T7" fmla="*/ 16 h 27"/>
                <a:gd name="T8" fmla="*/ 0 w 65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27">
                  <a:moveTo>
                    <a:pt x="0" y="0"/>
                  </a:moveTo>
                  <a:lnTo>
                    <a:pt x="65" y="11"/>
                  </a:lnTo>
                  <a:lnTo>
                    <a:pt x="57" y="27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ED1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40" name="Freeform 156"/>
            <p:cNvSpPr>
              <a:spLocks/>
            </p:cNvSpPr>
            <p:nvPr/>
          </p:nvSpPr>
          <p:spPr bwMode="auto">
            <a:xfrm>
              <a:off x="2948" y="1962"/>
              <a:ext cx="33" cy="14"/>
            </a:xfrm>
            <a:custGeom>
              <a:avLst/>
              <a:gdLst>
                <a:gd name="T0" fmla="*/ 0 w 66"/>
                <a:gd name="T1" fmla="*/ 0 h 28"/>
                <a:gd name="T2" fmla="*/ 66 w 66"/>
                <a:gd name="T3" fmla="*/ 11 h 28"/>
                <a:gd name="T4" fmla="*/ 58 w 66"/>
                <a:gd name="T5" fmla="*/ 28 h 28"/>
                <a:gd name="T6" fmla="*/ 0 w 66"/>
                <a:gd name="T7" fmla="*/ 16 h 28"/>
                <a:gd name="T8" fmla="*/ 0 w 66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28">
                  <a:moveTo>
                    <a:pt x="0" y="0"/>
                  </a:moveTo>
                  <a:lnTo>
                    <a:pt x="66" y="11"/>
                  </a:lnTo>
                  <a:lnTo>
                    <a:pt x="58" y="28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ED1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41" name="Freeform 157"/>
            <p:cNvSpPr>
              <a:spLocks/>
            </p:cNvSpPr>
            <p:nvPr/>
          </p:nvSpPr>
          <p:spPr bwMode="auto">
            <a:xfrm>
              <a:off x="2936" y="2013"/>
              <a:ext cx="33" cy="13"/>
            </a:xfrm>
            <a:custGeom>
              <a:avLst/>
              <a:gdLst>
                <a:gd name="T0" fmla="*/ 0 w 66"/>
                <a:gd name="T1" fmla="*/ 0 h 28"/>
                <a:gd name="T2" fmla="*/ 66 w 66"/>
                <a:gd name="T3" fmla="*/ 12 h 28"/>
                <a:gd name="T4" fmla="*/ 58 w 66"/>
                <a:gd name="T5" fmla="*/ 28 h 28"/>
                <a:gd name="T6" fmla="*/ 0 w 66"/>
                <a:gd name="T7" fmla="*/ 16 h 28"/>
                <a:gd name="T8" fmla="*/ 0 w 66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28">
                  <a:moveTo>
                    <a:pt x="0" y="0"/>
                  </a:moveTo>
                  <a:lnTo>
                    <a:pt x="66" y="12"/>
                  </a:lnTo>
                  <a:lnTo>
                    <a:pt x="58" y="28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ED1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542" name="Freeform 158"/>
            <p:cNvSpPr>
              <a:spLocks/>
            </p:cNvSpPr>
            <p:nvPr/>
          </p:nvSpPr>
          <p:spPr bwMode="auto">
            <a:xfrm>
              <a:off x="2940" y="2361"/>
              <a:ext cx="453" cy="14"/>
            </a:xfrm>
            <a:custGeom>
              <a:avLst/>
              <a:gdLst>
                <a:gd name="T0" fmla="*/ 906 w 906"/>
                <a:gd name="T1" fmla="*/ 0 h 28"/>
                <a:gd name="T2" fmla="*/ 891 w 906"/>
                <a:gd name="T3" fmla="*/ 23 h 28"/>
                <a:gd name="T4" fmla="*/ 0 w 906"/>
                <a:gd name="T5" fmla="*/ 28 h 28"/>
                <a:gd name="T6" fmla="*/ 906 w 906"/>
                <a:gd name="T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6" h="28">
                  <a:moveTo>
                    <a:pt x="906" y="0"/>
                  </a:moveTo>
                  <a:lnTo>
                    <a:pt x="891" y="23"/>
                  </a:lnTo>
                  <a:lnTo>
                    <a:pt x="0" y="28"/>
                  </a:lnTo>
                  <a:lnTo>
                    <a:pt x="906" y="0"/>
                  </a:lnTo>
                  <a:close/>
                </a:path>
              </a:pathLst>
            </a:custGeom>
            <a:solidFill>
              <a:srgbClr val="8ED1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pic>
        <p:nvPicPr>
          <p:cNvPr id="16558" name="Picture 174" descr="tower">
            <a:hlinkClick r:id="rId2" action="ppaction://hlinksldjump">
              <a:snd r:embed="rId3" name="click.wav"/>
            </a:hlinkClick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1200" y="2901950"/>
            <a:ext cx="2266950" cy="319405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58" name="Group 50"/>
          <p:cNvGrpSpPr>
            <a:grpSpLocks/>
          </p:cNvGrpSpPr>
          <p:nvPr/>
        </p:nvGrpSpPr>
        <p:grpSpPr bwMode="auto">
          <a:xfrm>
            <a:off x="1285875" y="2971800"/>
            <a:ext cx="2447925" cy="3279775"/>
            <a:chOff x="2550" y="1478"/>
            <a:chExt cx="627" cy="1068"/>
          </a:xfrm>
        </p:grpSpPr>
        <p:sp>
          <p:nvSpPr>
            <p:cNvPr id="17417" name="Freeform 9"/>
            <p:cNvSpPr>
              <a:spLocks/>
            </p:cNvSpPr>
            <p:nvPr/>
          </p:nvSpPr>
          <p:spPr bwMode="auto">
            <a:xfrm>
              <a:off x="2590" y="1967"/>
              <a:ext cx="196" cy="521"/>
            </a:xfrm>
            <a:custGeom>
              <a:avLst/>
              <a:gdLst>
                <a:gd name="T0" fmla="*/ 0 w 394"/>
                <a:gd name="T1" fmla="*/ 0 h 1042"/>
                <a:gd name="T2" fmla="*/ 2 w 394"/>
                <a:gd name="T3" fmla="*/ 1030 h 1042"/>
                <a:gd name="T4" fmla="*/ 34 w 394"/>
                <a:gd name="T5" fmla="*/ 1042 h 1042"/>
                <a:gd name="T6" fmla="*/ 72 w 394"/>
                <a:gd name="T7" fmla="*/ 1034 h 1042"/>
                <a:gd name="T8" fmla="*/ 90 w 394"/>
                <a:gd name="T9" fmla="*/ 876 h 1042"/>
                <a:gd name="T10" fmla="*/ 394 w 394"/>
                <a:gd name="T11" fmla="*/ 871 h 1042"/>
                <a:gd name="T12" fmla="*/ 365 w 394"/>
                <a:gd name="T13" fmla="*/ 798 h 1042"/>
                <a:gd name="T14" fmla="*/ 82 w 394"/>
                <a:gd name="T15" fmla="*/ 804 h 1042"/>
                <a:gd name="T16" fmla="*/ 82 w 394"/>
                <a:gd name="T17" fmla="*/ 593 h 1042"/>
                <a:gd name="T18" fmla="*/ 310 w 394"/>
                <a:gd name="T19" fmla="*/ 603 h 1042"/>
                <a:gd name="T20" fmla="*/ 295 w 394"/>
                <a:gd name="T21" fmla="*/ 515 h 1042"/>
                <a:gd name="T22" fmla="*/ 82 w 394"/>
                <a:gd name="T23" fmla="*/ 515 h 1042"/>
                <a:gd name="T24" fmla="*/ 91 w 394"/>
                <a:gd name="T25" fmla="*/ 331 h 1042"/>
                <a:gd name="T26" fmla="*/ 264 w 394"/>
                <a:gd name="T27" fmla="*/ 327 h 1042"/>
                <a:gd name="T28" fmla="*/ 232 w 394"/>
                <a:gd name="T29" fmla="*/ 251 h 1042"/>
                <a:gd name="T30" fmla="*/ 93 w 394"/>
                <a:gd name="T31" fmla="*/ 253 h 1042"/>
                <a:gd name="T32" fmla="*/ 95 w 394"/>
                <a:gd name="T33" fmla="*/ 93 h 1042"/>
                <a:gd name="T34" fmla="*/ 0 w 394"/>
                <a:gd name="T35" fmla="*/ 0 h 1042"/>
                <a:gd name="T36" fmla="*/ 0 w 394"/>
                <a:gd name="T37" fmla="*/ 0 h 1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94" h="1042">
                  <a:moveTo>
                    <a:pt x="0" y="0"/>
                  </a:moveTo>
                  <a:lnTo>
                    <a:pt x="2" y="1030"/>
                  </a:lnTo>
                  <a:lnTo>
                    <a:pt x="34" y="1042"/>
                  </a:lnTo>
                  <a:lnTo>
                    <a:pt x="72" y="1034"/>
                  </a:lnTo>
                  <a:lnTo>
                    <a:pt x="90" y="876"/>
                  </a:lnTo>
                  <a:lnTo>
                    <a:pt x="394" y="871"/>
                  </a:lnTo>
                  <a:lnTo>
                    <a:pt x="365" y="798"/>
                  </a:lnTo>
                  <a:lnTo>
                    <a:pt x="82" y="804"/>
                  </a:lnTo>
                  <a:lnTo>
                    <a:pt x="82" y="593"/>
                  </a:lnTo>
                  <a:lnTo>
                    <a:pt x="310" y="603"/>
                  </a:lnTo>
                  <a:lnTo>
                    <a:pt x="295" y="515"/>
                  </a:lnTo>
                  <a:lnTo>
                    <a:pt x="82" y="515"/>
                  </a:lnTo>
                  <a:lnTo>
                    <a:pt x="91" y="331"/>
                  </a:lnTo>
                  <a:lnTo>
                    <a:pt x="264" y="327"/>
                  </a:lnTo>
                  <a:lnTo>
                    <a:pt x="232" y="251"/>
                  </a:lnTo>
                  <a:lnTo>
                    <a:pt x="93" y="253"/>
                  </a:lnTo>
                  <a:lnTo>
                    <a:pt x="95" y="9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D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18" name="Freeform 10"/>
            <p:cNvSpPr>
              <a:spLocks/>
            </p:cNvSpPr>
            <p:nvPr/>
          </p:nvSpPr>
          <p:spPr bwMode="auto">
            <a:xfrm>
              <a:off x="2884" y="1960"/>
              <a:ext cx="282" cy="526"/>
            </a:xfrm>
            <a:custGeom>
              <a:avLst/>
              <a:gdLst>
                <a:gd name="T0" fmla="*/ 22 w 562"/>
                <a:gd name="T1" fmla="*/ 0 h 1051"/>
                <a:gd name="T2" fmla="*/ 133 w 562"/>
                <a:gd name="T3" fmla="*/ 19 h 1051"/>
                <a:gd name="T4" fmla="*/ 220 w 562"/>
                <a:gd name="T5" fmla="*/ 110 h 1051"/>
                <a:gd name="T6" fmla="*/ 266 w 562"/>
                <a:gd name="T7" fmla="*/ 283 h 1051"/>
                <a:gd name="T8" fmla="*/ 296 w 562"/>
                <a:gd name="T9" fmla="*/ 650 h 1051"/>
                <a:gd name="T10" fmla="*/ 378 w 562"/>
                <a:gd name="T11" fmla="*/ 802 h 1051"/>
                <a:gd name="T12" fmla="*/ 562 w 562"/>
                <a:gd name="T13" fmla="*/ 967 h 1051"/>
                <a:gd name="T14" fmla="*/ 553 w 562"/>
                <a:gd name="T15" fmla="*/ 1036 h 1051"/>
                <a:gd name="T16" fmla="*/ 498 w 562"/>
                <a:gd name="T17" fmla="*/ 1051 h 1051"/>
                <a:gd name="T18" fmla="*/ 0 w 562"/>
                <a:gd name="T19" fmla="*/ 714 h 1051"/>
                <a:gd name="T20" fmla="*/ 22 w 562"/>
                <a:gd name="T21" fmla="*/ 0 h 1051"/>
                <a:gd name="T22" fmla="*/ 22 w 562"/>
                <a:gd name="T23" fmla="*/ 0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2" h="1051">
                  <a:moveTo>
                    <a:pt x="22" y="0"/>
                  </a:moveTo>
                  <a:lnTo>
                    <a:pt x="133" y="19"/>
                  </a:lnTo>
                  <a:lnTo>
                    <a:pt x="220" y="110"/>
                  </a:lnTo>
                  <a:lnTo>
                    <a:pt x="266" y="283"/>
                  </a:lnTo>
                  <a:lnTo>
                    <a:pt x="296" y="650"/>
                  </a:lnTo>
                  <a:lnTo>
                    <a:pt x="378" y="802"/>
                  </a:lnTo>
                  <a:lnTo>
                    <a:pt x="562" y="967"/>
                  </a:lnTo>
                  <a:lnTo>
                    <a:pt x="553" y="1036"/>
                  </a:lnTo>
                  <a:lnTo>
                    <a:pt x="498" y="1051"/>
                  </a:lnTo>
                  <a:lnTo>
                    <a:pt x="0" y="714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024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19" name="Freeform 11"/>
            <p:cNvSpPr>
              <a:spLocks/>
            </p:cNvSpPr>
            <p:nvPr/>
          </p:nvSpPr>
          <p:spPr bwMode="auto">
            <a:xfrm>
              <a:off x="2587" y="1904"/>
              <a:ext cx="550" cy="621"/>
            </a:xfrm>
            <a:custGeom>
              <a:avLst/>
              <a:gdLst>
                <a:gd name="T0" fmla="*/ 725 w 1101"/>
                <a:gd name="T1" fmla="*/ 190 h 1241"/>
                <a:gd name="T2" fmla="*/ 732 w 1101"/>
                <a:gd name="T3" fmla="*/ 195 h 1241"/>
                <a:gd name="T4" fmla="*/ 738 w 1101"/>
                <a:gd name="T5" fmla="*/ 203 h 1241"/>
                <a:gd name="T6" fmla="*/ 746 w 1101"/>
                <a:gd name="T7" fmla="*/ 213 h 1241"/>
                <a:gd name="T8" fmla="*/ 751 w 1101"/>
                <a:gd name="T9" fmla="*/ 224 h 1241"/>
                <a:gd name="T10" fmla="*/ 755 w 1101"/>
                <a:gd name="T11" fmla="*/ 232 h 1241"/>
                <a:gd name="T12" fmla="*/ 759 w 1101"/>
                <a:gd name="T13" fmla="*/ 241 h 1241"/>
                <a:gd name="T14" fmla="*/ 763 w 1101"/>
                <a:gd name="T15" fmla="*/ 251 h 1241"/>
                <a:gd name="T16" fmla="*/ 765 w 1101"/>
                <a:gd name="T17" fmla="*/ 262 h 1241"/>
                <a:gd name="T18" fmla="*/ 769 w 1101"/>
                <a:gd name="T19" fmla="*/ 275 h 1241"/>
                <a:gd name="T20" fmla="*/ 772 w 1101"/>
                <a:gd name="T21" fmla="*/ 289 h 1241"/>
                <a:gd name="T22" fmla="*/ 774 w 1101"/>
                <a:gd name="T23" fmla="*/ 306 h 1241"/>
                <a:gd name="T24" fmla="*/ 778 w 1101"/>
                <a:gd name="T25" fmla="*/ 323 h 1241"/>
                <a:gd name="T26" fmla="*/ 780 w 1101"/>
                <a:gd name="T27" fmla="*/ 342 h 1241"/>
                <a:gd name="T28" fmla="*/ 782 w 1101"/>
                <a:gd name="T29" fmla="*/ 361 h 1241"/>
                <a:gd name="T30" fmla="*/ 784 w 1101"/>
                <a:gd name="T31" fmla="*/ 382 h 1241"/>
                <a:gd name="T32" fmla="*/ 784 w 1101"/>
                <a:gd name="T33" fmla="*/ 405 h 1241"/>
                <a:gd name="T34" fmla="*/ 786 w 1101"/>
                <a:gd name="T35" fmla="*/ 427 h 1241"/>
                <a:gd name="T36" fmla="*/ 788 w 1101"/>
                <a:gd name="T37" fmla="*/ 450 h 1241"/>
                <a:gd name="T38" fmla="*/ 788 w 1101"/>
                <a:gd name="T39" fmla="*/ 473 h 1241"/>
                <a:gd name="T40" fmla="*/ 789 w 1101"/>
                <a:gd name="T41" fmla="*/ 498 h 1241"/>
                <a:gd name="T42" fmla="*/ 791 w 1101"/>
                <a:gd name="T43" fmla="*/ 520 h 1241"/>
                <a:gd name="T44" fmla="*/ 793 w 1101"/>
                <a:gd name="T45" fmla="*/ 543 h 1241"/>
                <a:gd name="T46" fmla="*/ 795 w 1101"/>
                <a:gd name="T47" fmla="*/ 566 h 1241"/>
                <a:gd name="T48" fmla="*/ 797 w 1101"/>
                <a:gd name="T49" fmla="*/ 591 h 1241"/>
                <a:gd name="T50" fmla="*/ 801 w 1101"/>
                <a:gd name="T51" fmla="*/ 614 h 1241"/>
                <a:gd name="T52" fmla="*/ 803 w 1101"/>
                <a:gd name="T53" fmla="*/ 636 h 1241"/>
                <a:gd name="T54" fmla="*/ 805 w 1101"/>
                <a:gd name="T55" fmla="*/ 659 h 1241"/>
                <a:gd name="T56" fmla="*/ 808 w 1101"/>
                <a:gd name="T57" fmla="*/ 680 h 1241"/>
                <a:gd name="T58" fmla="*/ 812 w 1101"/>
                <a:gd name="T59" fmla="*/ 703 h 1241"/>
                <a:gd name="T60" fmla="*/ 814 w 1101"/>
                <a:gd name="T61" fmla="*/ 724 h 1241"/>
                <a:gd name="T62" fmla="*/ 820 w 1101"/>
                <a:gd name="T63" fmla="*/ 745 h 1241"/>
                <a:gd name="T64" fmla="*/ 824 w 1101"/>
                <a:gd name="T65" fmla="*/ 766 h 1241"/>
                <a:gd name="T66" fmla="*/ 829 w 1101"/>
                <a:gd name="T67" fmla="*/ 787 h 1241"/>
                <a:gd name="T68" fmla="*/ 833 w 1101"/>
                <a:gd name="T69" fmla="*/ 804 h 1241"/>
                <a:gd name="T70" fmla="*/ 839 w 1101"/>
                <a:gd name="T71" fmla="*/ 823 h 1241"/>
                <a:gd name="T72" fmla="*/ 846 w 1101"/>
                <a:gd name="T73" fmla="*/ 842 h 1241"/>
                <a:gd name="T74" fmla="*/ 854 w 1101"/>
                <a:gd name="T75" fmla="*/ 859 h 1241"/>
                <a:gd name="T76" fmla="*/ 864 w 1101"/>
                <a:gd name="T77" fmla="*/ 876 h 1241"/>
                <a:gd name="T78" fmla="*/ 877 w 1101"/>
                <a:gd name="T79" fmla="*/ 893 h 1241"/>
                <a:gd name="T80" fmla="*/ 888 w 1101"/>
                <a:gd name="T81" fmla="*/ 910 h 1241"/>
                <a:gd name="T82" fmla="*/ 903 w 1101"/>
                <a:gd name="T83" fmla="*/ 927 h 1241"/>
                <a:gd name="T84" fmla="*/ 919 w 1101"/>
                <a:gd name="T85" fmla="*/ 944 h 1241"/>
                <a:gd name="T86" fmla="*/ 934 w 1101"/>
                <a:gd name="T87" fmla="*/ 961 h 1241"/>
                <a:gd name="T88" fmla="*/ 951 w 1101"/>
                <a:gd name="T89" fmla="*/ 977 h 1241"/>
                <a:gd name="T90" fmla="*/ 968 w 1101"/>
                <a:gd name="T91" fmla="*/ 992 h 1241"/>
                <a:gd name="T92" fmla="*/ 985 w 1101"/>
                <a:gd name="T93" fmla="*/ 1005 h 1241"/>
                <a:gd name="T94" fmla="*/ 1000 w 1101"/>
                <a:gd name="T95" fmla="*/ 1020 h 1241"/>
                <a:gd name="T96" fmla="*/ 1018 w 1101"/>
                <a:gd name="T97" fmla="*/ 1032 h 1241"/>
                <a:gd name="T98" fmla="*/ 1033 w 1101"/>
                <a:gd name="T99" fmla="*/ 1043 h 1241"/>
                <a:gd name="T100" fmla="*/ 1046 w 1101"/>
                <a:gd name="T101" fmla="*/ 1055 h 1241"/>
                <a:gd name="T102" fmla="*/ 1059 w 1101"/>
                <a:gd name="T103" fmla="*/ 1064 h 1241"/>
                <a:gd name="T104" fmla="*/ 1071 w 1101"/>
                <a:gd name="T105" fmla="*/ 1072 h 1241"/>
                <a:gd name="T106" fmla="*/ 1082 w 1101"/>
                <a:gd name="T107" fmla="*/ 1079 h 1241"/>
                <a:gd name="T108" fmla="*/ 1090 w 1101"/>
                <a:gd name="T109" fmla="*/ 1085 h 1241"/>
                <a:gd name="T110" fmla="*/ 1099 w 1101"/>
                <a:gd name="T111" fmla="*/ 1091 h 1241"/>
                <a:gd name="T112" fmla="*/ 1101 w 1101"/>
                <a:gd name="T113" fmla="*/ 1157 h 1241"/>
                <a:gd name="T114" fmla="*/ 204 w 1101"/>
                <a:gd name="T115" fmla="*/ 239 h 1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1" h="1241">
                  <a:moveTo>
                    <a:pt x="0" y="15"/>
                  </a:moveTo>
                  <a:lnTo>
                    <a:pt x="449" y="0"/>
                  </a:lnTo>
                  <a:lnTo>
                    <a:pt x="725" y="190"/>
                  </a:lnTo>
                  <a:lnTo>
                    <a:pt x="727" y="192"/>
                  </a:lnTo>
                  <a:lnTo>
                    <a:pt x="729" y="194"/>
                  </a:lnTo>
                  <a:lnTo>
                    <a:pt x="732" y="195"/>
                  </a:lnTo>
                  <a:lnTo>
                    <a:pt x="734" y="197"/>
                  </a:lnTo>
                  <a:lnTo>
                    <a:pt x="736" y="199"/>
                  </a:lnTo>
                  <a:lnTo>
                    <a:pt x="738" y="203"/>
                  </a:lnTo>
                  <a:lnTo>
                    <a:pt x="740" y="205"/>
                  </a:lnTo>
                  <a:lnTo>
                    <a:pt x="742" y="209"/>
                  </a:lnTo>
                  <a:lnTo>
                    <a:pt x="746" y="213"/>
                  </a:lnTo>
                  <a:lnTo>
                    <a:pt x="748" y="216"/>
                  </a:lnTo>
                  <a:lnTo>
                    <a:pt x="749" y="222"/>
                  </a:lnTo>
                  <a:lnTo>
                    <a:pt x="751" y="224"/>
                  </a:lnTo>
                  <a:lnTo>
                    <a:pt x="751" y="226"/>
                  </a:lnTo>
                  <a:lnTo>
                    <a:pt x="753" y="230"/>
                  </a:lnTo>
                  <a:lnTo>
                    <a:pt x="755" y="232"/>
                  </a:lnTo>
                  <a:lnTo>
                    <a:pt x="755" y="233"/>
                  </a:lnTo>
                  <a:lnTo>
                    <a:pt x="757" y="237"/>
                  </a:lnTo>
                  <a:lnTo>
                    <a:pt x="759" y="241"/>
                  </a:lnTo>
                  <a:lnTo>
                    <a:pt x="759" y="245"/>
                  </a:lnTo>
                  <a:lnTo>
                    <a:pt x="761" y="247"/>
                  </a:lnTo>
                  <a:lnTo>
                    <a:pt x="763" y="251"/>
                  </a:lnTo>
                  <a:lnTo>
                    <a:pt x="763" y="254"/>
                  </a:lnTo>
                  <a:lnTo>
                    <a:pt x="765" y="258"/>
                  </a:lnTo>
                  <a:lnTo>
                    <a:pt x="765" y="262"/>
                  </a:lnTo>
                  <a:lnTo>
                    <a:pt x="767" y="268"/>
                  </a:lnTo>
                  <a:lnTo>
                    <a:pt x="769" y="271"/>
                  </a:lnTo>
                  <a:lnTo>
                    <a:pt x="769" y="275"/>
                  </a:lnTo>
                  <a:lnTo>
                    <a:pt x="770" y="281"/>
                  </a:lnTo>
                  <a:lnTo>
                    <a:pt x="772" y="285"/>
                  </a:lnTo>
                  <a:lnTo>
                    <a:pt x="772" y="289"/>
                  </a:lnTo>
                  <a:lnTo>
                    <a:pt x="772" y="294"/>
                  </a:lnTo>
                  <a:lnTo>
                    <a:pt x="774" y="300"/>
                  </a:lnTo>
                  <a:lnTo>
                    <a:pt x="774" y="306"/>
                  </a:lnTo>
                  <a:lnTo>
                    <a:pt x="776" y="311"/>
                  </a:lnTo>
                  <a:lnTo>
                    <a:pt x="778" y="317"/>
                  </a:lnTo>
                  <a:lnTo>
                    <a:pt x="778" y="323"/>
                  </a:lnTo>
                  <a:lnTo>
                    <a:pt x="778" y="328"/>
                  </a:lnTo>
                  <a:lnTo>
                    <a:pt x="780" y="334"/>
                  </a:lnTo>
                  <a:lnTo>
                    <a:pt x="780" y="342"/>
                  </a:lnTo>
                  <a:lnTo>
                    <a:pt x="780" y="347"/>
                  </a:lnTo>
                  <a:lnTo>
                    <a:pt x="782" y="355"/>
                  </a:lnTo>
                  <a:lnTo>
                    <a:pt x="782" y="361"/>
                  </a:lnTo>
                  <a:lnTo>
                    <a:pt x="784" y="368"/>
                  </a:lnTo>
                  <a:lnTo>
                    <a:pt x="784" y="376"/>
                  </a:lnTo>
                  <a:lnTo>
                    <a:pt x="784" y="382"/>
                  </a:lnTo>
                  <a:lnTo>
                    <a:pt x="784" y="389"/>
                  </a:lnTo>
                  <a:lnTo>
                    <a:pt x="784" y="397"/>
                  </a:lnTo>
                  <a:lnTo>
                    <a:pt x="784" y="405"/>
                  </a:lnTo>
                  <a:lnTo>
                    <a:pt x="786" y="412"/>
                  </a:lnTo>
                  <a:lnTo>
                    <a:pt x="786" y="420"/>
                  </a:lnTo>
                  <a:lnTo>
                    <a:pt x="786" y="427"/>
                  </a:lnTo>
                  <a:lnTo>
                    <a:pt x="786" y="435"/>
                  </a:lnTo>
                  <a:lnTo>
                    <a:pt x="788" y="443"/>
                  </a:lnTo>
                  <a:lnTo>
                    <a:pt x="788" y="450"/>
                  </a:lnTo>
                  <a:lnTo>
                    <a:pt x="788" y="458"/>
                  </a:lnTo>
                  <a:lnTo>
                    <a:pt x="788" y="465"/>
                  </a:lnTo>
                  <a:lnTo>
                    <a:pt x="788" y="473"/>
                  </a:lnTo>
                  <a:lnTo>
                    <a:pt x="789" y="481"/>
                  </a:lnTo>
                  <a:lnTo>
                    <a:pt x="789" y="490"/>
                  </a:lnTo>
                  <a:lnTo>
                    <a:pt x="789" y="498"/>
                  </a:lnTo>
                  <a:lnTo>
                    <a:pt x="791" y="505"/>
                  </a:lnTo>
                  <a:lnTo>
                    <a:pt x="791" y="513"/>
                  </a:lnTo>
                  <a:lnTo>
                    <a:pt x="791" y="520"/>
                  </a:lnTo>
                  <a:lnTo>
                    <a:pt x="793" y="528"/>
                  </a:lnTo>
                  <a:lnTo>
                    <a:pt x="793" y="536"/>
                  </a:lnTo>
                  <a:lnTo>
                    <a:pt x="793" y="543"/>
                  </a:lnTo>
                  <a:lnTo>
                    <a:pt x="793" y="551"/>
                  </a:lnTo>
                  <a:lnTo>
                    <a:pt x="795" y="558"/>
                  </a:lnTo>
                  <a:lnTo>
                    <a:pt x="795" y="566"/>
                  </a:lnTo>
                  <a:lnTo>
                    <a:pt x="795" y="576"/>
                  </a:lnTo>
                  <a:lnTo>
                    <a:pt x="797" y="583"/>
                  </a:lnTo>
                  <a:lnTo>
                    <a:pt x="797" y="591"/>
                  </a:lnTo>
                  <a:lnTo>
                    <a:pt x="799" y="598"/>
                  </a:lnTo>
                  <a:lnTo>
                    <a:pt x="799" y="606"/>
                  </a:lnTo>
                  <a:lnTo>
                    <a:pt x="801" y="614"/>
                  </a:lnTo>
                  <a:lnTo>
                    <a:pt x="801" y="621"/>
                  </a:lnTo>
                  <a:lnTo>
                    <a:pt x="801" y="629"/>
                  </a:lnTo>
                  <a:lnTo>
                    <a:pt x="803" y="636"/>
                  </a:lnTo>
                  <a:lnTo>
                    <a:pt x="803" y="644"/>
                  </a:lnTo>
                  <a:lnTo>
                    <a:pt x="805" y="652"/>
                  </a:lnTo>
                  <a:lnTo>
                    <a:pt x="805" y="659"/>
                  </a:lnTo>
                  <a:lnTo>
                    <a:pt x="807" y="667"/>
                  </a:lnTo>
                  <a:lnTo>
                    <a:pt x="807" y="674"/>
                  </a:lnTo>
                  <a:lnTo>
                    <a:pt x="808" y="680"/>
                  </a:lnTo>
                  <a:lnTo>
                    <a:pt x="808" y="688"/>
                  </a:lnTo>
                  <a:lnTo>
                    <a:pt x="810" y="695"/>
                  </a:lnTo>
                  <a:lnTo>
                    <a:pt x="812" y="703"/>
                  </a:lnTo>
                  <a:lnTo>
                    <a:pt x="812" y="711"/>
                  </a:lnTo>
                  <a:lnTo>
                    <a:pt x="814" y="718"/>
                  </a:lnTo>
                  <a:lnTo>
                    <a:pt x="814" y="724"/>
                  </a:lnTo>
                  <a:lnTo>
                    <a:pt x="816" y="731"/>
                  </a:lnTo>
                  <a:lnTo>
                    <a:pt x="818" y="739"/>
                  </a:lnTo>
                  <a:lnTo>
                    <a:pt x="820" y="745"/>
                  </a:lnTo>
                  <a:lnTo>
                    <a:pt x="820" y="752"/>
                  </a:lnTo>
                  <a:lnTo>
                    <a:pt x="822" y="760"/>
                  </a:lnTo>
                  <a:lnTo>
                    <a:pt x="824" y="766"/>
                  </a:lnTo>
                  <a:lnTo>
                    <a:pt x="826" y="771"/>
                  </a:lnTo>
                  <a:lnTo>
                    <a:pt x="827" y="779"/>
                  </a:lnTo>
                  <a:lnTo>
                    <a:pt x="829" y="787"/>
                  </a:lnTo>
                  <a:lnTo>
                    <a:pt x="829" y="792"/>
                  </a:lnTo>
                  <a:lnTo>
                    <a:pt x="831" y="798"/>
                  </a:lnTo>
                  <a:lnTo>
                    <a:pt x="833" y="804"/>
                  </a:lnTo>
                  <a:lnTo>
                    <a:pt x="835" y="811"/>
                  </a:lnTo>
                  <a:lnTo>
                    <a:pt x="837" y="817"/>
                  </a:lnTo>
                  <a:lnTo>
                    <a:pt x="839" y="823"/>
                  </a:lnTo>
                  <a:lnTo>
                    <a:pt x="841" y="828"/>
                  </a:lnTo>
                  <a:lnTo>
                    <a:pt x="845" y="836"/>
                  </a:lnTo>
                  <a:lnTo>
                    <a:pt x="846" y="842"/>
                  </a:lnTo>
                  <a:lnTo>
                    <a:pt x="848" y="847"/>
                  </a:lnTo>
                  <a:lnTo>
                    <a:pt x="852" y="853"/>
                  </a:lnTo>
                  <a:lnTo>
                    <a:pt x="854" y="859"/>
                  </a:lnTo>
                  <a:lnTo>
                    <a:pt x="858" y="864"/>
                  </a:lnTo>
                  <a:lnTo>
                    <a:pt x="860" y="870"/>
                  </a:lnTo>
                  <a:lnTo>
                    <a:pt x="864" y="876"/>
                  </a:lnTo>
                  <a:lnTo>
                    <a:pt x="867" y="882"/>
                  </a:lnTo>
                  <a:lnTo>
                    <a:pt x="871" y="887"/>
                  </a:lnTo>
                  <a:lnTo>
                    <a:pt x="877" y="893"/>
                  </a:lnTo>
                  <a:lnTo>
                    <a:pt x="881" y="899"/>
                  </a:lnTo>
                  <a:lnTo>
                    <a:pt x="884" y="904"/>
                  </a:lnTo>
                  <a:lnTo>
                    <a:pt x="888" y="910"/>
                  </a:lnTo>
                  <a:lnTo>
                    <a:pt x="894" y="916"/>
                  </a:lnTo>
                  <a:lnTo>
                    <a:pt x="898" y="922"/>
                  </a:lnTo>
                  <a:lnTo>
                    <a:pt x="903" y="927"/>
                  </a:lnTo>
                  <a:lnTo>
                    <a:pt x="907" y="933"/>
                  </a:lnTo>
                  <a:lnTo>
                    <a:pt x="913" y="939"/>
                  </a:lnTo>
                  <a:lnTo>
                    <a:pt x="919" y="944"/>
                  </a:lnTo>
                  <a:lnTo>
                    <a:pt x="924" y="950"/>
                  </a:lnTo>
                  <a:lnTo>
                    <a:pt x="928" y="956"/>
                  </a:lnTo>
                  <a:lnTo>
                    <a:pt x="934" y="961"/>
                  </a:lnTo>
                  <a:lnTo>
                    <a:pt x="940" y="965"/>
                  </a:lnTo>
                  <a:lnTo>
                    <a:pt x="945" y="971"/>
                  </a:lnTo>
                  <a:lnTo>
                    <a:pt x="951" y="977"/>
                  </a:lnTo>
                  <a:lnTo>
                    <a:pt x="957" y="980"/>
                  </a:lnTo>
                  <a:lnTo>
                    <a:pt x="962" y="986"/>
                  </a:lnTo>
                  <a:lnTo>
                    <a:pt x="968" y="992"/>
                  </a:lnTo>
                  <a:lnTo>
                    <a:pt x="974" y="996"/>
                  </a:lnTo>
                  <a:lnTo>
                    <a:pt x="980" y="1001"/>
                  </a:lnTo>
                  <a:lnTo>
                    <a:pt x="985" y="1005"/>
                  </a:lnTo>
                  <a:lnTo>
                    <a:pt x="991" y="1011"/>
                  </a:lnTo>
                  <a:lnTo>
                    <a:pt x="995" y="1015"/>
                  </a:lnTo>
                  <a:lnTo>
                    <a:pt x="1000" y="1020"/>
                  </a:lnTo>
                  <a:lnTo>
                    <a:pt x="1006" y="1024"/>
                  </a:lnTo>
                  <a:lnTo>
                    <a:pt x="1012" y="1028"/>
                  </a:lnTo>
                  <a:lnTo>
                    <a:pt x="1018" y="1032"/>
                  </a:lnTo>
                  <a:lnTo>
                    <a:pt x="1021" y="1036"/>
                  </a:lnTo>
                  <a:lnTo>
                    <a:pt x="1027" y="1039"/>
                  </a:lnTo>
                  <a:lnTo>
                    <a:pt x="1033" y="1043"/>
                  </a:lnTo>
                  <a:lnTo>
                    <a:pt x="1037" y="1047"/>
                  </a:lnTo>
                  <a:lnTo>
                    <a:pt x="1042" y="1051"/>
                  </a:lnTo>
                  <a:lnTo>
                    <a:pt x="1046" y="1055"/>
                  </a:lnTo>
                  <a:lnTo>
                    <a:pt x="1052" y="1058"/>
                  </a:lnTo>
                  <a:lnTo>
                    <a:pt x="1056" y="1060"/>
                  </a:lnTo>
                  <a:lnTo>
                    <a:pt x="1059" y="1064"/>
                  </a:lnTo>
                  <a:lnTo>
                    <a:pt x="1063" y="1068"/>
                  </a:lnTo>
                  <a:lnTo>
                    <a:pt x="1067" y="1070"/>
                  </a:lnTo>
                  <a:lnTo>
                    <a:pt x="1071" y="1072"/>
                  </a:lnTo>
                  <a:lnTo>
                    <a:pt x="1075" y="1075"/>
                  </a:lnTo>
                  <a:lnTo>
                    <a:pt x="1078" y="1077"/>
                  </a:lnTo>
                  <a:lnTo>
                    <a:pt x="1082" y="1079"/>
                  </a:lnTo>
                  <a:lnTo>
                    <a:pt x="1084" y="1081"/>
                  </a:lnTo>
                  <a:lnTo>
                    <a:pt x="1088" y="1083"/>
                  </a:lnTo>
                  <a:lnTo>
                    <a:pt x="1090" y="1085"/>
                  </a:lnTo>
                  <a:lnTo>
                    <a:pt x="1092" y="1087"/>
                  </a:lnTo>
                  <a:lnTo>
                    <a:pt x="1095" y="1089"/>
                  </a:lnTo>
                  <a:lnTo>
                    <a:pt x="1099" y="1091"/>
                  </a:lnTo>
                  <a:lnTo>
                    <a:pt x="1101" y="1093"/>
                  </a:lnTo>
                  <a:lnTo>
                    <a:pt x="1101" y="1093"/>
                  </a:lnTo>
                  <a:lnTo>
                    <a:pt x="1101" y="1157"/>
                  </a:lnTo>
                  <a:lnTo>
                    <a:pt x="778" y="1241"/>
                  </a:lnTo>
                  <a:lnTo>
                    <a:pt x="453" y="988"/>
                  </a:lnTo>
                  <a:lnTo>
                    <a:pt x="204" y="239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20" name="Freeform 12"/>
            <p:cNvSpPr>
              <a:spLocks/>
            </p:cNvSpPr>
            <p:nvPr/>
          </p:nvSpPr>
          <p:spPr bwMode="auto">
            <a:xfrm>
              <a:off x="2584" y="1919"/>
              <a:ext cx="394" cy="618"/>
            </a:xfrm>
            <a:custGeom>
              <a:avLst/>
              <a:gdLst>
                <a:gd name="T0" fmla="*/ 0 w 789"/>
                <a:gd name="T1" fmla="*/ 124 h 1238"/>
                <a:gd name="T2" fmla="*/ 5 w 789"/>
                <a:gd name="T3" fmla="*/ 0 h 1238"/>
                <a:gd name="T4" fmla="*/ 85 w 789"/>
                <a:gd name="T5" fmla="*/ 34 h 1238"/>
                <a:gd name="T6" fmla="*/ 178 w 789"/>
                <a:gd name="T7" fmla="*/ 118 h 1238"/>
                <a:gd name="T8" fmla="*/ 308 w 789"/>
                <a:gd name="T9" fmla="*/ 266 h 1238"/>
                <a:gd name="T10" fmla="*/ 357 w 789"/>
                <a:gd name="T11" fmla="*/ 373 h 1238"/>
                <a:gd name="T12" fmla="*/ 462 w 789"/>
                <a:gd name="T13" fmla="*/ 836 h 1238"/>
                <a:gd name="T14" fmla="*/ 494 w 789"/>
                <a:gd name="T15" fmla="*/ 932 h 1238"/>
                <a:gd name="T16" fmla="*/ 656 w 789"/>
                <a:gd name="T17" fmla="*/ 1074 h 1238"/>
                <a:gd name="T18" fmla="*/ 789 w 789"/>
                <a:gd name="T19" fmla="*/ 1154 h 1238"/>
                <a:gd name="T20" fmla="*/ 779 w 789"/>
                <a:gd name="T21" fmla="*/ 1236 h 1238"/>
                <a:gd name="T22" fmla="*/ 730 w 789"/>
                <a:gd name="T23" fmla="*/ 1238 h 1238"/>
                <a:gd name="T24" fmla="*/ 593 w 789"/>
                <a:gd name="T25" fmla="*/ 1177 h 1238"/>
                <a:gd name="T26" fmla="*/ 401 w 789"/>
                <a:gd name="T27" fmla="*/ 970 h 1238"/>
                <a:gd name="T28" fmla="*/ 357 w 789"/>
                <a:gd name="T29" fmla="*/ 846 h 1238"/>
                <a:gd name="T30" fmla="*/ 298 w 789"/>
                <a:gd name="T31" fmla="*/ 568 h 1238"/>
                <a:gd name="T32" fmla="*/ 266 w 789"/>
                <a:gd name="T33" fmla="*/ 411 h 1238"/>
                <a:gd name="T34" fmla="*/ 215 w 789"/>
                <a:gd name="T35" fmla="*/ 308 h 1238"/>
                <a:gd name="T36" fmla="*/ 127 w 789"/>
                <a:gd name="T37" fmla="*/ 215 h 1238"/>
                <a:gd name="T38" fmla="*/ 85 w 789"/>
                <a:gd name="T39" fmla="*/ 169 h 1238"/>
                <a:gd name="T40" fmla="*/ 0 w 789"/>
                <a:gd name="T41" fmla="*/ 124 h 1238"/>
                <a:gd name="T42" fmla="*/ 0 w 789"/>
                <a:gd name="T43" fmla="*/ 124 h 1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89" h="1238">
                  <a:moveTo>
                    <a:pt x="0" y="124"/>
                  </a:moveTo>
                  <a:lnTo>
                    <a:pt x="5" y="0"/>
                  </a:lnTo>
                  <a:lnTo>
                    <a:pt x="85" y="34"/>
                  </a:lnTo>
                  <a:lnTo>
                    <a:pt x="178" y="118"/>
                  </a:lnTo>
                  <a:lnTo>
                    <a:pt x="308" y="266"/>
                  </a:lnTo>
                  <a:lnTo>
                    <a:pt x="357" y="373"/>
                  </a:lnTo>
                  <a:lnTo>
                    <a:pt x="462" y="836"/>
                  </a:lnTo>
                  <a:lnTo>
                    <a:pt x="494" y="932"/>
                  </a:lnTo>
                  <a:lnTo>
                    <a:pt x="656" y="1074"/>
                  </a:lnTo>
                  <a:lnTo>
                    <a:pt x="789" y="1154"/>
                  </a:lnTo>
                  <a:lnTo>
                    <a:pt x="779" y="1236"/>
                  </a:lnTo>
                  <a:lnTo>
                    <a:pt x="730" y="1238"/>
                  </a:lnTo>
                  <a:lnTo>
                    <a:pt x="593" y="1177"/>
                  </a:lnTo>
                  <a:lnTo>
                    <a:pt x="401" y="970"/>
                  </a:lnTo>
                  <a:lnTo>
                    <a:pt x="357" y="846"/>
                  </a:lnTo>
                  <a:lnTo>
                    <a:pt x="298" y="568"/>
                  </a:lnTo>
                  <a:lnTo>
                    <a:pt x="266" y="411"/>
                  </a:lnTo>
                  <a:lnTo>
                    <a:pt x="215" y="308"/>
                  </a:lnTo>
                  <a:lnTo>
                    <a:pt x="127" y="215"/>
                  </a:lnTo>
                  <a:lnTo>
                    <a:pt x="85" y="169"/>
                  </a:lnTo>
                  <a:lnTo>
                    <a:pt x="0" y="124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F024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21" name="Freeform 13"/>
            <p:cNvSpPr>
              <a:spLocks/>
            </p:cNvSpPr>
            <p:nvPr/>
          </p:nvSpPr>
          <p:spPr bwMode="auto">
            <a:xfrm>
              <a:off x="2692" y="1900"/>
              <a:ext cx="234" cy="124"/>
            </a:xfrm>
            <a:custGeom>
              <a:avLst/>
              <a:gdLst>
                <a:gd name="T0" fmla="*/ 46 w 468"/>
                <a:gd name="T1" fmla="*/ 209 h 249"/>
                <a:gd name="T2" fmla="*/ 151 w 468"/>
                <a:gd name="T3" fmla="*/ 249 h 249"/>
                <a:gd name="T4" fmla="*/ 468 w 468"/>
                <a:gd name="T5" fmla="*/ 107 h 249"/>
                <a:gd name="T6" fmla="*/ 455 w 468"/>
                <a:gd name="T7" fmla="*/ 78 h 249"/>
                <a:gd name="T8" fmla="*/ 295 w 468"/>
                <a:gd name="T9" fmla="*/ 0 h 249"/>
                <a:gd name="T10" fmla="*/ 0 w 468"/>
                <a:gd name="T11" fmla="*/ 48 h 249"/>
                <a:gd name="T12" fmla="*/ 46 w 468"/>
                <a:gd name="T13" fmla="*/ 209 h 249"/>
                <a:gd name="T14" fmla="*/ 46 w 468"/>
                <a:gd name="T15" fmla="*/ 20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8" h="249">
                  <a:moveTo>
                    <a:pt x="46" y="209"/>
                  </a:moveTo>
                  <a:lnTo>
                    <a:pt x="151" y="249"/>
                  </a:lnTo>
                  <a:lnTo>
                    <a:pt x="468" y="107"/>
                  </a:lnTo>
                  <a:lnTo>
                    <a:pt x="455" y="78"/>
                  </a:lnTo>
                  <a:lnTo>
                    <a:pt x="295" y="0"/>
                  </a:lnTo>
                  <a:lnTo>
                    <a:pt x="0" y="48"/>
                  </a:lnTo>
                  <a:lnTo>
                    <a:pt x="46" y="209"/>
                  </a:lnTo>
                  <a:lnTo>
                    <a:pt x="46" y="209"/>
                  </a:lnTo>
                  <a:close/>
                </a:path>
              </a:pathLst>
            </a:custGeom>
            <a:solidFill>
              <a:srgbClr val="8AD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22" name="Freeform 14"/>
            <p:cNvSpPr>
              <a:spLocks/>
            </p:cNvSpPr>
            <p:nvPr/>
          </p:nvSpPr>
          <p:spPr bwMode="auto">
            <a:xfrm>
              <a:off x="2591" y="1739"/>
              <a:ext cx="295" cy="197"/>
            </a:xfrm>
            <a:custGeom>
              <a:avLst/>
              <a:gdLst>
                <a:gd name="T0" fmla="*/ 0 w 591"/>
                <a:gd name="T1" fmla="*/ 203 h 393"/>
                <a:gd name="T2" fmla="*/ 38 w 591"/>
                <a:gd name="T3" fmla="*/ 129 h 393"/>
                <a:gd name="T4" fmla="*/ 181 w 591"/>
                <a:gd name="T5" fmla="*/ 36 h 393"/>
                <a:gd name="T6" fmla="*/ 473 w 591"/>
                <a:gd name="T7" fmla="*/ 0 h 393"/>
                <a:gd name="T8" fmla="*/ 578 w 591"/>
                <a:gd name="T9" fmla="*/ 9 h 393"/>
                <a:gd name="T10" fmla="*/ 591 w 591"/>
                <a:gd name="T11" fmla="*/ 91 h 393"/>
                <a:gd name="T12" fmla="*/ 582 w 591"/>
                <a:gd name="T13" fmla="*/ 167 h 393"/>
                <a:gd name="T14" fmla="*/ 494 w 591"/>
                <a:gd name="T15" fmla="*/ 171 h 393"/>
                <a:gd name="T16" fmla="*/ 494 w 591"/>
                <a:gd name="T17" fmla="*/ 329 h 393"/>
                <a:gd name="T18" fmla="*/ 415 w 591"/>
                <a:gd name="T19" fmla="*/ 374 h 393"/>
                <a:gd name="T20" fmla="*/ 359 w 591"/>
                <a:gd name="T21" fmla="*/ 393 h 393"/>
                <a:gd name="T22" fmla="*/ 232 w 591"/>
                <a:gd name="T23" fmla="*/ 386 h 393"/>
                <a:gd name="T24" fmla="*/ 0 w 591"/>
                <a:gd name="T25" fmla="*/ 203 h 393"/>
                <a:gd name="T26" fmla="*/ 0 w 591"/>
                <a:gd name="T27" fmla="*/ 20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1" h="393">
                  <a:moveTo>
                    <a:pt x="0" y="203"/>
                  </a:moveTo>
                  <a:lnTo>
                    <a:pt x="38" y="129"/>
                  </a:lnTo>
                  <a:lnTo>
                    <a:pt x="181" y="36"/>
                  </a:lnTo>
                  <a:lnTo>
                    <a:pt x="473" y="0"/>
                  </a:lnTo>
                  <a:lnTo>
                    <a:pt x="578" y="9"/>
                  </a:lnTo>
                  <a:lnTo>
                    <a:pt x="591" y="91"/>
                  </a:lnTo>
                  <a:lnTo>
                    <a:pt x="582" y="167"/>
                  </a:lnTo>
                  <a:lnTo>
                    <a:pt x="494" y="171"/>
                  </a:lnTo>
                  <a:lnTo>
                    <a:pt x="494" y="329"/>
                  </a:lnTo>
                  <a:lnTo>
                    <a:pt x="415" y="374"/>
                  </a:lnTo>
                  <a:lnTo>
                    <a:pt x="359" y="393"/>
                  </a:lnTo>
                  <a:lnTo>
                    <a:pt x="232" y="386"/>
                  </a:lnTo>
                  <a:lnTo>
                    <a:pt x="0" y="203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7AB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23" name="Freeform 15"/>
            <p:cNvSpPr>
              <a:spLocks/>
            </p:cNvSpPr>
            <p:nvPr/>
          </p:nvSpPr>
          <p:spPr bwMode="auto">
            <a:xfrm>
              <a:off x="2667" y="1739"/>
              <a:ext cx="167" cy="80"/>
            </a:xfrm>
            <a:custGeom>
              <a:avLst/>
              <a:gdLst>
                <a:gd name="T0" fmla="*/ 2 w 335"/>
                <a:gd name="T1" fmla="*/ 57 h 160"/>
                <a:gd name="T2" fmla="*/ 6 w 335"/>
                <a:gd name="T3" fmla="*/ 61 h 160"/>
                <a:gd name="T4" fmla="*/ 12 w 335"/>
                <a:gd name="T5" fmla="*/ 66 h 160"/>
                <a:gd name="T6" fmla="*/ 19 w 335"/>
                <a:gd name="T7" fmla="*/ 72 h 160"/>
                <a:gd name="T8" fmla="*/ 27 w 335"/>
                <a:gd name="T9" fmla="*/ 76 h 160"/>
                <a:gd name="T10" fmla="*/ 31 w 335"/>
                <a:gd name="T11" fmla="*/ 82 h 160"/>
                <a:gd name="T12" fmla="*/ 36 w 335"/>
                <a:gd name="T13" fmla="*/ 85 h 160"/>
                <a:gd name="T14" fmla="*/ 42 w 335"/>
                <a:gd name="T15" fmla="*/ 89 h 160"/>
                <a:gd name="T16" fmla="*/ 48 w 335"/>
                <a:gd name="T17" fmla="*/ 93 h 160"/>
                <a:gd name="T18" fmla="*/ 53 w 335"/>
                <a:gd name="T19" fmla="*/ 97 h 160"/>
                <a:gd name="T20" fmla="*/ 59 w 335"/>
                <a:gd name="T21" fmla="*/ 103 h 160"/>
                <a:gd name="T22" fmla="*/ 65 w 335"/>
                <a:gd name="T23" fmla="*/ 106 h 160"/>
                <a:gd name="T24" fmla="*/ 72 w 335"/>
                <a:gd name="T25" fmla="*/ 110 h 160"/>
                <a:gd name="T26" fmla="*/ 80 w 335"/>
                <a:gd name="T27" fmla="*/ 116 h 160"/>
                <a:gd name="T28" fmla="*/ 86 w 335"/>
                <a:gd name="T29" fmla="*/ 120 h 160"/>
                <a:gd name="T30" fmla="*/ 93 w 335"/>
                <a:gd name="T31" fmla="*/ 123 h 160"/>
                <a:gd name="T32" fmla="*/ 101 w 335"/>
                <a:gd name="T33" fmla="*/ 127 h 160"/>
                <a:gd name="T34" fmla="*/ 107 w 335"/>
                <a:gd name="T35" fmla="*/ 131 h 160"/>
                <a:gd name="T36" fmla="*/ 114 w 335"/>
                <a:gd name="T37" fmla="*/ 135 h 160"/>
                <a:gd name="T38" fmla="*/ 122 w 335"/>
                <a:gd name="T39" fmla="*/ 139 h 160"/>
                <a:gd name="T40" fmla="*/ 129 w 335"/>
                <a:gd name="T41" fmla="*/ 142 h 160"/>
                <a:gd name="T42" fmla="*/ 137 w 335"/>
                <a:gd name="T43" fmla="*/ 146 h 160"/>
                <a:gd name="T44" fmla="*/ 143 w 335"/>
                <a:gd name="T45" fmla="*/ 150 h 160"/>
                <a:gd name="T46" fmla="*/ 150 w 335"/>
                <a:gd name="T47" fmla="*/ 152 h 160"/>
                <a:gd name="T48" fmla="*/ 158 w 335"/>
                <a:gd name="T49" fmla="*/ 154 h 160"/>
                <a:gd name="T50" fmla="*/ 166 w 335"/>
                <a:gd name="T51" fmla="*/ 156 h 160"/>
                <a:gd name="T52" fmla="*/ 171 w 335"/>
                <a:gd name="T53" fmla="*/ 158 h 160"/>
                <a:gd name="T54" fmla="*/ 179 w 335"/>
                <a:gd name="T55" fmla="*/ 160 h 160"/>
                <a:gd name="T56" fmla="*/ 185 w 335"/>
                <a:gd name="T57" fmla="*/ 160 h 160"/>
                <a:gd name="T58" fmla="*/ 192 w 335"/>
                <a:gd name="T59" fmla="*/ 158 h 160"/>
                <a:gd name="T60" fmla="*/ 198 w 335"/>
                <a:gd name="T61" fmla="*/ 158 h 160"/>
                <a:gd name="T62" fmla="*/ 204 w 335"/>
                <a:gd name="T63" fmla="*/ 156 h 160"/>
                <a:gd name="T64" fmla="*/ 211 w 335"/>
                <a:gd name="T65" fmla="*/ 152 h 160"/>
                <a:gd name="T66" fmla="*/ 217 w 335"/>
                <a:gd name="T67" fmla="*/ 150 h 160"/>
                <a:gd name="T68" fmla="*/ 223 w 335"/>
                <a:gd name="T69" fmla="*/ 146 h 160"/>
                <a:gd name="T70" fmla="*/ 228 w 335"/>
                <a:gd name="T71" fmla="*/ 144 h 160"/>
                <a:gd name="T72" fmla="*/ 234 w 335"/>
                <a:gd name="T73" fmla="*/ 139 h 160"/>
                <a:gd name="T74" fmla="*/ 240 w 335"/>
                <a:gd name="T75" fmla="*/ 135 h 160"/>
                <a:gd name="T76" fmla="*/ 247 w 335"/>
                <a:gd name="T77" fmla="*/ 127 h 160"/>
                <a:gd name="T78" fmla="*/ 257 w 335"/>
                <a:gd name="T79" fmla="*/ 118 h 160"/>
                <a:gd name="T80" fmla="*/ 263 w 335"/>
                <a:gd name="T81" fmla="*/ 110 h 160"/>
                <a:gd name="T82" fmla="*/ 266 w 335"/>
                <a:gd name="T83" fmla="*/ 104 h 160"/>
                <a:gd name="T84" fmla="*/ 272 w 335"/>
                <a:gd name="T85" fmla="*/ 101 h 160"/>
                <a:gd name="T86" fmla="*/ 276 w 335"/>
                <a:gd name="T87" fmla="*/ 95 h 160"/>
                <a:gd name="T88" fmla="*/ 282 w 335"/>
                <a:gd name="T89" fmla="*/ 87 h 160"/>
                <a:gd name="T90" fmla="*/ 287 w 335"/>
                <a:gd name="T91" fmla="*/ 78 h 160"/>
                <a:gd name="T92" fmla="*/ 291 w 335"/>
                <a:gd name="T93" fmla="*/ 70 h 160"/>
                <a:gd name="T94" fmla="*/ 295 w 335"/>
                <a:gd name="T95" fmla="*/ 63 h 160"/>
                <a:gd name="T96" fmla="*/ 299 w 335"/>
                <a:gd name="T97" fmla="*/ 57 h 160"/>
                <a:gd name="T98" fmla="*/ 318 w 335"/>
                <a:gd name="T99" fmla="*/ 99 h 160"/>
                <a:gd name="T100" fmla="*/ 304 w 335"/>
                <a:gd name="T101" fmla="*/ 0 h 160"/>
                <a:gd name="T102" fmla="*/ 0 w 335"/>
                <a:gd name="T103" fmla="*/ 57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35" h="160">
                  <a:moveTo>
                    <a:pt x="0" y="57"/>
                  </a:moveTo>
                  <a:lnTo>
                    <a:pt x="2" y="57"/>
                  </a:lnTo>
                  <a:lnTo>
                    <a:pt x="4" y="59"/>
                  </a:lnTo>
                  <a:lnTo>
                    <a:pt x="6" y="61"/>
                  </a:lnTo>
                  <a:lnTo>
                    <a:pt x="10" y="65"/>
                  </a:lnTo>
                  <a:lnTo>
                    <a:pt x="12" y="66"/>
                  </a:lnTo>
                  <a:lnTo>
                    <a:pt x="15" y="70"/>
                  </a:lnTo>
                  <a:lnTo>
                    <a:pt x="19" y="72"/>
                  </a:lnTo>
                  <a:lnTo>
                    <a:pt x="25" y="76"/>
                  </a:lnTo>
                  <a:lnTo>
                    <a:pt x="27" y="76"/>
                  </a:lnTo>
                  <a:lnTo>
                    <a:pt x="29" y="80"/>
                  </a:lnTo>
                  <a:lnTo>
                    <a:pt x="31" y="82"/>
                  </a:lnTo>
                  <a:lnTo>
                    <a:pt x="34" y="84"/>
                  </a:lnTo>
                  <a:lnTo>
                    <a:pt x="36" y="85"/>
                  </a:lnTo>
                  <a:lnTo>
                    <a:pt x="38" y="87"/>
                  </a:lnTo>
                  <a:lnTo>
                    <a:pt x="42" y="89"/>
                  </a:lnTo>
                  <a:lnTo>
                    <a:pt x="44" y="91"/>
                  </a:lnTo>
                  <a:lnTo>
                    <a:pt x="48" y="93"/>
                  </a:lnTo>
                  <a:lnTo>
                    <a:pt x="50" y="95"/>
                  </a:lnTo>
                  <a:lnTo>
                    <a:pt x="53" y="97"/>
                  </a:lnTo>
                  <a:lnTo>
                    <a:pt x="57" y="101"/>
                  </a:lnTo>
                  <a:lnTo>
                    <a:pt x="59" y="103"/>
                  </a:lnTo>
                  <a:lnTo>
                    <a:pt x="63" y="104"/>
                  </a:lnTo>
                  <a:lnTo>
                    <a:pt x="65" y="106"/>
                  </a:lnTo>
                  <a:lnTo>
                    <a:pt x="69" y="108"/>
                  </a:lnTo>
                  <a:lnTo>
                    <a:pt x="72" y="110"/>
                  </a:lnTo>
                  <a:lnTo>
                    <a:pt x="76" y="112"/>
                  </a:lnTo>
                  <a:lnTo>
                    <a:pt x="80" y="116"/>
                  </a:lnTo>
                  <a:lnTo>
                    <a:pt x="82" y="118"/>
                  </a:lnTo>
                  <a:lnTo>
                    <a:pt x="86" y="120"/>
                  </a:lnTo>
                  <a:lnTo>
                    <a:pt x="90" y="122"/>
                  </a:lnTo>
                  <a:lnTo>
                    <a:pt x="93" y="123"/>
                  </a:lnTo>
                  <a:lnTo>
                    <a:pt x="97" y="125"/>
                  </a:lnTo>
                  <a:lnTo>
                    <a:pt x="101" y="127"/>
                  </a:lnTo>
                  <a:lnTo>
                    <a:pt x="103" y="129"/>
                  </a:lnTo>
                  <a:lnTo>
                    <a:pt x="107" y="131"/>
                  </a:lnTo>
                  <a:lnTo>
                    <a:pt x="110" y="135"/>
                  </a:lnTo>
                  <a:lnTo>
                    <a:pt x="114" y="135"/>
                  </a:lnTo>
                  <a:lnTo>
                    <a:pt x="118" y="137"/>
                  </a:lnTo>
                  <a:lnTo>
                    <a:pt x="122" y="139"/>
                  </a:lnTo>
                  <a:lnTo>
                    <a:pt x="126" y="141"/>
                  </a:lnTo>
                  <a:lnTo>
                    <a:pt x="129" y="142"/>
                  </a:lnTo>
                  <a:lnTo>
                    <a:pt x="133" y="144"/>
                  </a:lnTo>
                  <a:lnTo>
                    <a:pt x="137" y="146"/>
                  </a:lnTo>
                  <a:lnTo>
                    <a:pt x="141" y="148"/>
                  </a:lnTo>
                  <a:lnTo>
                    <a:pt x="143" y="150"/>
                  </a:lnTo>
                  <a:lnTo>
                    <a:pt x="147" y="150"/>
                  </a:lnTo>
                  <a:lnTo>
                    <a:pt x="150" y="152"/>
                  </a:lnTo>
                  <a:lnTo>
                    <a:pt x="154" y="154"/>
                  </a:lnTo>
                  <a:lnTo>
                    <a:pt x="158" y="154"/>
                  </a:lnTo>
                  <a:lnTo>
                    <a:pt x="162" y="156"/>
                  </a:lnTo>
                  <a:lnTo>
                    <a:pt x="166" y="156"/>
                  </a:lnTo>
                  <a:lnTo>
                    <a:pt x="169" y="158"/>
                  </a:lnTo>
                  <a:lnTo>
                    <a:pt x="171" y="158"/>
                  </a:lnTo>
                  <a:lnTo>
                    <a:pt x="175" y="160"/>
                  </a:lnTo>
                  <a:lnTo>
                    <a:pt x="179" y="160"/>
                  </a:lnTo>
                  <a:lnTo>
                    <a:pt x="183" y="160"/>
                  </a:lnTo>
                  <a:lnTo>
                    <a:pt x="185" y="160"/>
                  </a:lnTo>
                  <a:lnTo>
                    <a:pt x="188" y="160"/>
                  </a:lnTo>
                  <a:lnTo>
                    <a:pt x="192" y="158"/>
                  </a:lnTo>
                  <a:lnTo>
                    <a:pt x="194" y="158"/>
                  </a:lnTo>
                  <a:lnTo>
                    <a:pt x="198" y="158"/>
                  </a:lnTo>
                  <a:lnTo>
                    <a:pt x="202" y="156"/>
                  </a:lnTo>
                  <a:lnTo>
                    <a:pt x="204" y="156"/>
                  </a:lnTo>
                  <a:lnTo>
                    <a:pt x="207" y="154"/>
                  </a:lnTo>
                  <a:lnTo>
                    <a:pt x="211" y="152"/>
                  </a:lnTo>
                  <a:lnTo>
                    <a:pt x="213" y="152"/>
                  </a:lnTo>
                  <a:lnTo>
                    <a:pt x="217" y="150"/>
                  </a:lnTo>
                  <a:lnTo>
                    <a:pt x="219" y="150"/>
                  </a:lnTo>
                  <a:lnTo>
                    <a:pt x="223" y="146"/>
                  </a:lnTo>
                  <a:lnTo>
                    <a:pt x="224" y="146"/>
                  </a:lnTo>
                  <a:lnTo>
                    <a:pt x="228" y="144"/>
                  </a:lnTo>
                  <a:lnTo>
                    <a:pt x="230" y="142"/>
                  </a:lnTo>
                  <a:lnTo>
                    <a:pt x="234" y="139"/>
                  </a:lnTo>
                  <a:lnTo>
                    <a:pt x="236" y="137"/>
                  </a:lnTo>
                  <a:lnTo>
                    <a:pt x="240" y="135"/>
                  </a:lnTo>
                  <a:lnTo>
                    <a:pt x="242" y="133"/>
                  </a:lnTo>
                  <a:lnTo>
                    <a:pt x="247" y="127"/>
                  </a:lnTo>
                  <a:lnTo>
                    <a:pt x="251" y="123"/>
                  </a:lnTo>
                  <a:lnTo>
                    <a:pt x="257" y="118"/>
                  </a:lnTo>
                  <a:lnTo>
                    <a:pt x="261" y="114"/>
                  </a:lnTo>
                  <a:lnTo>
                    <a:pt x="263" y="110"/>
                  </a:lnTo>
                  <a:lnTo>
                    <a:pt x="266" y="108"/>
                  </a:lnTo>
                  <a:lnTo>
                    <a:pt x="266" y="104"/>
                  </a:lnTo>
                  <a:lnTo>
                    <a:pt x="270" y="103"/>
                  </a:lnTo>
                  <a:lnTo>
                    <a:pt x="272" y="101"/>
                  </a:lnTo>
                  <a:lnTo>
                    <a:pt x="274" y="97"/>
                  </a:lnTo>
                  <a:lnTo>
                    <a:pt x="276" y="95"/>
                  </a:lnTo>
                  <a:lnTo>
                    <a:pt x="278" y="93"/>
                  </a:lnTo>
                  <a:lnTo>
                    <a:pt x="282" y="87"/>
                  </a:lnTo>
                  <a:lnTo>
                    <a:pt x="283" y="84"/>
                  </a:lnTo>
                  <a:lnTo>
                    <a:pt x="287" y="78"/>
                  </a:lnTo>
                  <a:lnTo>
                    <a:pt x="289" y="74"/>
                  </a:lnTo>
                  <a:lnTo>
                    <a:pt x="291" y="70"/>
                  </a:lnTo>
                  <a:lnTo>
                    <a:pt x="293" y="66"/>
                  </a:lnTo>
                  <a:lnTo>
                    <a:pt x="295" y="63"/>
                  </a:lnTo>
                  <a:lnTo>
                    <a:pt x="297" y="61"/>
                  </a:lnTo>
                  <a:lnTo>
                    <a:pt x="299" y="57"/>
                  </a:lnTo>
                  <a:lnTo>
                    <a:pt x="301" y="57"/>
                  </a:lnTo>
                  <a:lnTo>
                    <a:pt x="318" y="99"/>
                  </a:lnTo>
                  <a:lnTo>
                    <a:pt x="335" y="11"/>
                  </a:lnTo>
                  <a:lnTo>
                    <a:pt x="304" y="0"/>
                  </a:lnTo>
                  <a:lnTo>
                    <a:pt x="0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699E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24" name="Freeform 16"/>
            <p:cNvSpPr>
              <a:spLocks/>
            </p:cNvSpPr>
            <p:nvPr/>
          </p:nvSpPr>
          <p:spPr bwMode="auto">
            <a:xfrm>
              <a:off x="2817" y="2056"/>
              <a:ext cx="159" cy="111"/>
            </a:xfrm>
            <a:custGeom>
              <a:avLst/>
              <a:gdLst>
                <a:gd name="T0" fmla="*/ 0 w 319"/>
                <a:gd name="T1" fmla="*/ 133 h 220"/>
                <a:gd name="T2" fmla="*/ 89 w 319"/>
                <a:gd name="T3" fmla="*/ 4 h 220"/>
                <a:gd name="T4" fmla="*/ 319 w 319"/>
                <a:gd name="T5" fmla="*/ 0 h 220"/>
                <a:gd name="T6" fmla="*/ 254 w 319"/>
                <a:gd name="T7" fmla="*/ 184 h 220"/>
                <a:gd name="T8" fmla="*/ 226 w 319"/>
                <a:gd name="T9" fmla="*/ 184 h 220"/>
                <a:gd name="T10" fmla="*/ 184 w 319"/>
                <a:gd name="T11" fmla="*/ 91 h 220"/>
                <a:gd name="T12" fmla="*/ 150 w 319"/>
                <a:gd name="T13" fmla="*/ 171 h 220"/>
                <a:gd name="T14" fmla="*/ 112 w 319"/>
                <a:gd name="T15" fmla="*/ 211 h 220"/>
                <a:gd name="T16" fmla="*/ 47 w 319"/>
                <a:gd name="T17" fmla="*/ 220 h 220"/>
                <a:gd name="T18" fmla="*/ 19 w 319"/>
                <a:gd name="T19" fmla="*/ 194 h 220"/>
                <a:gd name="T20" fmla="*/ 0 w 319"/>
                <a:gd name="T21" fmla="*/ 133 h 220"/>
                <a:gd name="T22" fmla="*/ 0 w 319"/>
                <a:gd name="T23" fmla="*/ 133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9" h="220">
                  <a:moveTo>
                    <a:pt x="0" y="133"/>
                  </a:moveTo>
                  <a:lnTo>
                    <a:pt x="89" y="4"/>
                  </a:lnTo>
                  <a:lnTo>
                    <a:pt x="319" y="0"/>
                  </a:lnTo>
                  <a:lnTo>
                    <a:pt x="254" y="184"/>
                  </a:lnTo>
                  <a:lnTo>
                    <a:pt x="226" y="184"/>
                  </a:lnTo>
                  <a:lnTo>
                    <a:pt x="184" y="91"/>
                  </a:lnTo>
                  <a:lnTo>
                    <a:pt x="150" y="171"/>
                  </a:lnTo>
                  <a:lnTo>
                    <a:pt x="112" y="211"/>
                  </a:lnTo>
                  <a:lnTo>
                    <a:pt x="47" y="220"/>
                  </a:lnTo>
                  <a:lnTo>
                    <a:pt x="19" y="194"/>
                  </a:lnTo>
                  <a:lnTo>
                    <a:pt x="0" y="133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B0C2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25" name="Freeform 17"/>
            <p:cNvSpPr>
              <a:spLocks/>
            </p:cNvSpPr>
            <p:nvPr/>
          </p:nvSpPr>
          <p:spPr bwMode="auto">
            <a:xfrm>
              <a:off x="2798" y="2038"/>
              <a:ext cx="158" cy="100"/>
            </a:xfrm>
            <a:custGeom>
              <a:avLst/>
              <a:gdLst>
                <a:gd name="T0" fmla="*/ 45 w 317"/>
                <a:gd name="T1" fmla="*/ 199 h 199"/>
                <a:gd name="T2" fmla="*/ 66 w 317"/>
                <a:gd name="T3" fmla="*/ 157 h 199"/>
                <a:gd name="T4" fmla="*/ 131 w 317"/>
                <a:gd name="T5" fmla="*/ 79 h 199"/>
                <a:gd name="T6" fmla="*/ 201 w 317"/>
                <a:gd name="T7" fmla="*/ 55 h 199"/>
                <a:gd name="T8" fmla="*/ 226 w 317"/>
                <a:gd name="T9" fmla="*/ 79 h 199"/>
                <a:gd name="T10" fmla="*/ 218 w 317"/>
                <a:gd name="T11" fmla="*/ 123 h 199"/>
                <a:gd name="T12" fmla="*/ 241 w 317"/>
                <a:gd name="T13" fmla="*/ 171 h 199"/>
                <a:gd name="T14" fmla="*/ 275 w 317"/>
                <a:gd name="T15" fmla="*/ 102 h 199"/>
                <a:gd name="T16" fmla="*/ 317 w 317"/>
                <a:gd name="T17" fmla="*/ 60 h 199"/>
                <a:gd name="T18" fmla="*/ 309 w 317"/>
                <a:gd name="T19" fmla="*/ 3 h 199"/>
                <a:gd name="T20" fmla="*/ 0 w 317"/>
                <a:gd name="T21" fmla="*/ 0 h 199"/>
                <a:gd name="T22" fmla="*/ 9 w 317"/>
                <a:gd name="T23" fmla="*/ 93 h 199"/>
                <a:gd name="T24" fmla="*/ 45 w 317"/>
                <a:gd name="T25" fmla="*/ 199 h 199"/>
                <a:gd name="T26" fmla="*/ 45 w 317"/>
                <a:gd name="T27" fmla="*/ 19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7" h="199">
                  <a:moveTo>
                    <a:pt x="45" y="199"/>
                  </a:moveTo>
                  <a:lnTo>
                    <a:pt x="66" y="157"/>
                  </a:lnTo>
                  <a:lnTo>
                    <a:pt x="131" y="79"/>
                  </a:lnTo>
                  <a:lnTo>
                    <a:pt x="201" y="55"/>
                  </a:lnTo>
                  <a:lnTo>
                    <a:pt x="226" y="79"/>
                  </a:lnTo>
                  <a:lnTo>
                    <a:pt x="218" y="123"/>
                  </a:lnTo>
                  <a:lnTo>
                    <a:pt x="241" y="171"/>
                  </a:lnTo>
                  <a:lnTo>
                    <a:pt x="275" y="102"/>
                  </a:lnTo>
                  <a:lnTo>
                    <a:pt x="317" y="60"/>
                  </a:lnTo>
                  <a:lnTo>
                    <a:pt x="309" y="3"/>
                  </a:lnTo>
                  <a:lnTo>
                    <a:pt x="0" y="0"/>
                  </a:lnTo>
                  <a:lnTo>
                    <a:pt x="9" y="93"/>
                  </a:lnTo>
                  <a:lnTo>
                    <a:pt x="45" y="199"/>
                  </a:lnTo>
                  <a:lnTo>
                    <a:pt x="45" y="1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26" name="Freeform 18"/>
            <p:cNvSpPr>
              <a:spLocks/>
            </p:cNvSpPr>
            <p:nvPr/>
          </p:nvSpPr>
          <p:spPr bwMode="auto">
            <a:xfrm>
              <a:off x="2770" y="1951"/>
              <a:ext cx="183" cy="140"/>
            </a:xfrm>
            <a:custGeom>
              <a:avLst/>
              <a:gdLst>
                <a:gd name="T0" fmla="*/ 73 w 365"/>
                <a:gd name="T1" fmla="*/ 279 h 279"/>
                <a:gd name="T2" fmla="*/ 76 w 365"/>
                <a:gd name="T3" fmla="*/ 274 h 279"/>
                <a:gd name="T4" fmla="*/ 80 w 365"/>
                <a:gd name="T5" fmla="*/ 266 h 279"/>
                <a:gd name="T6" fmla="*/ 84 w 365"/>
                <a:gd name="T7" fmla="*/ 262 h 279"/>
                <a:gd name="T8" fmla="*/ 90 w 365"/>
                <a:gd name="T9" fmla="*/ 256 h 279"/>
                <a:gd name="T10" fmla="*/ 95 w 365"/>
                <a:gd name="T11" fmla="*/ 251 h 279"/>
                <a:gd name="T12" fmla="*/ 99 w 365"/>
                <a:gd name="T13" fmla="*/ 245 h 279"/>
                <a:gd name="T14" fmla="*/ 105 w 365"/>
                <a:gd name="T15" fmla="*/ 237 h 279"/>
                <a:gd name="T16" fmla="*/ 111 w 365"/>
                <a:gd name="T17" fmla="*/ 232 h 279"/>
                <a:gd name="T18" fmla="*/ 118 w 365"/>
                <a:gd name="T19" fmla="*/ 226 h 279"/>
                <a:gd name="T20" fmla="*/ 124 w 365"/>
                <a:gd name="T21" fmla="*/ 220 h 279"/>
                <a:gd name="T22" fmla="*/ 130 w 365"/>
                <a:gd name="T23" fmla="*/ 215 h 279"/>
                <a:gd name="T24" fmla="*/ 137 w 365"/>
                <a:gd name="T25" fmla="*/ 211 h 279"/>
                <a:gd name="T26" fmla="*/ 143 w 365"/>
                <a:gd name="T27" fmla="*/ 207 h 279"/>
                <a:gd name="T28" fmla="*/ 149 w 365"/>
                <a:gd name="T29" fmla="*/ 205 h 279"/>
                <a:gd name="T30" fmla="*/ 154 w 365"/>
                <a:gd name="T31" fmla="*/ 203 h 279"/>
                <a:gd name="T32" fmla="*/ 160 w 365"/>
                <a:gd name="T33" fmla="*/ 201 h 279"/>
                <a:gd name="T34" fmla="*/ 166 w 365"/>
                <a:gd name="T35" fmla="*/ 199 h 279"/>
                <a:gd name="T36" fmla="*/ 170 w 365"/>
                <a:gd name="T37" fmla="*/ 199 h 279"/>
                <a:gd name="T38" fmla="*/ 175 w 365"/>
                <a:gd name="T39" fmla="*/ 197 h 279"/>
                <a:gd name="T40" fmla="*/ 183 w 365"/>
                <a:gd name="T41" fmla="*/ 197 h 279"/>
                <a:gd name="T42" fmla="*/ 192 w 365"/>
                <a:gd name="T43" fmla="*/ 199 h 279"/>
                <a:gd name="T44" fmla="*/ 198 w 365"/>
                <a:gd name="T45" fmla="*/ 199 h 279"/>
                <a:gd name="T46" fmla="*/ 204 w 365"/>
                <a:gd name="T47" fmla="*/ 201 h 279"/>
                <a:gd name="T48" fmla="*/ 208 w 365"/>
                <a:gd name="T49" fmla="*/ 201 h 279"/>
                <a:gd name="T50" fmla="*/ 229 w 365"/>
                <a:gd name="T51" fmla="*/ 230 h 279"/>
                <a:gd name="T52" fmla="*/ 255 w 365"/>
                <a:gd name="T53" fmla="*/ 224 h 279"/>
                <a:gd name="T54" fmla="*/ 261 w 365"/>
                <a:gd name="T55" fmla="*/ 218 h 279"/>
                <a:gd name="T56" fmla="*/ 265 w 365"/>
                <a:gd name="T57" fmla="*/ 213 h 279"/>
                <a:gd name="T58" fmla="*/ 270 w 365"/>
                <a:gd name="T59" fmla="*/ 205 h 279"/>
                <a:gd name="T60" fmla="*/ 280 w 365"/>
                <a:gd name="T61" fmla="*/ 197 h 279"/>
                <a:gd name="T62" fmla="*/ 287 w 365"/>
                <a:gd name="T63" fmla="*/ 192 h 279"/>
                <a:gd name="T64" fmla="*/ 295 w 365"/>
                <a:gd name="T65" fmla="*/ 188 h 279"/>
                <a:gd name="T66" fmla="*/ 301 w 365"/>
                <a:gd name="T67" fmla="*/ 184 h 279"/>
                <a:gd name="T68" fmla="*/ 306 w 365"/>
                <a:gd name="T69" fmla="*/ 182 h 279"/>
                <a:gd name="T70" fmla="*/ 314 w 365"/>
                <a:gd name="T71" fmla="*/ 180 h 279"/>
                <a:gd name="T72" fmla="*/ 320 w 365"/>
                <a:gd name="T73" fmla="*/ 178 h 279"/>
                <a:gd name="T74" fmla="*/ 325 w 365"/>
                <a:gd name="T75" fmla="*/ 178 h 279"/>
                <a:gd name="T76" fmla="*/ 331 w 365"/>
                <a:gd name="T77" fmla="*/ 178 h 279"/>
                <a:gd name="T78" fmla="*/ 335 w 365"/>
                <a:gd name="T79" fmla="*/ 178 h 279"/>
                <a:gd name="T80" fmla="*/ 341 w 365"/>
                <a:gd name="T81" fmla="*/ 180 h 279"/>
                <a:gd name="T82" fmla="*/ 348 w 365"/>
                <a:gd name="T83" fmla="*/ 180 h 279"/>
                <a:gd name="T84" fmla="*/ 356 w 365"/>
                <a:gd name="T85" fmla="*/ 182 h 279"/>
                <a:gd name="T86" fmla="*/ 362 w 365"/>
                <a:gd name="T87" fmla="*/ 184 h 279"/>
                <a:gd name="T88" fmla="*/ 365 w 365"/>
                <a:gd name="T89" fmla="*/ 186 h 279"/>
                <a:gd name="T90" fmla="*/ 327 w 365"/>
                <a:gd name="T91" fmla="*/ 13 h 279"/>
                <a:gd name="T92" fmla="*/ 211 w 365"/>
                <a:gd name="T93" fmla="*/ 13 h 279"/>
                <a:gd name="T94" fmla="*/ 101 w 365"/>
                <a:gd name="T95" fmla="*/ 55 h 279"/>
                <a:gd name="T96" fmla="*/ 0 w 365"/>
                <a:gd name="T97" fmla="*/ 142 h 279"/>
                <a:gd name="T98" fmla="*/ 73 w 365"/>
                <a:gd name="T99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5" h="279">
                  <a:moveTo>
                    <a:pt x="73" y="279"/>
                  </a:moveTo>
                  <a:lnTo>
                    <a:pt x="73" y="279"/>
                  </a:lnTo>
                  <a:lnTo>
                    <a:pt x="75" y="277"/>
                  </a:lnTo>
                  <a:lnTo>
                    <a:pt x="76" y="274"/>
                  </a:lnTo>
                  <a:lnTo>
                    <a:pt x="80" y="270"/>
                  </a:lnTo>
                  <a:lnTo>
                    <a:pt x="80" y="266"/>
                  </a:lnTo>
                  <a:lnTo>
                    <a:pt x="82" y="264"/>
                  </a:lnTo>
                  <a:lnTo>
                    <a:pt x="84" y="262"/>
                  </a:lnTo>
                  <a:lnTo>
                    <a:pt x="88" y="260"/>
                  </a:lnTo>
                  <a:lnTo>
                    <a:pt x="90" y="256"/>
                  </a:lnTo>
                  <a:lnTo>
                    <a:pt x="92" y="253"/>
                  </a:lnTo>
                  <a:lnTo>
                    <a:pt x="95" y="251"/>
                  </a:lnTo>
                  <a:lnTo>
                    <a:pt x="97" y="247"/>
                  </a:lnTo>
                  <a:lnTo>
                    <a:pt x="99" y="245"/>
                  </a:lnTo>
                  <a:lnTo>
                    <a:pt x="103" y="241"/>
                  </a:lnTo>
                  <a:lnTo>
                    <a:pt x="105" y="237"/>
                  </a:lnTo>
                  <a:lnTo>
                    <a:pt x="109" y="235"/>
                  </a:lnTo>
                  <a:lnTo>
                    <a:pt x="111" y="232"/>
                  </a:lnTo>
                  <a:lnTo>
                    <a:pt x="114" y="230"/>
                  </a:lnTo>
                  <a:lnTo>
                    <a:pt x="118" y="226"/>
                  </a:lnTo>
                  <a:lnTo>
                    <a:pt x="122" y="224"/>
                  </a:lnTo>
                  <a:lnTo>
                    <a:pt x="124" y="220"/>
                  </a:lnTo>
                  <a:lnTo>
                    <a:pt x="128" y="218"/>
                  </a:lnTo>
                  <a:lnTo>
                    <a:pt x="130" y="215"/>
                  </a:lnTo>
                  <a:lnTo>
                    <a:pt x="133" y="213"/>
                  </a:lnTo>
                  <a:lnTo>
                    <a:pt x="137" y="211"/>
                  </a:lnTo>
                  <a:lnTo>
                    <a:pt x="139" y="209"/>
                  </a:lnTo>
                  <a:lnTo>
                    <a:pt x="143" y="207"/>
                  </a:lnTo>
                  <a:lnTo>
                    <a:pt x="147" y="207"/>
                  </a:lnTo>
                  <a:lnTo>
                    <a:pt x="149" y="205"/>
                  </a:lnTo>
                  <a:lnTo>
                    <a:pt x="152" y="203"/>
                  </a:lnTo>
                  <a:lnTo>
                    <a:pt x="154" y="203"/>
                  </a:lnTo>
                  <a:lnTo>
                    <a:pt x="156" y="201"/>
                  </a:lnTo>
                  <a:lnTo>
                    <a:pt x="160" y="201"/>
                  </a:lnTo>
                  <a:lnTo>
                    <a:pt x="162" y="199"/>
                  </a:lnTo>
                  <a:lnTo>
                    <a:pt x="166" y="199"/>
                  </a:lnTo>
                  <a:lnTo>
                    <a:pt x="168" y="199"/>
                  </a:lnTo>
                  <a:lnTo>
                    <a:pt x="170" y="199"/>
                  </a:lnTo>
                  <a:lnTo>
                    <a:pt x="173" y="197"/>
                  </a:lnTo>
                  <a:lnTo>
                    <a:pt x="175" y="197"/>
                  </a:lnTo>
                  <a:lnTo>
                    <a:pt x="177" y="197"/>
                  </a:lnTo>
                  <a:lnTo>
                    <a:pt x="183" y="197"/>
                  </a:lnTo>
                  <a:lnTo>
                    <a:pt x="189" y="199"/>
                  </a:lnTo>
                  <a:lnTo>
                    <a:pt x="192" y="199"/>
                  </a:lnTo>
                  <a:lnTo>
                    <a:pt x="194" y="199"/>
                  </a:lnTo>
                  <a:lnTo>
                    <a:pt x="198" y="199"/>
                  </a:lnTo>
                  <a:lnTo>
                    <a:pt x="202" y="199"/>
                  </a:lnTo>
                  <a:lnTo>
                    <a:pt x="204" y="201"/>
                  </a:lnTo>
                  <a:lnTo>
                    <a:pt x="206" y="201"/>
                  </a:lnTo>
                  <a:lnTo>
                    <a:pt x="208" y="201"/>
                  </a:lnTo>
                  <a:lnTo>
                    <a:pt x="208" y="201"/>
                  </a:lnTo>
                  <a:lnTo>
                    <a:pt x="229" y="230"/>
                  </a:lnTo>
                  <a:lnTo>
                    <a:pt x="255" y="226"/>
                  </a:lnTo>
                  <a:lnTo>
                    <a:pt x="255" y="224"/>
                  </a:lnTo>
                  <a:lnTo>
                    <a:pt x="259" y="220"/>
                  </a:lnTo>
                  <a:lnTo>
                    <a:pt x="261" y="218"/>
                  </a:lnTo>
                  <a:lnTo>
                    <a:pt x="263" y="215"/>
                  </a:lnTo>
                  <a:lnTo>
                    <a:pt x="265" y="213"/>
                  </a:lnTo>
                  <a:lnTo>
                    <a:pt x="268" y="209"/>
                  </a:lnTo>
                  <a:lnTo>
                    <a:pt x="270" y="205"/>
                  </a:lnTo>
                  <a:lnTo>
                    <a:pt x="274" y="201"/>
                  </a:lnTo>
                  <a:lnTo>
                    <a:pt x="280" y="197"/>
                  </a:lnTo>
                  <a:lnTo>
                    <a:pt x="284" y="194"/>
                  </a:lnTo>
                  <a:lnTo>
                    <a:pt x="287" y="192"/>
                  </a:lnTo>
                  <a:lnTo>
                    <a:pt x="293" y="188"/>
                  </a:lnTo>
                  <a:lnTo>
                    <a:pt x="295" y="188"/>
                  </a:lnTo>
                  <a:lnTo>
                    <a:pt x="297" y="186"/>
                  </a:lnTo>
                  <a:lnTo>
                    <a:pt x="301" y="184"/>
                  </a:lnTo>
                  <a:lnTo>
                    <a:pt x="303" y="184"/>
                  </a:lnTo>
                  <a:lnTo>
                    <a:pt x="306" y="182"/>
                  </a:lnTo>
                  <a:lnTo>
                    <a:pt x="312" y="180"/>
                  </a:lnTo>
                  <a:lnTo>
                    <a:pt x="314" y="180"/>
                  </a:lnTo>
                  <a:lnTo>
                    <a:pt x="318" y="178"/>
                  </a:lnTo>
                  <a:lnTo>
                    <a:pt x="320" y="178"/>
                  </a:lnTo>
                  <a:lnTo>
                    <a:pt x="324" y="178"/>
                  </a:lnTo>
                  <a:lnTo>
                    <a:pt x="325" y="178"/>
                  </a:lnTo>
                  <a:lnTo>
                    <a:pt x="327" y="178"/>
                  </a:lnTo>
                  <a:lnTo>
                    <a:pt x="331" y="178"/>
                  </a:lnTo>
                  <a:lnTo>
                    <a:pt x="333" y="178"/>
                  </a:lnTo>
                  <a:lnTo>
                    <a:pt x="335" y="178"/>
                  </a:lnTo>
                  <a:lnTo>
                    <a:pt x="339" y="180"/>
                  </a:lnTo>
                  <a:lnTo>
                    <a:pt x="341" y="180"/>
                  </a:lnTo>
                  <a:lnTo>
                    <a:pt x="344" y="180"/>
                  </a:lnTo>
                  <a:lnTo>
                    <a:pt x="348" y="180"/>
                  </a:lnTo>
                  <a:lnTo>
                    <a:pt x="352" y="182"/>
                  </a:lnTo>
                  <a:lnTo>
                    <a:pt x="356" y="182"/>
                  </a:lnTo>
                  <a:lnTo>
                    <a:pt x="360" y="184"/>
                  </a:lnTo>
                  <a:lnTo>
                    <a:pt x="362" y="184"/>
                  </a:lnTo>
                  <a:lnTo>
                    <a:pt x="363" y="186"/>
                  </a:lnTo>
                  <a:lnTo>
                    <a:pt x="365" y="186"/>
                  </a:lnTo>
                  <a:lnTo>
                    <a:pt x="365" y="186"/>
                  </a:lnTo>
                  <a:lnTo>
                    <a:pt x="327" y="13"/>
                  </a:lnTo>
                  <a:lnTo>
                    <a:pt x="289" y="0"/>
                  </a:lnTo>
                  <a:lnTo>
                    <a:pt x="211" y="13"/>
                  </a:lnTo>
                  <a:lnTo>
                    <a:pt x="166" y="55"/>
                  </a:lnTo>
                  <a:lnTo>
                    <a:pt x="101" y="55"/>
                  </a:lnTo>
                  <a:lnTo>
                    <a:pt x="35" y="85"/>
                  </a:lnTo>
                  <a:lnTo>
                    <a:pt x="0" y="142"/>
                  </a:lnTo>
                  <a:lnTo>
                    <a:pt x="56" y="196"/>
                  </a:lnTo>
                  <a:lnTo>
                    <a:pt x="73" y="279"/>
                  </a:lnTo>
                  <a:lnTo>
                    <a:pt x="73" y="279"/>
                  </a:lnTo>
                  <a:close/>
                </a:path>
              </a:pathLst>
            </a:custGeom>
            <a:solidFill>
              <a:srgbClr val="CC8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27" name="Freeform 19"/>
            <p:cNvSpPr>
              <a:spLocks/>
            </p:cNvSpPr>
            <p:nvPr/>
          </p:nvSpPr>
          <p:spPr bwMode="auto">
            <a:xfrm>
              <a:off x="2596" y="1841"/>
              <a:ext cx="131" cy="185"/>
            </a:xfrm>
            <a:custGeom>
              <a:avLst/>
              <a:gdLst>
                <a:gd name="T0" fmla="*/ 2 w 263"/>
                <a:gd name="T1" fmla="*/ 0 h 371"/>
                <a:gd name="T2" fmla="*/ 69 w 263"/>
                <a:gd name="T3" fmla="*/ 0 h 371"/>
                <a:gd name="T4" fmla="*/ 118 w 263"/>
                <a:gd name="T5" fmla="*/ 29 h 371"/>
                <a:gd name="T6" fmla="*/ 134 w 263"/>
                <a:gd name="T7" fmla="*/ 80 h 371"/>
                <a:gd name="T8" fmla="*/ 259 w 263"/>
                <a:gd name="T9" fmla="*/ 227 h 371"/>
                <a:gd name="T10" fmla="*/ 263 w 263"/>
                <a:gd name="T11" fmla="*/ 291 h 371"/>
                <a:gd name="T12" fmla="*/ 248 w 263"/>
                <a:gd name="T13" fmla="*/ 371 h 371"/>
                <a:gd name="T14" fmla="*/ 236 w 263"/>
                <a:gd name="T15" fmla="*/ 371 h 371"/>
                <a:gd name="T16" fmla="*/ 215 w 263"/>
                <a:gd name="T17" fmla="*/ 335 h 371"/>
                <a:gd name="T18" fmla="*/ 191 w 263"/>
                <a:gd name="T19" fmla="*/ 365 h 371"/>
                <a:gd name="T20" fmla="*/ 173 w 263"/>
                <a:gd name="T21" fmla="*/ 337 h 371"/>
                <a:gd name="T22" fmla="*/ 137 w 263"/>
                <a:gd name="T23" fmla="*/ 346 h 371"/>
                <a:gd name="T24" fmla="*/ 132 w 263"/>
                <a:gd name="T25" fmla="*/ 337 h 371"/>
                <a:gd name="T26" fmla="*/ 141 w 263"/>
                <a:gd name="T27" fmla="*/ 318 h 371"/>
                <a:gd name="T28" fmla="*/ 107 w 263"/>
                <a:gd name="T29" fmla="*/ 312 h 371"/>
                <a:gd name="T30" fmla="*/ 107 w 263"/>
                <a:gd name="T31" fmla="*/ 297 h 371"/>
                <a:gd name="T32" fmla="*/ 137 w 263"/>
                <a:gd name="T33" fmla="*/ 272 h 371"/>
                <a:gd name="T34" fmla="*/ 118 w 263"/>
                <a:gd name="T35" fmla="*/ 238 h 371"/>
                <a:gd name="T36" fmla="*/ 113 w 263"/>
                <a:gd name="T37" fmla="*/ 204 h 371"/>
                <a:gd name="T38" fmla="*/ 46 w 263"/>
                <a:gd name="T39" fmla="*/ 139 h 371"/>
                <a:gd name="T40" fmla="*/ 0 w 263"/>
                <a:gd name="T41" fmla="*/ 46 h 371"/>
                <a:gd name="T42" fmla="*/ 2 w 263"/>
                <a:gd name="T43" fmla="*/ 0 h 371"/>
                <a:gd name="T44" fmla="*/ 2 w 263"/>
                <a:gd name="T4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3" h="371">
                  <a:moveTo>
                    <a:pt x="2" y="0"/>
                  </a:moveTo>
                  <a:lnTo>
                    <a:pt x="69" y="0"/>
                  </a:lnTo>
                  <a:lnTo>
                    <a:pt x="118" y="29"/>
                  </a:lnTo>
                  <a:lnTo>
                    <a:pt x="134" y="80"/>
                  </a:lnTo>
                  <a:lnTo>
                    <a:pt x="259" y="227"/>
                  </a:lnTo>
                  <a:lnTo>
                    <a:pt x="263" y="291"/>
                  </a:lnTo>
                  <a:lnTo>
                    <a:pt x="248" y="371"/>
                  </a:lnTo>
                  <a:lnTo>
                    <a:pt x="236" y="371"/>
                  </a:lnTo>
                  <a:lnTo>
                    <a:pt x="215" y="335"/>
                  </a:lnTo>
                  <a:lnTo>
                    <a:pt x="191" y="365"/>
                  </a:lnTo>
                  <a:lnTo>
                    <a:pt x="173" y="337"/>
                  </a:lnTo>
                  <a:lnTo>
                    <a:pt x="137" y="346"/>
                  </a:lnTo>
                  <a:lnTo>
                    <a:pt x="132" y="337"/>
                  </a:lnTo>
                  <a:lnTo>
                    <a:pt x="141" y="318"/>
                  </a:lnTo>
                  <a:lnTo>
                    <a:pt x="107" y="312"/>
                  </a:lnTo>
                  <a:lnTo>
                    <a:pt x="107" y="297"/>
                  </a:lnTo>
                  <a:lnTo>
                    <a:pt x="137" y="272"/>
                  </a:lnTo>
                  <a:lnTo>
                    <a:pt x="118" y="238"/>
                  </a:lnTo>
                  <a:lnTo>
                    <a:pt x="113" y="204"/>
                  </a:lnTo>
                  <a:lnTo>
                    <a:pt x="46" y="139"/>
                  </a:lnTo>
                  <a:lnTo>
                    <a:pt x="0" y="46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C8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28" name="Freeform 20"/>
            <p:cNvSpPr>
              <a:spLocks/>
            </p:cNvSpPr>
            <p:nvPr/>
          </p:nvSpPr>
          <p:spPr bwMode="auto">
            <a:xfrm>
              <a:off x="2880" y="1632"/>
              <a:ext cx="116" cy="184"/>
            </a:xfrm>
            <a:custGeom>
              <a:avLst/>
              <a:gdLst>
                <a:gd name="T0" fmla="*/ 6 w 234"/>
                <a:gd name="T1" fmla="*/ 253 h 369"/>
                <a:gd name="T2" fmla="*/ 32 w 234"/>
                <a:gd name="T3" fmla="*/ 228 h 369"/>
                <a:gd name="T4" fmla="*/ 49 w 234"/>
                <a:gd name="T5" fmla="*/ 167 h 369"/>
                <a:gd name="T6" fmla="*/ 48 w 234"/>
                <a:gd name="T7" fmla="*/ 120 h 369"/>
                <a:gd name="T8" fmla="*/ 0 w 234"/>
                <a:gd name="T9" fmla="*/ 103 h 369"/>
                <a:gd name="T10" fmla="*/ 0 w 234"/>
                <a:gd name="T11" fmla="*/ 69 h 369"/>
                <a:gd name="T12" fmla="*/ 59 w 234"/>
                <a:gd name="T13" fmla="*/ 70 h 369"/>
                <a:gd name="T14" fmla="*/ 78 w 234"/>
                <a:gd name="T15" fmla="*/ 6 h 369"/>
                <a:gd name="T16" fmla="*/ 106 w 234"/>
                <a:gd name="T17" fmla="*/ 0 h 369"/>
                <a:gd name="T18" fmla="*/ 125 w 234"/>
                <a:gd name="T19" fmla="*/ 44 h 369"/>
                <a:gd name="T20" fmla="*/ 144 w 234"/>
                <a:gd name="T21" fmla="*/ 46 h 369"/>
                <a:gd name="T22" fmla="*/ 183 w 234"/>
                <a:gd name="T23" fmla="*/ 15 h 369"/>
                <a:gd name="T24" fmla="*/ 194 w 234"/>
                <a:gd name="T25" fmla="*/ 27 h 369"/>
                <a:gd name="T26" fmla="*/ 184 w 234"/>
                <a:gd name="T27" fmla="*/ 78 h 369"/>
                <a:gd name="T28" fmla="*/ 232 w 234"/>
                <a:gd name="T29" fmla="*/ 84 h 369"/>
                <a:gd name="T30" fmla="*/ 234 w 234"/>
                <a:gd name="T31" fmla="*/ 99 h 369"/>
                <a:gd name="T32" fmla="*/ 202 w 234"/>
                <a:gd name="T33" fmla="*/ 137 h 369"/>
                <a:gd name="T34" fmla="*/ 219 w 234"/>
                <a:gd name="T35" fmla="*/ 145 h 369"/>
                <a:gd name="T36" fmla="*/ 228 w 234"/>
                <a:gd name="T37" fmla="*/ 173 h 369"/>
                <a:gd name="T38" fmla="*/ 224 w 234"/>
                <a:gd name="T39" fmla="*/ 185 h 369"/>
                <a:gd name="T40" fmla="*/ 162 w 234"/>
                <a:gd name="T41" fmla="*/ 202 h 369"/>
                <a:gd name="T42" fmla="*/ 112 w 234"/>
                <a:gd name="T43" fmla="*/ 323 h 369"/>
                <a:gd name="T44" fmla="*/ 4 w 234"/>
                <a:gd name="T45" fmla="*/ 369 h 369"/>
                <a:gd name="T46" fmla="*/ 6 w 234"/>
                <a:gd name="T47" fmla="*/ 253 h 369"/>
                <a:gd name="T48" fmla="*/ 6 w 234"/>
                <a:gd name="T49" fmla="*/ 25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369">
                  <a:moveTo>
                    <a:pt x="6" y="253"/>
                  </a:moveTo>
                  <a:lnTo>
                    <a:pt x="32" y="228"/>
                  </a:lnTo>
                  <a:lnTo>
                    <a:pt x="49" y="167"/>
                  </a:lnTo>
                  <a:lnTo>
                    <a:pt x="48" y="120"/>
                  </a:lnTo>
                  <a:lnTo>
                    <a:pt x="0" y="103"/>
                  </a:lnTo>
                  <a:lnTo>
                    <a:pt x="0" y="69"/>
                  </a:lnTo>
                  <a:lnTo>
                    <a:pt x="59" y="70"/>
                  </a:lnTo>
                  <a:lnTo>
                    <a:pt x="78" y="6"/>
                  </a:lnTo>
                  <a:lnTo>
                    <a:pt x="106" y="0"/>
                  </a:lnTo>
                  <a:lnTo>
                    <a:pt x="125" y="44"/>
                  </a:lnTo>
                  <a:lnTo>
                    <a:pt x="144" y="46"/>
                  </a:lnTo>
                  <a:lnTo>
                    <a:pt x="183" y="15"/>
                  </a:lnTo>
                  <a:lnTo>
                    <a:pt x="194" y="27"/>
                  </a:lnTo>
                  <a:lnTo>
                    <a:pt x="184" y="78"/>
                  </a:lnTo>
                  <a:lnTo>
                    <a:pt x="232" y="84"/>
                  </a:lnTo>
                  <a:lnTo>
                    <a:pt x="234" y="99"/>
                  </a:lnTo>
                  <a:lnTo>
                    <a:pt x="202" y="137"/>
                  </a:lnTo>
                  <a:lnTo>
                    <a:pt x="219" y="145"/>
                  </a:lnTo>
                  <a:lnTo>
                    <a:pt x="228" y="173"/>
                  </a:lnTo>
                  <a:lnTo>
                    <a:pt x="224" y="185"/>
                  </a:lnTo>
                  <a:lnTo>
                    <a:pt x="162" y="202"/>
                  </a:lnTo>
                  <a:lnTo>
                    <a:pt x="112" y="323"/>
                  </a:lnTo>
                  <a:lnTo>
                    <a:pt x="4" y="369"/>
                  </a:lnTo>
                  <a:lnTo>
                    <a:pt x="6" y="253"/>
                  </a:lnTo>
                  <a:lnTo>
                    <a:pt x="6" y="253"/>
                  </a:lnTo>
                  <a:close/>
                </a:path>
              </a:pathLst>
            </a:custGeom>
            <a:solidFill>
              <a:srgbClr val="CC8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29" name="Freeform 21"/>
            <p:cNvSpPr>
              <a:spLocks/>
            </p:cNvSpPr>
            <p:nvPr/>
          </p:nvSpPr>
          <p:spPr bwMode="auto">
            <a:xfrm>
              <a:off x="2552" y="1510"/>
              <a:ext cx="293" cy="282"/>
            </a:xfrm>
            <a:custGeom>
              <a:avLst/>
              <a:gdLst>
                <a:gd name="T0" fmla="*/ 89 w 588"/>
                <a:gd name="T1" fmla="*/ 125 h 564"/>
                <a:gd name="T2" fmla="*/ 57 w 588"/>
                <a:gd name="T3" fmla="*/ 232 h 564"/>
                <a:gd name="T4" fmla="*/ 31 w 588"/>
                <a:gd name="T5" fmla="*/ 239 h 564"/>
                <a:gd name="T6" fmla="*/ 4 w 588"/>
                <a:gd name="T7" fmla="*/ 264 h 564"/>
                <a:gd name="T8" fmla="*/ 0 w 588"/>
                <a:gd name="T9" fmla="*/ 308 h 564"/>
                <a:gd name="T10" fmla="*/ 17 w 588"/>
                <a:gd name="T11" fmla="*/ 350 h 564"/>
                <a:gd name="T12" fmla="*/ 44 w 588"/>
                <a:gd name="T13" fmla="*/ 371 h 564"/>
                <a:gd name="T14" fmla="*/ 80 w 588"/>
                <a:gd name="T15" fmla="*/ 365 h 564"/>
                <a:gd name="T16" fmla="*/ 139 w 588"/>
                <a:gd name="T17" fmla="*/ 445 h 564"/>
                <a:gd name="T18" fmla="*/ 268 w 588"/>
                <a:gd name="T19" fmla="*/ 536 h 564"/>
                <a:gd name="T20" fmla="*/ 331 w 588"/>
                <a:gd name="T21" fmla="*/ 564 h 564"/>
                <a:gd name="T22" fmla="*/ 437 w 588"/>
                <a:gd name="T23" fmla="*/ 538 h 564"/>
                <a:gd name="T24" fmla="*/ 513 w 588"/>
                <a:gd name="T25" fmla="*/ 481 h 564"/>
                <a:gd name="T26" fmla="*/ 569 w 588"/>
                <a:gd name="T27" fmla="*/ 414 h 564"/>
                <a:gd name="T28" fmla="*/ 588 w 588"/>
                <a:gd name="T29" fmla="*/ 287 h 564"/>
                <a:gd name="T30" fmla="*/ 563 w 588"/>
                <a:gd name="T31" fmla="*/ 190 h 564"/>
                <a:gd name="T32" fmla="*/ 506 w 588"/>
                <a:gd name="T33" fmla="*/ 70 h 564"/>
                <a:gd name="T34" fmla="*/ 453 w 588"/>
                <a:gd name="T35" fmla="*/ 4 h 564"/>
                <a:gd name="T36" fmla="*/ 226 w 588"/>
                <a:gd name="T37" fmla="*/ 0 h 564"/>
                <a:gd name="T38" fmla="*/ 89 w 588"/>
                <a:gd name="T39" fmla="*/ 125 h 564"/>
                <a:gd name="T40" fmla="*/ 89 w 588"/>
                <a:gd name="T41" fmla="*/ 125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88" h="564">
                  <a:moveTo>
                    <a:pt x="89" y="125"/>
                  </a:moveTo>
                  <a:lnTo>
                    <a:pt x="57" y="232"/>
                  </a:lnTo>
                  <a:lnTo>
                    <a:pt x="31" y="239"/>
                  </a:lnTo>
                  <a:lnTo>
                    <a:pt x="4" y="264"/>
                  </a:lnTo>
                  <a:lnTo>
                    <a:pt x="0" y="308"/>
                  </a:lnTo>
                  <a:lnTo>
                    <a:pt x="17" y="350"/>
                  </a:lnTo>
                  <a:lnTo>
                    <a:pt x="44" y="371"/>
                  </a:lnTo>
                  <a:lnTo>
                    <a:pt x="80" y="365"/>
                  </a:lnTo>
                  <a:lnTo>
                    <a:pt x="139" y="445"/>
                  </a:lnTo>
                  <a:lnTo>
                    <a:pt x="268" y="536"/>
                  </a:lnTo>
                  <a:lnTo>
                    <a:pt x="331" y="564"/>
                  </a:lnTo>
                  <a:lnTo>
                    <a:pt x="437" y="538"/>
                  </a:lnTo>
                  <a:lnTo>
                    <a:pt x="513" y="481"/>
                  </a:lnTo>
                  <a:lnTo>
                    <a:pt x="569" y="414"/>
                  </a:lnTo>
                  <a:lnTo>
                    <a:pt x="588" y="287"/>
                  </a:lnTo>
                  <a:lnTo>
                    <a:pt x="563" y="190"/>
                  </a:lnTo>
                  <a:lnTo>
                    <a:pt x="506" y="70"/>
                  </a:lnTo>
                  <a:lnTo>
                    <a:pt x="453" y="4"/>
                  </a:lnTo>
                  <a:lnTo>
                    <a:pt x="226" y="0"/>
                  </a:lnTo>
                  <a:lnTo>
                    <a:pt x="89" y="125"/>
                  </a:lnTo>
                  <a:lnTo>
                    <a:pt x="89" y="125"/>
                  </a:lnTo>
                  <a:close/>
                </a:path>
              </a:pathLst>
            </a:custGeom>
            <a:solidFill>
              <a:srgbClr val="CC8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30" name="Freeform 22"/>
            <p:cNvSpPr>
              <a:spLocks/>
            </p:cNvSpPr>
            <p:nvPr/>
          </p:nvSpPr>
          <p:spPr bwMode="auto">
            <a:xfrm>
              <a:off x="2639" y="1513"/>
              <a:ext cx="172" cy="275"/>
            </a:xfrm>
            <a:custGeom>
              <a:avLst/>
              <a:gdLst>
                <a:gd name="T0" fmla="*/ 93 w 344"/>
                <a:gd name="T1" fmla="*/ 5 h 551"/>
                <a:gd name="T2" fmla="*/ 82 w 344"/>
                <a:gd name="T3" fmla="*/ 22 h 551"/>
                <a:gd name="T4" fmla="*/ 70 w 344"/>
                <a:gd name="T5" fmla="*/ 39 h 551"/>
                <a:gd name="T6" fmla="*/ 59 w 344"/>
                <a:gd name="T7" fmla="*/ 60 h 551"/>
                <a:gd name="T8" fmla="*/ 48 w 344"/>
                <a:gd name="T9" fmla="*/ 83 h 551"/>
                <a:gd name="T10" fmla="*/ 34 w 344"/>
                <a:gd name="T11" fmla="*/ 112 h 551"/>
                <a:gd name="T12" fmla="*/ 23 w 344"/>
                <a:gd name="T13" fmla="*/ 142 h 551"/>
                <a:gd name="T14" fmla="*/ 13 w 344"/>
                <a:gd name="T15" fmla="*/ 174 h 551"/>
                <a:gd name="T16" fmla="*/ 6 w 344"/>
                <a:gd name="T17" fmla="*/ 209 h 551"/>
                <a:gd name="T18" fmla="*/ 0 w 344"/>
                <a:gd name="T19" fmla="*/ 245 h 551"/>
                <a:gd name="T20" fmla="*/ 0 w 344"/>
                <a:gd name="T21" fmla="*/ 283 h 551"/>
                <a:gd name="T22" fmla="*/ 6 w 344"/>
                <a:gd name="T23" fmla="*/ 323 h 551"/>
                <a:gd name="T24" fmla="*/ 13 w 344"/>
                <a:gd name="T25" fmla="*/ 357 h 551"/>
                <a:gd name="T26" fmla="*/ 23 w 344"/>
                <a:gd name="T27" fmla="*/ 391 h 551"/>
                <a:gd name="T28" fmla="*/ 36 w 344"/>
                <a:gd name="T29" fmla="*/ 420 h 551"/>
                <a:gd name="T30" fmla="*/ 49 w 344"/>
                <a:gd name="T31" fmla="*/ 446 h 551"/>
                <a:gd name="T32" fmla="*/ 65 w 344"/>
                <a:gd name="T33" fmla="*/ 467 h 551"/>
                <a:gd name="T34" fmla="*/ 80 w 344"/>
                <a:gd name="T35" fmla="*/ 488 h 551"/>
                <a:gd name="T36" fmla="*/ 95 w 344"/>
                <a:gd name="T37" fmla="*/ 503 h 551"/>
                <a:gd name="T38" fmla="*/ 112 w 344"/>
                <a:gd name="T39" fmla="*/ 518 h 551"/>
                <a:gd name="T40" fmla="*/ 127 w 344"/>
                <a:gd name="T41" fmla="*/ 528 h 551"/>
                <a:gd name="T42" fmla="*/ 143 w 344"/>
                <a:gd name="T43" fmla="*/ 537 h 551"/>
                <a:gd name="T44" fmla="*/ 158 w 344"/>
                <a:gd name="T45" fmla="*/ 543 h 551"/>
                <a:gd name="T46" fmla="*/ 171 w 344"/>
                <a:gd name="T47" fmla="*/ 547 h 551"/>
                <a:gd name="T48" fmla="*/ 192 w 344"/>
                <a:gd name="T49" fmla="*/ 551 h 551"/>
                <a:gd name="T50" fmla="*/ 215 w 344"/>
                <a:gd name="T51" fmla="*/ 549 h 551"/>
                <a:gd name="T52" fmla="*/ 236 w 344"/>
                <a:gd name="T53" fmla="*/ 543 h 551"/>
                <a:gd name="T54" fmla="*/ 255 w 344"/>
                <a:gd name="T55" fmla="*/ 537 h 551"/>
                <a:gd name="T56" fmla="*/ 268 w 344"/>
                <a:gd name="T57" fmla="*/ 530 h 551"/>
                <a:gd name="T58" fmla="*/ 281 w 344"/>
                <a:gd name="T59" fmla="*/ 524 h 551"/>
                <a:gd name="T60" fmla="*/ 285 w 344"/>
                <a:gd name="T61" fmla="*/ 513 h 551"/>
                <a:gd name="T62" fmla="*/ 291 w 344"/>
                <a:gd name="T63" fmla="*/ 499 h 551"/>
                <a:gd name="T64" fmla="*/ 298 w 344"/>
                <a:gd name="T65" fmla="*/ 482 h 551"/>
                <a:gd name="T66" fmla="*/ 306 w 344"/>
                <a:gd name="T67" fmla="*/ 461 h 551"/>
                <a:gd name="T68" fmla="*/ 314 w 344"/>
                <a:gd name="T69" fmla="*/ 441 h 551"/>
                <a:gd name="T70" fmla="*/ 321 w 344"/>
                <a:gd name="T71" fmla="*/ 414 h 551"/>
                <a:gd name="T72" fmla="*/ 329 w 344"/>
                <a:gd name="T73" fmla="*/ 385 h 551"/>
                <a:gd name="T74" fmla="*/ 335 w 344"/>
                <a:gd name="T75" fmla="*/ 357 h 551"/>
                <a:gd name="T76" fmla="*/ 340 w 344"/>
                <a:gd name="T77" fmla="*/ 326 h 551"/>
                <a:gd name="T78" fmla="*/ 344 w 344"/>
                <a:gd name="T79" fmla="*/ 296 h 551"/>
                <a:gd name="T80" fmla="*/ 344 w 344"/>
                <a:gd name="T81" fmla="*/ 264 h 551"/>
                <a:gd name="T82" fmla="*/ 342 w 344"/>
                <a:gd name="T83" fmla="*/ 233 h 551"/>
                <a:gd name="T84" fmla="*/ 338 w 344"/>
                <a:gd name="T85" fmla="*/ 203 h 551"/>
                <a:gd name="T86" fmla="*/ 331 w 344"/>
                <a:gd name="T87" fmla="*/ 173 h 551"/>
                <a:gd name="T88" fmla="*/ 321 w 344"/>
                <a:gd name="T89" fmla="*/ 146 h 551"/>
                <a:gd name="T90" fmla="*/ 310 w 344"/>
                <a:gd name="T91" fmla="*/ 119 h 551"/>
                <a:gd name="T92" fmla="*/ 298 w 344"/>
                <a:gd name="T93" fmla="*/ 96 h 551"/>
                <a:gd name="T94" fmla="*/ 287 w 344"/>
                <a:gd name="T95" fmla="*/ 76 h 551"/>
                <a:gd name="T96" fmla="*/ 274 w 344"/>
                <a:gd name="T97" fmla="*/ 55 h 551"/>
                <a:gd name="T98" fmla="*/ 262 w 344"/>
                <a:gd name="T99" fmla="*/ 38 h 551"/>
                <a:gd name="T100" fmla="*/ 253 w 344"/>
                <a:gd name="T101" fmla="*/ 24 h 551"/>
                <a:gd name="T102" fmla="*/ 240 w 344"/>
                <a:gd name="T103" fmla="*/ 9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44" h="551">
                  <a:moveTo>
                    <a:pt x="160" y="0"/>
                  </a:moveTo>
                  <a:lnTo>
                    <a:pt x="97" y="3"/>
                  </a:lnTo>
                  <a:lnTo>
                    <a:pt x="95" y="3"/>
                  </a:lnTo>
                  <a:lnTo>
                    <a:pt x="95" y="3"/>
                  </a:lnTo>
                  <a:lnTo>
                    <a:pt x="93" y="5"/>
                  </a:lnTo>
                  <a:lnTo>
                    <a:pt x="91" y="9"/>
                  </a:lnTo>
                  <a:lnTo>
                    <a:pt x="87" y="13"/>
                  </a:lnTo>
                  <a:lnTo>
                    <a:pt x="86" y="17"/>
                  </a:lnTo>
                  <a:lnTo>
                    <a:pt x="84" y="20"/>
                  </a:lnTo>
                  <a:lnTo>
                    <a:pt x="82" y="22"/>
                  </a:lnTo>
                  <a:lnTo>
                    <a:pt x="80" y="26"/>
                  </a:lnTo>
                  <a:lnTo>
                    <a:pt x="78" y="30"/>
                  </a:lnTo>
                  <a:lnTo>
                    <a:pt x="76" y="32"/>
                  </a:lnTo>
                  <a:lnTo>
                    <a:pt x="74" y="36"/>
                  </a:lnTo>
                  <a:lnTo>
                    <a:pt x="70" y="39"/>
                  </a:lnTo>
                  <a:lnTo>
                    <a:pt x="68" y="43"/>
                  </a:lnTo>
                  <a:lnTo>
                    <a:pt x="67" y="47"/>
                  </a:lnTo>
                  <a:lnTo>
                    <a:pt x="65" y="51"/>
                  </a:lnTo>
                  <a:lnTo>
                    <a:pt x="63" y="55"/>
                  </a:lnTo>
                  <a:lnTo>
                    <a:pt x="59" y="60"/>
                  </a:lnTo>
                  <a:lnTo>
                    <a:pt x="57" y="64"/>
                  </a:lnTo>
                  <a:lnTo>
                    <a:pt x="55" y="68"/>
                  </a:lnTo>
                  <a:lnTo>
                    <a:pt x="51" y="74"/>
                  </a:lnTo>
                  <a:lnTo>
                    <a:pt x="49" y="79"/>
                  </a:lnTo>
                  <a:lnTo>
                    <a:pt x="48" y="83"/>
                  </a:lnTo>
                  <a:lnTo>
                    <a:pt x="44" y="89"/>
                  </a:lnTo>
                  <a:lnTo>
                    <a:pt x="42" y="95"/>
                  </a:lnTo>
                  <a:lnTo>
                    <a:pt x="40" y="100"/>
                  </a:lnTo>
                  <a:lnTo>
                    <a:pt x="38" y="106"/>
                  </a:lnTo>
                  <a:lnTo>
                    <a:pt x="34" y="112"/>
                  </a:lnTo>
                  <a:lnTo>
                    <a:pt x="32" y="117"/>
                  </a:lnTo>
                  <a:lnTo>
                    <a:pt x="30" y="123"/>
                  </a:lnTo>
                  <a:lnTo>
                    <a:pt x="27" y="129"/>
                  </a:lnTo>
                  <a:lnTo>
                    <a:pt x="25" y="136"/>
                  </a:lnTo>
                  <a:lnTo>
                    <a:pt x="23" y="142"/>
                  </a:lnTo>
                  <a:lnTo>
                    <a:pt x="21" y="148"/>
                  </a:lnTo>
                  <a:lnTo>
                    <a:pt x="19" y="154"/>
                  </a:lnTo>
                  <a:lnTo>
                    <a:pt x="17" y="161"/>
                  </a:lnTo>
                  <a:lnTo>
                    <a:pt x="15" y="167"/>
                  </a:lnTo>
                  <a:lnTo>
                    <a:pt x="13" y="174"/>
                  </a:lnTo>
                  <a:lnTo>
                    <a:pt x="11" y="182"/>
                  </a:lnTo>
                  <a:lnTo>
                    <a:pt x="10" y="188"/>
                  </a:lnTo>
                  <a:lnTo>
                    <a:pt x="8" y="195"/>
                  </a:lnTo>
                  <a:lnTo>
                    <a:pt x="8" y="203"/>
                  </a:lnTo>
                  <a:lnTo>
                    <a:pt x="6" y="209"/>
                  </a:lnTo>
                  <a:lnTo>
                    <a:pt x="4" y="216"/>
                  </a:lnTo>
                  <a:lnTo>
                    <a:pt x="2" y="224"/>
                  </a:lnTo>
                  <a:lnTo>
                    <a:pt x="2" y="230"/>
                  </a:lnTo>
                  <a:lnTo>
                    <a:pt x="2" y="237"/>
                  </a:lnTo>
                  <a:lnTo>
                    <a:pt x="0" y="245"/>
                  </a:lnTo>
                  <a:lnTo>
                    <a:pt x="0" y="252"/>
                  </a:lnTo>
                  <a:lnTo>
                    <a:pt x="0" y="260"/>
                  </a:lnTo>
                  <a:lnTo>
                    <a:pt x="0" y="268"/>
                  </a:lnTo>
                  <a:lnTo>
                    <a:pt x="0" y="275"/>
                  </a:lnTo>
                  <a:lnTo>
                    <a:pt x="0" y="283"/>
                  </a:lnTo>
                  <a:lnTo>
                    <a:pt x="2" y="290"/>
                  </a:lnTo>
                  <a:lnTo>
                    <a:pt x="2" y="298"/>
                  </a:lnTo>
                  <a:lnTo>
                    <a:pt x="2" y="306"/>
                  </a:lnTo>
                  <a:lnTo>
                    <a:pt x="4" y="313"/>
                  </a:lnTo>
                  <a:lnTo>
                    <a:pt x="6" y="323"/>
                  </a:lnTo>
                  <a:lnTo>
                    <a:pt x="8" y="330"/>
                  </a:lnTo>
                  <a:lnTo>
                    <a:pt x="8" y="336"/>
                  </a:lnTo>
                  <a:lnTo>
                    <a:pt x="10" y="344"/>
                  </a:lnTo>
                  <a:lnTo>
                    <a:pt x="11" y="351"/>
                  </a:lnTo>
                  <a:lnTo>
                    <a:pt x="13" y="357"/>
                  </a:lnTo>
                  <a:lnTo>
                    <a:pt x="15" y="365"/>
                  </a:lnTo>
                  <a:lnTo>
                    <a:pt x="17" y="372"/>
                  </a:lnTo>
                  <a:lnTo>
                    <a:pt x="19" y="378"/>
                  </a:lnTo>
                  <a:lnTo>
                    <a:pt x="21" y="384"/>
                  </a:lnTo>
                  <a:lnTo>
                    <a:pt x="23" y="391"/>
                  </a:lnTo>
                  <a:lnTo>
                    <a:pt x="25" y="397"/>
                  </a:lnTo>
                  <a:lnTo>
                    <a:pt x="29" y="403"/>
                  </a:lnTo>
                  <a:lnTo>
                    <a:pt x="30" y="408"/>
                  </a:lnTo>
                  <a:lnTo>
                    <a:pt x="32" y="414"/>
                  </a:lnTo>
                  <a:lnTo>
                    <a:pt x="36" y="420"/>
                  </a:lnTo>
                  <a:lnTo>
                    <a:pt x="38" y="425"/>
                  </a:lnTo>
                  <a:lnTo>
                    <a:pt x="42" y="431"/>
                  </a:lnTo>
                  <a:lnTo>
                    <a:pt x="44" y="435"/>
                  </a:lnTo>
                  <a:lnTo>
                    <a:pt x="46" y="441"/>
                  </a:lnTo>
                  <a:lnTo>
                    <a:pt x="49" y="446"/>
                  </a:lnTo>
                  <a:lnTo>
                    <a:pt x="51" y="450"/>
                  </a:lnTo>
                  <a:lnTo>
                    <a:pt x="55" y="456"/>
                  </a:lnTo>
                  <a:lnTo>
                    <a:pt x="59" y="460"/>
                  </a:lnTo>
                  <a:lnTo>
                    <a:pt x="61" y="463"/>
                  </a:lnTo>
                  <a:lnTo>
                    <a:pt x="65" y="467"/>
                  </a:lnTo>
                  <a:lnTo>
                    <a:pt x="67" y="473"/>
                  </a:lnTo>
                  <a:lnTo>
                    <a:pt x="70" y="477"/>
                  </a:lnTo>
                  <a:lnTo>
                    <a:pt x="74" y="480"/>
                  </a:lnTo>
                  <a:lnTo>
                    <a:pt x="76" y="484"/>
                  </a:lnTo>
                  <a:lnTo>
                    <a:pt x="80" y="488"/>
                  </a:lnTo>
                  <a:lnTo>
                    <a:pt x="84" y="492"/>
                  </a:lnTo>
                  <a:lnTo>
                    <a:pt x="87" y="496"/>
                  </a:lnTo>
                  <a:lnTo>
                    <a:pt x="89" y="498"/>
                  </a:lnTo>
                  <a:lnTo>
                    <a:pt x="93" y="501"/>
                  </a:lnTo>
                  <a:lnTo>
                    <a:pt x="95" y="503"/>
                  </a:lnTo>
                  <a:lnTo>
                    <a:pt x="99" y="507"/>
                  </a:lnTo>
                  <a:lnTo>
                    <a:pt x="103" y="509"/>
                  </a:lnTo>
                  <a:lnTo>
                    <a:pt x="106" y="513"/>
                  </a:lnTo>
                  <a:lnTo>
                    <a:pt x="108" y="515"/>
                  </a:lnTo>
                  <a:lnTo>
                    <a:pt x="112" y="518"/>
                  </a:lnTo>
                  <a:lnTo>
                    <a:pt x="114" y="520"/>
                  </a:lnTo>
                  <a:lnTo>
                    <a:pt x="118" y="522"/>
                  </a:lnTo>
                  <a:lnTo>
                    <a:pt x="122" y="524"/>
                  </a:lnTo>
                  <a:lnTo>
                    <a:pt x="126" y="526"/>
                  </a:lnTo>
                  <a:lnTo>
                    <a:pt x="127" y="528"/>
                  </a:lnTo>
                  <a:lnTo>
                    <a:pt x="131" y="530"/>
                  </a:lnTo>
                  <a:lnTo>
                    <a:pt x="135" y="532"/>
                  </a:lnTo>
                  <a:lnTo>
                    <a:pt x="137" y="534"/>
                  </a:lnTo>
                  <a:lnTo>
                    <a:pt x="141" y="536"/>
                  </a:lnTo>
                  <a:lnTo>
                    <a:pt x="143" y="537"/>
                  </a:lnTo>
                  <a:lnTo>
                    <a:pt x="146" y="537"/>
                  </a:lnTo>
                  <a:lnTo>
                    <a:pt x="148" y="539"/>
                  </a:lnTo>
                  <a:lnTo>
                    <a:pt x="152" y="541"/>
                  </a:lnTo>
                  <a:lnTo>
                    <a:pt x="154" y="541"/>
                  </a:lnTo>
                  <a:lnTo>
                    <a:pt x="158" y="543"/>
                  </a:lnTo>
                  <a:lnTo>
                    <a:pt x="160" y="545"/>
                  </a:lnTo>
                  <a:lnTo>
                    <a:pt x="162" y="545"/>
                  </a:lnTo>
                  <a:lnTo>
                    <a:pt x="165" y="545"/>
                  </a:lnTo>
                  <a:lnTo>
                    <a:pt x="167" y="547"/>
                  </a:lnTo>
                  <a:lnTo>
                    <a:pt x="171" y="547"/>
                  </a:lnTo>
                  <a:lnTo>
                    <a:pt x="175" y="549"/>
                  </a:lnTo>
                  <a:lnTo>
                    <a:pt x="181" y="551"/>
                  </a:lnTo>
                  <a:lnTo>
                    <a:pt x="184" y="551"/>
                  </a:lnTo>
                  <a:lnTo>
                    <a:pt x="188" y="551"/>
                  </a:lnTo>
                  <a:lnTo>
                    <a:pt x="192" y="551"/>
                  </a:lnTo>
                  <a:lnTo>
                    <a:pt x="198" y="551"/>
                  </a:lnTo>
                  <a:lnTo>
                    <a:pt x="202" y="551"/>
                  </a:lnTo>
                  <a:lnTo>
                    <a:pt x="205" y="551"/>
                  </a:lnTo>
                  <a:lnTo>
                    <a:pt x="211" y="551"/>
                  </a:lnTo>
                  <a:lnTo>
                    <a:pt x="215" y="549"/>
                  </a:lnTo>
                  <a:lnTo>
                    <a:pt x="219" y="549"/>
                  </a:lnTo>
                  <a:lnTo>
                    <a:pt x="224" y="547"/>
                  </a:lnTo>
                  <a:lnTo>
                    <a:pt x="228" y="547"/>
                  </a:lnTo>
                  <a:lnTo>
                    <a:pt x="232" y="545"/>
                  </a:lnTo>
                  <a:lnTo>
                    <a:pt x="236" y="543"/>
                  </a:lnTo>
                  <a:lnTo>
                    <a:pt x="240" y="543"/>
                  </a:lnTo>
                  <a:lnTo>
                    <a:pt x="243" y="541"/>
                  </a:lnTo>
                  <a:lnTo>
                    <a:pt x="247" y="539"/>
                  </a:lnTo>
                  <a:lnTo>
                    <a:pt x="251" y="537"/>
                  </a:lnTo>
                  <a:lnTo>
                    <a:pt x="255" y="537"/>
                  </a:lnTo>
                  <a:lnTo>
                    <a:pt x="257" y="536"/>
                  </a:lnTo>
                  <a:lnTo>
                    <a:pt x="260" y="534"/>
                  </a:lnTo>
                  <a:lnTo>
                    <a:pt x="264" y="532"/>
                  </a:lnTo>
                  <a:lnTo>
                    <a:pt x="266" y="532"/>
                  </a:lnTo>
                  <a:lnTo>
                    <a:pt x="268" y="530"/>
                  </a:lnTo>
                  <a:lnTo>
                    <a:pt x="272" y="530"/>
                  </a:lnTo>
                  <a:lnTo>
                    <a:pt x="276" y="526"/>
                  </a:lnTo>
                  <a:lnTo>
                    <a:pt x="278" y="526"/>
                  </a:lnTo>
                  <a:lnTo>
                    <a:pt x="279" y="524"/>
                  </a:lnTo>
                  <a:lnTo>
                    <a:pt x="281" y="524"/>
                  </a:lnTo>
                  <a:lnTo>
                    <a:pt x="281" y="524"/>
                  </a:lnTo>
                  <a:lnTo>
                    <a:pt x="281" y="522"/>
                  </a:lnTo>
                  <a:lnTo>
                    <a:pt x="283" y="520"/>
                  </a:lnTo>
                  <a:lnTo>
                    <a:pt x="283" y="517"/>
                  </a:lnTo>
                  <a:lnTo>
                    <a:pt x="285" y="513"/>
                  </a:lnTo>
                  <a:lnTo>
                    <a:pt x="287" y="509"/>
                  </a:lnTo>
                  <a:lnTo>
                    <a:pt x="289" y="507"/>
                  </a:lnTo>
                  <a:lnTo>
                    <a:pt x="289" y="505"/>
                  </a:lnTo>
                  <a:lnTo>
                    <a:pt x="291" y="501"/>
                  </a:lnTo>
                  <a:lnTo>
                    <a:pt x="291" y="499"/>
                  </a:lnTo>
                  <a:lnTo>
                    <a:pt x="293" y="496"/>
                  </a:lnTo>
                  <a:lnTo>
                    <a:pt x="295" y="492"/>
                  </a:lnTo>
                  <a:lnTo>
                    <a:pt x="295" y="490"/>
                  </a:lnTo>
                  <a:lnTo>
                    <a:pt x="297" y="486"/>
                  </a:lnTo>
                  <a:lnTo>
                    <a:pt x="298" y="482"/>
                  </a:lnTo>
                  <a:lnTo>
                    <a:pt x="300" y="479"/>
                  </a:lnTo>
                  <a:lnTo>
                    <a:pt x="300" y="475"/>
                  </a:lnTo>
                  <a:lnTo>
                    <a:pt x="302" y="471"/>
                  </a:lnTo>
                  <a:lnTo>
                    <a:pt x="304" y="467"/>
                  </a:lnTo>
                  <a:lnTo>
                    <a:pt x="306" y="461"/>
                  </a:lnTo>
                  <a:lnTo>
                    <a:pt x="308" y="458"/>
                  </a:lnTo>
                  <a:lnTo>
                    <a:pt x="310" y="454"/>
                  </a:lnTo>
                  <a:lnTo>
                    <a:pt x="310" y="450"/>
                  </a:lnTo>
                  <a:lnTo>
                    <a:pt x="312" y="444"/>
                  </a:lnTo>
                  <a:lnTo>
                    <a:pt x="314" y="441"/>
                  </a:lnTo>
                  <a:lnTo>
                    <a:pt x="316" y="435"/>
                  </a:lnTo>
                  <a:lnTo>
                    <a:pt x="318" y="429"/>
                  </a:lnTo>
                  <a:lnTo>
                    <a:pt x="318" y="425"/>
                  </a:lnTo>
                  <a:lnTo>
                    <a:pt x="319" y="420"/>
                  </a:lnTo>
                  <a:lnTo>
                    <a:pt x="321" y="414"/>
                  </a:lnTo>
                  <a:lnTo>
                    <a:pt x="323" y="408"/>
                  </a:lnTo>
                  <a:lnTo>
                    <a:pt x="323" y="403"/>
                  </a:lnTo>
                  <a:lnTo>
                    <a:pt x="325" y="397"/>
                  </a:lnTo>
                  <a:lnTo>
                    <a:pt x="327" y="393"/>
                  </a:lnTo>
                  <a:lnTo>
                    <a:pt x="329" y="385"/>
                  </a:lnTo>
                  <a:lnTo>
                    <a:pt x="329" y="380"/>
                  </a:lnTo>
                  <a:lnTo>
                    <a:pt x="331" y="376"/>
                  </a:lnTo>
                  <a:lnTo>
                    <a:pt x="333" y="370"/>
                  </a:lnTo>
                  <a:lnTo>
                    <a:pt x="333" y="363"/>
                  </a:lnTo>
                  <a:lnTo>
                    <a:pt x="335" y="357"/>
                  </a:lnTo>
                  <a:lnTo>
                    <a:pt x="337" y="351"/>
                  </a:lnTo>
                  <a:lnTo>
                    <a:pt x="337" y="345"/>
                  </a:lnTo>
                  <a:lnTo>
                    <a:pt x="338" y="340"/>
                  </a:lnTo>
                  <a:lnTo>
                    <a:pt x="338" y="332"/>
                  </a:lnTo>
                  <a:lnTo>
                    <a:pt x="340" y="326"/>
                  </a:lnTo>
                  <a:lnTo>
                    <a:pt x="340" y="321"/>
                  </a:lnTo>
                  <a:lnTo>
                    <a:pt x="342" y="315"/>
                  </a:lnTo>
                  <a:lnTo>
                    <a:pt x="342" y="307"/>
                  </a:lnTo>
                  <a:lnTo>
                    <a:pt x="342" y="302"/>
                  </a:lnTo>
                  <a:lnTo>
                    <a:pt x="344" y="296"/>
                  </a:lnTo>
                  <a:lnTo>
                    <a:pt x="344" y="290"/>
                  </a:lnTo>
                  <a:lnTo>
                    <a:pt x="344" y="283"/>
                  </a:lnTo>
                  <a:lnTo>
                    <a:pt x="344" y="277"/>
                  </a:lnTo>
                  <a:lnTo>
                    <a:pt x="344" y="271"/>
                  </a:lnTo>
                  <a:lnTo>
                    <a:pt x="344" y="264"/>
                  </a:lnTo>
                  <a:lnTo>
                    <a:pt x="344" y="258"/>
                  </a:lnTo>
                  <a:lnTo>
                    <a:pt x="344" y="252"/>
                  </a:lnTo>
                  <a:lnTo>
                    <a:pt x="344" y="247"/>
                  </a:lnTo>
                  <a:lnTo>
                    <a:pt x="344" y="239"/>
                  </a:lnTo>
                  <a:lnTo>
                    <a:pt x="342" y="233"/>
                  </a:lnTo>
                  <a:lnTo>
                    <a:pt x="342" y="228"/>
                  </a:lnTo>
                  <a:lnTo>
                    <a:pt x="342" y="220"/>
                  </a:lnTo>
                  <a:lnTo>
                    <a:pt x="340" y="214"/>
                  </a:lnTo>
                  <a:lnTo>
                    <a:pt x="340" y="209"/>
                  </a:lnTo>
                  <a:lnTo>
                    <a:pt x="338" y="203"/>
                  </a:lnTo>
                  <a:lnTo>
                    <a:pt x="337" y="197"/>
                  </a:lnTo>
                  <a:lnTo>
                    <a:pt x="335" y="190"/>
                  </a:lnTo>
                  <a:lnTo>
                    <a:pt x="335" y="184"/>
                  </a:lnTo>
                  <a:lnTo>
                    <a:pt x="333" y="178"/>
                  </a:lnTo>
                  <a:lnTo>
                    <a:pt x="331" y="173"/>
                  </a:lnTo>
                  <a:lnTo>
                    <a:pt x="329" y="167"/>
                  </a:lnTo>
                  <a:lnTo>
                    <a:pt x="327" y="163"/>
                  </a:lnTo>
                  <a:lnTo>
                    <a:pt x="325" y="157"/>
                  </a:lnTo>
                  <a:lnTo>
                    <a:pt x="323" y="152"/>
                  </a:lnTo>
                  <a:lnTo>
                    <a:pt x="321" y="146"/>
                  </a:lnTo>
                  <a:lnTo>
                    <a:pt x="319" y="140"/>
                  </a:lnTo>
                  <a:lnTo>
                    <a:pt x="318" y="135"/>
                  </a:lnTo>
                  <a:lnTo>
                    <a:pt x="316" y="131"/>
                  </a:lnTo>
                  <a:lnTo>
                    <a:pt x="312" y="125"/>
                  </a:lnTo>
                  <a:lnTo>
                    <a:pt x="310" y="119"/>
                  </a:lnTo>
                  <a:lnTo>
                    <a:pt x="308" y="114"/>
                  </a:lnTo>
                  <a:lnTo>
                    <a:pt x="306" y="110"/>
                  </a:lnTo>
                  <a:lnTo>
                    <a:pt x="302" y="106"/>
                  </a:lnTo>
                  <a:lnTo>
                    <a:pt x="300" y="100"/>
                  </a:lnTo>
                  <a:lnTo>
                    <a:pt x="298" y="96"/>
                  </a:lnTo>
                  <a:lnTo>
                    <a:pt x="297" y="91"/>
                  </a:lnTo>
                  <a:lnTo>
                    <a:pt x="295" y="87"/>
                  </a:lnTo>
                  <a:lnTo>
                    <a:pt x="291" y="83"/>
                  </a:lnTo>
                  <a:lnTo>
                    <a:pt x="289" y="79"/>
                  </a:lnTo>
                  <a:lnTo>
                    <a:pt x="287" y="76"/>
                  </a:lnTo>
                  <a:lnTo>
                    <a:pt x="283" y="70"/>
                  </a:lnTo>
                  <a:lnTo>
                    <a:pt x="281" y="66"/>
                  </a:lnTo>
                  <a:lnTo>
                    <a:pt x="279" y="62"/>
                  </a:lnTo>
                  <a:lnTo>
                    <a:pt x="278" y="58"/>
                  </a:lnTo>
                  <a:lnTo>
                    <a:pt x="274" y="55"/>
                  </a:lnTo>
                  <a:lnTo>
                    <a:pt x="272" y="51"/>
                  </a:lnTo>
                  <a:lnTo>
                    <a:pt x="270" y="47"/>
                  </a:lnTo>
                  <a:lnTo>
                    <a:pt x="268" y="45"/>
                  </a:lnTo>
                  <a:lnTo>
                    <a:pt x="264" y="41"/>
                  </a:lnTo>
                  <a:lnTo>
                    <a:pt x="262" y="38"/>
                  </a:lnTo>
                  <a:lnTo>
                    <a:pt x="260" y="36"/>
                  </a:lnTo>
                  <a:lnTo>
                    <a:pt x="259" y="34"/>
                  </a:lnTo>
                  <a:lnTo>
                    <a:pt x="257" y="30"/>
                  </a:lnTo>
                  <a:lnTo>
                    <a:pt x="255" y="28"/>
                  </a:lnTo>
                  <a:lnTo>
                    <a:pt x="253" y="24"/>
                  </a:lnTo>
                  <a:lnTo>
                    <a:pt x="251" y="22"/>
                  </a:lnTo>
                  <a:lnTo>
                    <a:pt x="247" y="19"/>
                  </a:lnTo>
                  <a:lnTo>
                    <a:pt x="245" y="15"/>
                  </a:lnTo>
                  <a:lnTo>
                    <a:pt x="241" y="11"/>
                  </a:lnTo>
                  <a:lnTo>
                    <a:pt x="240" y="9"/>
                  </a:lnTo>
                  <a:lnTo>
                    <a:pt x="236" y="5"/>
                  </a:lnTo>
                  <a:lnTo>
                    <a:pt x="236" y="5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D9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31" name="Freeform 23"/>
            <p:cNvSpPr>
              <a:spLocks/>
            </p:cNvSpPr>
            <p:nvPr/>
          </p:nvSpPr>
          <p:spPr bwMode="auto">
            <a:xfrm>
              <a:off x="2698" y="1708"/>
              <a:ext cx="78" cy="27"/>
            </a:xfrm>
            <a:custGeom>
              <a:avLst/>
              <a:gdLst>
                <a:gd name="T0" fmla="*/ 0 w 156"/>
                <a:gd name="T1" fmla="*/ 15 h 55"/>
                <a:gd name="T2" fmla="*/ 74 w 156"/>
                <a:gd name="T3" fmla="*/ 0 h 55"/>
                <a:gd name="T4" fmla="*/ 156 w 156"/>
                <a:gd name="T5" fmla="*/ 6 h 55"/>
                <a:gd name="T6" fmla="*/ 148 w 156"/>
                <a:gd name="T7" fmla="*/ 31 h 55"/>
                <a:gd name="T8" fmla="*/ 120 w 156"/>
                <a:gd name="T9" fmla="*/ 50 h 55"/>
                <a:gd name="T10" fmla="*/ 93 w 156"/>
                <a:gd name="T11" fmla="*/ 55 h 55"/>
                <a:gd name="T12" fmla="*/ 68 w 156"/>
                <a:gd name="T13" fmla="*/ 53 h 55"/>
                <a:gd name="T14" fmla="*/ 38 w 156"/>
                <a:gd name="T15" fmla="*/ 44 h 55"/>
                <a:gd name="T16" fmla="*/ 0 w 156"/>
                <a:gd name="T17" fmla="*/ 15 h 55"/>
                <a:gd name="T18" fmla="*/ 0 w 156"/>
                <a:gd name="T19" fmla="*/ 1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55">
                  <a:moveTo>
                    <a:pt x="0" y="15"/>
                  </a:moveTo>
                  <a:lnTo>
                    <a:pt x="74" y="0"/>
                  </a:lnTo>
                  <a:lnTo>
                    <a:pt x="156" y="6"/>
                  </a:lnTo>
                  <a:lnTo>
                    <a:pt x="148" y="31"/>
                  </a:lnTo>
                  <a:lnTo>
                    <a:pt x="120" y="50"/>
                  </a:lnTo>
                  <a:lnTo>
                    <a:pt x="93" y="55"/>
                  </a:lnTo>
                  <a:lnTo>
                    <a:pt x="68" y="53"/>
                  </a:lnTo>
                  <a:lnTo>
                    <a:pt x="38" y="44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EB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32" name="Freeform 24"/>
            <p:cNvSpPr>
              <a:spLocks/>
            </p:cNvSpPr>
            <p:nvPr/>
          </p:nvSpPr>
          <p:spPr bwMode="auto">
            <a:xfrm>
              <a:off x="2665" y="1674"/>
              <a:ext cx="123" cy="45"/>
            </a:xfrm>
            <a:custGeom>
              <a:avLst/>
              <a:gdLst>
                <a:gd name="T0" fmla="*/ 247 w 247"/>
                <a:gd name="T1" fmla="*/ 0 h 89"/>
                <a:gd name="T2" fmla="*/ 247 w 247"/>
                <a:gd name="T3" fmla="*/ 28 h 89"/>
                <a:gd name="T4" fmla="*/ 217 w 247"/>
                <a:gd name="T5" fmla="*/ 51 h 89"/>
                <a:gd name="T6" fmla="*/ 78 w 247"/>
                <a:gd name="T7" fmla="*/ 89 h 89"/>
                <a:gd name="T8" fmla="*/ 33 w 247"/>
                <a:gd name="T9" fmla="*/ 62 h 89"/>
                <a:gd name="T10" fmla="*/ 0 w 247"/>
                <a:gd name="T11" fmla="*/ 21 h 89"/>
                <a:gd name="T12" fmla="*/ 124 w 247"/>
                <a:gd name="T13" fmla="*/ 38 h 89"/>
                <a:gd name="T14" fmla="*/ 185 w 247"/>
                <a:gd name="T15" fmla="*/ 30 h 89"/>
                <a:gd name="T16" fmla="*/ 247 w 247"/>
                <a:gd name="T17" fmla="*/ 0 h 89"/>
                <a:gd name="T18" fmla="*/ 247 w 247"/>
                <a:gd name="T19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7" h="89">
                  <a:moveTo>
                    <a:pt x="247" y="0"/>
                  </a:moveTo>
                  <a:lnTo>
                    <a:pt x="247" y="28"/>
                  </a:lnTo>
                  <a:lnTo>
                    <a:pt x="217" y="51"/>
                  </a:lnTo>
                  <a:lnTo>
                    <a:pt x="78" y="89"/>
                  </a:lnTo>
                  <a:lnTo>
                    <a:pt x="33" y="62"/>
                  </a:lnTo>
                  <a:lnTo>
                    <a:pt x="0" y="21"/>
                  </a:lnTo>
                  <a:lnTo>
                    <a:pt x="124" y="38"/>
                  </a:lnTo>
                  <a:lnTo>
                    <a:pt x="185" y="30"/>
                  </a:lnTo>
                  <a:lnTo>
                    <a:pt x="247" y="0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33" name="Freeform 25"/>
            <p:cNvSpPr>
              <a:spLocks/>
            </p:cNvSpPr>
            <p:nvPr/>
          </p:nvSpPr>
          <p:spPr bwMode="auto">
            <a:xfrm>
              <a:off x="2847" y="2071"/>
              <a:ext cx="65" cy="98"/>
            </a:xfrm>
            <a:custGeom>
              <a:avLst/>
              <a:gdLst>
                <a:gd name="T0" fmla="*/ 0 w 130"/>
                <a:gd name="T1" fmla="*/ 183 h 198"/>
                <a:gd name="T2" fmla="*/ 0 w 130"/>
                <a:gd name="T3" fmla="*/ 177 h 198"/>
                <a:gd name="T4" fmla="*/ 0 w 130"/>
                <a:gd name="T5" fmla="*/ 171 h 198"/>
                <a:gd name="T6" fmla="*/ 0 w 130"/>
                <a:gd name="T7" fmla="*/ 164 h 198"/>
                <a:gd name="T8" fmla="*/ 2 w 130"/>
                <a:gd name="T9" fmla="*/ 156 h 198"/>
                <a:gd name="T10" fmla="*/ 2 w 130"/>
                <a:gd name="T11" fmla="*/ 149 h 198"/>
                <a:gd name="T12" fmla="*/ 4 w 130"/>
                <a:gd name="T13" fmla="*/ 145 h 198"/>
                <a:gd name="T14" fmla="*/ 6 w 130"/>
                <a:gd name="T15" fmla="*/ 139 h 198"/>
                <a:gd name="T16" fmla="*/ 8 w 130"/>
                <a:gd name="T17" fmla="*/ 133 h 198"/>
                <a:gd name="T18" fmla="*/ 10 w 130"/>
                <a:gd name="T19" fmla="*/ 128 h 198"/>
                <a:gd name="T20" fmla="*/ 14 w 130"/>
                <a:gd name="T21" fmla="*/ 120 h 198"/>
                <a:gd name="T22" fmla="*/ 16 w 130"/>
                <a:gd name="T23" fmla="*/ 112 h 198"/>
                <a:gd name="T24" fmla="*/ 19 w 130"/>
                <a:gd name="T25" fmla="*/ 103 h 198"/>
                <a:gd name="T26" fmla="*/ 23 w 130"/>
                <a:gd name="T27" fmla="*/ 95 h 198"/>
                <a:gd name="T28" fmla="*/ 25 w 130"/>
                <a:gd name="T29" fmla="*/ 90 h 198"/>
                <a:gd name="T30" fmla="*/ 29 w 130"/>
                <a:gd name="T31" fmla="*/ 84 h 198"/>
                <a:gd name="T32" fmla="*/ 31 w 130"/>
                <a:gd name="T33" fmla="*/ 78 h 198"/>
                <a:gd name="T34" fmla="*/ 35 w 130"/>
                <a:gd name="T35" fmla="*/ 74 h 198"/>
                <a:gd name="T36" fmla="*/ 36 w 130"/>
                <a:gd name="T37" fmla="*/ 69 h 198"/>
                <a:gd name="T38" fmla="*/ 40 w 130"/>
                <a:gd name="T39" fmla="*/ 63 h 198"/>
                <a:gd name="T40" fmla="*/ 42 w 130"/>
                <a:gd name="T41" fmla="*/ 57 h 198"/>
                <a:gd name="T42" fmla="*/ 46 w 130"/>
                <a:gd name="T43" fmla="*/ 54 h 198"/>
                <a:gd name="T44" fmla="*/ 50 w 130"/>
                <a:gd name="T45" fmla="*/ 48 h 198"/>
                <a:gd name="T46" fmla="*/ 54 w 130"/>
                <a:gd name="T47" fmla="*/ 40 h 198"/>
                <a:gd name="T48" fmla="*/ 61 w 130"/>
                <a:gd name="T49" fmla="*/ 31 h 198"/>
                <a:gd name="T50" fmla="*/ 69 w 130"/>
                <a:gd name="T51" fmla="*/ 21 h 198"/>
                <a:gd name="T52" fmla="*/ 76 w 130"/>
                <a:gd name="T53" fmla="*/ 14 h 198"/>
                <a:gd name="T54" fmla="*/ 84 w 130"/>
                <a:gd name="T55" fmla="*/ 8 h 198"/>
                <a:gd name="T56" fmla="*/ 92 w 130"/>
                <a:gd name="T57" fmla="*/ 4 h 198"/>
                <a:gd name="T58" fmla="*/ 101 w 130"/>
                <a:gd name="T59" fmla="*/ 0 h 198"/>
                <a:gd name="T60" fmla="*/ 130 w 130"/>
                <a:gd name="T61" fmla="*/ 15 h 198"/>
                <a:gd name="T62" fmla="*/ 54 w 130"/>
                <a:gd name="T63" fmla="*/ 179 h 198"/>
                <a:gd name="T64" fmla="*/ 0 w 130"/>
                <a:gd name="T65" fmla="*/ 183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0" h="198">
                  <a:moveTo>
                    <a:pt x="0" y="183"/>
                  </a:moveTo>
                  <a:lnTo>
                    <a:pt x="0" y="183"/>
                  </a:lnTo>
                  <a:lnTo>
                    <a:pt x="0" y="179"/>
                  </a:lnTo>
                  <a:lnTo>
                    <a:pt x="0" y="177"/>
                  </a:lnTo>
                  <a:lnTo>
                    <a:pt x="0" y="175"/>
                  </a:lnTo>
                  <a:lnTo>
                    <a:pt x="0" y="171"/>
                  </a:lnTo>
                  <a:lnTo>
                    <a:pt x="0" y="168"/>
                  </a:lnTo>
                  <a:lnTo>
                    <a:pt x="0" y="164"/>
                  </a:lnTo>
                  <a:lnTo>
                    <a:pt x="0" y="160"/>
                  </a:lnTo>
                  <a:lnTo>
                    <a:pt x="2" y="156"/>
                  </a:lnTo>
                  <a:lnTo>
                    <a:pt x="2" y="152"/>
                  </a:lnTo>
                  <a:lnTo>
                    <a:pt x="2" y="149"/>
                  </a:lnTo>
                  <a:lnTo>
                    <a:pt x="4" y="147"/>
                  </a:lnTo>
                  <a:lnTo>
                    <a:pt x="4" y="145"/>
                  </a:lnTo>
                  <a:lnTo>
                    <a:pt x="6" y="143"/>
                  </a:lnTo>
                  <a:lnTo>
                    <a:pt x="6" y="139"/>
                  </a:lnTo>
                  <a:lnTo>
                    <a:pt x="8" y="137"/>
                  </a:lnTo>
                  <a:lnTo>
                    <a:pt x="8" y="133"/>
                  </a:lnTo>
                  <a:lnTo>
                    <a:pt x="10" y="131"/>
                  </a:lnTo>
                  <a:lnTo>
                    <a:pt x="10" y="128"/>
                  </a:lnTo>
                  <a:lnTo>
                    <a:pt x="12" y="124"/>
                  </a:lnTo>
                  <a:lnTo>
                    <a:pt x="14" y="120"/>
                  </a:lnTo>
                  <a:lnTo>
                    <a:pt x="14" y="116"/>
                  </a:lnTo>
                  <a:lnTo>
                    <a:pt x="16" y="112"/>
                  </a:lnTo>
                  <a:lnTo>
                    <a:pt x="17" y="107"/>
                  </a:lnTo>
                  <a:lnTo>
                    <a:pt x="19" y="103"/>
                  </a:lnTo>
                  <a:lnTo>
                    <a:pt x="23" y="97"/>
                  </a:lnTo>
                  <a:lnTo>
                    <a:pt x="23" y="95"/>
                  </a:lnTo>
                  <a:lnTo>
                    <a:pt x="25" y="93"/>
                  </a:lnTo>
                  <a:lnTo>
                    <a:pt x="25" y="90"/>
                  </a:lnTo>
                  <a:lnTo>
                    <a:pt x="27" y="88"/>
                  </a:lnTo>
                  <a:lnTo>
                    <a:pt x="29" y="84"/>
                  </a:lnTo>
                  <a:lnTo>
                    <a:pt x="29" y="82"/>
                  </a:lnTo>
                  <a:lnTo>
                    <a:pt x="31" y="78"/>
                  </a:lnTo>
                  <a:lnTo>
                    <a:pt x="33" y="76"/>
                  </a:lnTo>
                  <a:lnTo>
                    <a:pt x="35" y="74"/>
                  </a:lnTo>
                  <a:lnTo>
                    <a:pt x="35" y="71"/>
                  </a:lnTo>
                  <a:lnTo>
                    <a:pt x="36" y="69"/>
                  </a:lnTo>
                  <a:lnTo>
                    <a:pt x="38" y="67"/>
                  </a:lnTo>
                  <a:lnTo>
                    <a:pt x="40" y="63"/>
                  </a:lnTo>
                  <a:lnTo>
                    <a:pt x="40" y="61"/>
                  </a:lnTo>
                  <a:lnTo>
                    <a:pt x="42" y="57"/>
                  </a:lnTo>
                  <a:lnTo>
                    <a:pt x="44" y="55"/>
                  </a:lnTo>
                  <a:lnTo>
                    <a:pt x="46" y="54"/>
                  </a:lnTo>
                  <a:lnTo>
                    <a:pt x="48" y="50"/>
                  </a:lnTo>
                  <a:lnTo>
                    <a:pt x="50" y="48"/>
                  </a:lnTo>
                  <a:lnTo>
                    <a:pt x="52" y="44"/>
                  </a:lnTo>
                  <a:lnTo>
                    <a:pt x="54" y="40"/>
                  </a:lnTo>
                  <a:lnTo>
                    <a:pt x="57" y="35"/>
                  </a:lnTo>
                  <a:lnTo>
                    <a:pt x="61" y="31"/>
                  </a:lnTo>
                  <a:lnTo>
                    <a:pt x="65" y="25"/>
                  </a:lnTo>
                  <a:lnTo>
                    <a:pt x="69" y="21"/>
                  </a:lnTo>
                  <a:lnTo>
                    <a:pt x="73" y="17"/>
                  </a:lnTo>
                  <a:lnTo>
                    <a:pt x="76" y="14"/>
                  </a:lnTo>
                  <a:lnTo>
                    <a:pt x="80" y="12"/>
                  </a:lnTo>
                  <a:lnTo>
                    <a:pt x="84" y="8"/>
                  </a:lnTo>
                  <a:lnTo>
                    <a:pt x="88" y="6"/>
                  </a:lnTo>
                  <a:lnTo>
                    <a:pt x="92" y="4"/>
                  </a:lnTo>
                  <a:lnTo>
                    <a:pt x="97" y="2"/>
                  </a:lnTo>
                  <a:lnTo>
                    <a:pt x="101" y="0"/>
                  </a:lnTo>
                  <a:lnTo>
                    <a:pt x="105" y="0"/>
                  </a:lnTo>
                  <a:lnTo>
                    <a:pt x="130" y="15"/>
                  </a:lnTo>
                  <a:lnTo>
                    <a:pt x="82" y="147"/>
                  </a:lnTo>
                  <a:lnTo>
                    <a:pt x="54" y="179"/>
                  </a:lnTo>
                  <a:lnTo>
                    <a:pt x="21" y="198"/>
                  </a:lnTo>
                  <a:lnTo>
                    <a:pt x="0" y="183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34" name="Freeform 26"/>
            <p:cNvSpPr>
              <a:spLocks/>
            </p:cNvSpPr>
            <p:nvPr/>
          </p:nvSpPr>
          <p:spPr bwMode="auto">
            <a:xfrm>
              <a:off x="2937" y="2054"/>
              <a:ext cx="61" cy="97"/>
            </a:xfrm>
            <a:custGeom>
              <a:avLst/>
              <a:gdLst>
                <a:gd name="T0" fmla="*/ 0 w 122"/>
                <a:gd name="T1" fmla="*/ 194 h 196"/>
                <a:gd name="T2" fmla="*/ 0 w 122"/>
                <a:gd name="T3" fmla="*/ 190 h 196"/>
                <a:gd name="T4" fmla="*/ 2 w 122"/>
                <a:gd name="T5" fmla="*/ 183 h 196"/>
                <a:gd name="T6" fmla="*/ 2 w 122"/>
                <a:gd name="T7" fmla="*/ 177 h 196"/>
                <a:gd name="T8" fmla="*/ 4 w 122"/>
                <a:gd name="T9" fmla="*/ 171 h 196"/>
                <a:gd name="T10" fmla="*/ 6 w 122"/>
                <a:gd name="T11" fmla="*/ 165 h 196"/>
                <a:gd name="T12" fmla="*/ 8 w 122"/>
                <a:gd name="T13" fmla="*/ 160 h 196"/>
                <a:gd name="T14" fmla="*/ 8 w 122"/>
                <a:gd name="T15" fmla="*/ 152 h 196"/>
                <a:gd name="T16" fmla="*/ 9 w 122"/>
                <a:gd name="T17" fmla="*/ 146 h 196"/>
                <a:gd name="T18" fmla="*/ 13 w 122"/>
                <a:gd name="T19" fmla="*/ 139 h 196"/>
                <a:gd name="T20" fmla="*/ 15 w 122"/>
                <a:gd name="T21" fmla="*/ 131 h 196"/>
                <a:gd name="T22" fmla="*/ 17 w 122"/>
                <a:gd name="T23" fmla="*/ 126 h 196"/>
                <a:gd name="T24" fmla="*/ 19 w 122"/>
                <a:gd name="T25" fmla="*/ 118 h 196"/>
                <a:gd name="T26" fmla="*/ 23 w 122"/>
                <a:gd name="T27" fmla="*/ 110 h 196"/>
                <a:gd name="T28" fmla="*/ 25 w 122"/>
                <a:gd name="T29" fmla="*/ 103 h 196"/>
                <a:gd name="T30" fmla="*/ 28 w 122"/>
                <a:gd name="T31" fmla="*/ 95 h 196"/>
                <a:gd name="T32" fmla="*/ 32 w 122"/>
                <a:gd name="T33" fmla="*/ 88 h 196"/>
                <a:gd name="T34" fmla="*/ 34 w 122"/>
                <a:gd name="T35" fmla="*/ 80 h 196"/>
                <a:gd name="T36" fmla="*/ 38 w 122"/>
                <a:gd name="T37" fmla="*/ 70 h 196"/>
                <a:gd name="T38" fmla="*/ 44 w 122"/>
                <a:gd name="T39" fmla="*/ 63 h 196"/>
                <a:gd name="T40" fmla="*/ 46 w 122"/>
                <a:gd name="T41" fmla="*/ 55 h 196"/>
                <a:gd name="T42" fmla="*/ 49 w 122"/>
                <a:gd name="T43" fmla="*/ 48 h 196"/>
                <a:gd name="T44" fmla="*/ 53 w 122"/>
                <a:gd name="T45" fmla="*/ 40 h 196"/>
                <a:gd name="T46" fmla="*/ 57 w 122"/>
                <a:gd name="T47" fmla="*/ 34 h 196"/>
                <a:gd name="T48" fmla="*/ 61 w 122"/>
                <a:gd name="T49" fmla="*/ 27 h 196"/>
                <a:gd name="T50" fmla="*/ 65 w 122"/>
                <a:gd name="T51" fmla="*/ 23 h 196"/>
                <a:gd name="T52" fmla="*/ 68 w 122"/>
                <a:gd name="T53" fmla="*/ 17 h 196"/>
                <a:gd name="T54" fmla="*/ 74 w 122"/>
                <a:gd name="T55" fmla="*/ 13 h 196"/>
                <a:gd name="T56" fmla="*/ 103 w 122"/>
                <a:gd name="T57" fmla="*/ 0 h 196"/>
                <a:gd name="T58" fmla="*/ 105 w 122"/>
                <a:gd name="T59" fmla="*/ 122 h 196"/>
                <a:gd name="T60" fmla="*/ 47 w 122"/>
                <a:gd name="T61" fmla="*/ 192 h 196"/>
                <a:gd name="T62" fmla="*/ 0 w 122"/>
                <a:gd name="T63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2" h="196">
                  <a:moveTo>
                    <a:pt x="0" y="196"/>
                  </a:moveTo>
                  <a:lnTo>
                    <a:pt x="0" y="194"/>
                  </a:lnTo>
                  <a:lnTo>
                    <a:pt x="0" y="194"/>
                  </a:lnTo>
                  <a:lnTo>
                    <a:pt x="0" y="190"/>
                  </a:lnTo>
                  <a:lnTo>
                    <a:pt x="0" y="188"/>
                  </a:lnTo>
                  <a:lnTo>
                    <a:pt x="2" y="183"/>
                  </a:lnTo>
                  <a:lnTo>
                    <a:pt x="2" y="179"/>
                  </a:lnTo>
                  <a:lnTo>
                    <a:pt x="2" y="177"/>
                  </a:lnTo>
                  <a:lnTo>
                    <a:pt x="4" y="175"/>
                  </a:lnTo>
                  <a:lnTo>
                    <a:pt x="4" y="171"/>
                  </a:lnTo>
                  <a:lnTo>
                    <a:pt x="6" y="169"/>
                  </a:lnTo>
                  <a:lnTo>
                    <a:pt x="6" y="165"/>
                  </a:lnTo>
                  <a:lnTo>
                    <a:pt x="6" y="162"/>
                  </a:lnTo>
                  <a:lnTo>
                    <a:pt x="8" y="160"/>
                  </a:lnTo>
                  <a:lnTo>
                    <a:pt x="8" y="156"/>
                  </a:lnTo>
                  <a:lnTo>
                    <a:pt x="8" y="152"/>
                  </a:lnTo>
                  <a:lnTo>
                    <a:pt x="9" y="150"/>
                  </a:lnTo>
                  <a:lnTo>
                    <a:pt x="9" y="146"/>
                  </a:lnTo>
                  <a:lnTo>
                    <a:pt x="11" y="143"/>
                  </a:lnTo>
                  <a:lnTo>
                    <a:pt x="13" y="139"/>
                  </a:lnTo>
                  <a:lnTo>
                    <a:pt x="13" y="135"/>
                  </a:lnTo>
                  <a:lnTo>
                    <a:pt x="15" y="131"/>
                  </a:lnTo>
                  <a:lnTo>
                    <a:pt x="15" y="129"/>
                  </a:lnTo>
                  <a:lnTo>
                    <a:pt x="17" y="126"/>
                  </a:lnTo>
                  <a:lnTo>
                    <a:pt x="19" y="122"/>
                  </a:lnTo>
                  <a:lnTo>
                    <a:pt x="19" y="118"/>
                  </a:lnTo>
                  <a:lnTo>
                    <a:pt x="21" y="114"/>
                  </a:lnTo>
                  <a:lnTo>
                    <a:pt x="23" y="110"/>
                  </a:lnTo>
                  <a:lnTo>
                    <a:pt x="23" y="107"/>
                  </a:lnTo>
                  <a:lnTo>
                    <a:pt x="25" y="103"/>
                  </a:lnTo>
                  <a:lnTo>
                    <a:pt x="27" y="99"/>
                  </a:lnTo>
                  <a:lnTo>
                    <a:pt x="28" y="95"/>
                  </a:lnTo>
                  <a:lnTo>
                    <a:pt x="30" y="91"/>
                  </a:lnTo>
                  <a:lnTo>
                    <a:pt x="32" y="88"/>
                  </a:lnTo>
                  <a:lnTo>
                    <a:pt x="34" y="84"/>
                  </a:lnTo>
                  <a:lnTo>
                    <a:pt x="34" y="80"/>
                  </a:lnTo>
                  <a:lnTo>
                    <a:pt x="38" y="74"/>
                  </a:lnTo>
                  <a:lnTo>
                    <a:pt x="38" y="70"/>
                  </a:lnTo>
                  <a:lnTo>
                    <a:pt x="42" y="67"/>
                  </a:lnTo>
                  <a:lnTo>
                    <a:pt x="44" y="63"/>
                  </a:lnTo>
                  <a:lnTo>
                    <a:pt x="44" y="59"/>
                  </a:lnTo>
                  <a:lnTo>
                    <a:pt x="46" y="55"/>
                  </a:lnTo>
                  <a:lnTo>
                    <a:pt x="49" y="51"/>
                  </a:lnTo>
                  <a:lnTo>
                    <a:pt x="49" y="48"/>
                  </a:lnTo>
                  <a:lnTo>
                    <a:pt x="53" y="44"/>
                  </a:lnTo>
                  <a:lnTo>
                    <a:pt x="53" y="40"/>
                  </a:lnTo>
                  <a:lnTo>
                    <a:pt x="57" y="36"/>
                  </a:lnTo>
                  <a:lnTo>
                    <a:pt x="57" y="34"/>
                  </a:lnTo>
                  <a:lnTo>
                    <a:pt x="61" y="30"/>
                  </a:lnTo>
                  <a:lnTo>
                    <a:pt x="61" y="27"/>
                  </a:lnTo>
                  <a:lnTo>
                    <a:pt x="65" y="25"/>
                  </a:lnTo>
                  <a:lnTo>
                    <a:pt x="65" y="23"/>
                  </a:lnTo>
                  <a:lnTo>
                    <a:pt x="67" y="19"/>
                  </a:lnTo>
                  <a:lnTo>
                    <a:pt x="68" y="17"/>
                  </a:lnTo>
                  <a:lnTo>
                    <a:pt x="70" y="15"/>
                  </a:lnTo>
                  <a:lnTo>
                    <a:pt x="74" y="13"/>
                  </a:lnTo>
                  <a:lnTo>
                    <a:pt x="76" y="11"/>
                  </a:lnTo>
                  <a:lnTo>
                    <a:pt x="103" y="0"/>
                  </a:lnTo>
                  <a:lnTo>
                    <a:pt x="122" y="21"/>
                  </a:lnTo>
                  <a:lnTo>
                    <a:pt x="105" y="122"/>
                  </a:lnTo>
                  <a:lnTo>
                    <a:pt x="82" y="181"/>
                  </a:lnTo>
                  <a:lnTo>
                    <a:pt x="47" y="192"/>
                  </a:lnTo>
                  <a:lnTo>
                    <a:pt x="0" y="196"/>
                  </a:lnTo>
                  <a:lnTo>
                    <a:pt x="0" y="196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35" name="Freeform 27"/>
            <p:cNvSpPr>
              <a:spLocks/>
            </p:cNvSpPr>
            <p:nvPr/>
          </p:nvSpPr>
          <p:spPr bwMode="auto">
            <a:xfrm>
              <a:off x="2779" y="2151"/>
              <a:ext cx="240" cy="193"/>
            </a:xfrm>
            <a:custGeom>
              <a:avLst/>
              <a:gdLst>
                <a:gd name="T0" fmla="*/ 0 w 481"/>
                <a:gd name="T1" fmla="*/ 0 h 386"/>
                <a:gd name="T2" fmla="*/ 434 w 481"/>
                <a:gd name="T3" fmla="*/ 245 h 386"/>
                <a:gd name="T4" fmla="*/ 481 w 481"/>
                <a:gd name="T5" fmla="*/ 386 h 386"/>
                <a:gd name="T6" fmla="*/ 27 w 481"/>
                <a:gd name="T7" fmla="*/ 144 h 386"/>
                <a:gd name="T8" fmla="*/ 0 w 481"/>
                <a:gd name="T9" fmla="*/ 0 h 386"/>
                <a:gd name="T10" fmla="*/ 0 w 481"/>
                <a:gd name="T11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1" h="386">
                  <a:moveTo>
                    <a:pt x="0" y="0"/>
                  </a:moveTo>
                  <a:lnTo>
                    <a:pt x="434" y="245"/>
                  </a:lnTo>
                  <a:lnTo>
                    <a:pt x="481" y="386"/>
                  </a:lnTo>
                  <a:lnTo>
                    <a:pt x="27" y="14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36" name="Freeform 28"/>
            <p:cNvSpPr>
              <a:spLocks/>
            </p:cNvSpPr>
            <p:nvPr/>
          </p:nvSpPr>
          <p:spPr bwMode="auto">
            <a:xfrm>
              <a:off x="2711" y="1708"/>
              <a:ext cx="49" cy="20"/>
            </a:xfrm>
            <a:custGeom>
              <a:avLst/>
              <a:gdLst>
                <a:gd name="T0" fmla="*/ 0 w 96"/>
                <a:gd name="T1" fmla="*/ 21 h 40"/>
                <a:gd name="T2" fmla="*/ 1 w 96"/>
                <a:gd name="T3" fmla="*/ 21 h 40"/>
                <a:gd name="T4" fmla="*/ 3 w 96"/>
                <a:gd name="T5" fmla="*/ 21 h 40"/>
                <a:gd name="T6" fmla="*/ 7 w 96"/>
                <a:gd name="T7" fmla="*/ 23 h 40"/>
                <a:gd name="T8" fmla="*/ 11 w 96"/>
                <a:gd name="T9" fmla="*/ 25 h 40"/>
                <a:gd name="T10" fmla="*/ 15 w 96"/>
                <a:gd name="T11" fmla="*/ 27 h 40"/>
                <a:gd name="T12" fmla="*/ 17 w 96"/>
                <a:gd name="T13" fmla="*/ 27 h 40"/>
                <a:gd name="T14" fmla="*/ 19 w 96"/>
                <a:gd name="T15" fmla="*/ 29 h 40"/>
                <a:gd name="T16" fmla="*/ 22 w 96"/>
                <a:gd name="T17" fmla="*/ 29 h 40"/>
                <a:gd name="T18" fmla="*/ 24 w 96"/>
                <a:gd name="T19" fmla="*/ 31 h 40"/>
                <a:gd name="T20" fmla="*/ 28 w 96"/>
                <a:gd name="T21" fmla="*/ 31 h 40"/>
                <a:gd name="T22" fmla="*/ 30 w 96"/>
                <a:gd name="T23" fmla="*/ 33 h 40"/>
                <a:gd name="T24" fmla="*/ 32 w 96"/>
                <a:gd name="T25" fmla="*/ 33 h 40"/>
                <a:gd name="T26" fmla="*/ 36 w 96"/>
                <a:gd name="T27" fmla="*/ 34 h 40"/>
                <a:gd name="T28" fmla="*/ 38 w 96"/>
                <a:gd name="T29" fmla="*/ 34 h 40"/>
                <a:gd name="T30" fmla="*/ 39 w 96"/>
                <a:gd name="T31" fmla="*/ 34 h 40"/>
                <a:gd name="T32" fmla="*/ 43 w 96"/>
                <a:gd name="T33" fmla="*/ 36 h 40"/>
                <a:gd name="T34" fmla="*/ 45 w 96"/>
                <a:gd name="T35" fmla="*/ 36 h 40"/>
                <a:gd name="T36" fmla="*/ 51 w 96"/>
                <a:gd name="T37" fmla="*/ 38 h 40"/>
                <a:gd name="T38" fmla="*/ 55 w 96"/>
                <a:gd name="T39" fmla="*/ 40 h 40"/>
                <a:gd name="T40" fmla="*/ 58 w 96"/>
                <a:gd name="T41" fmla="*/ 40 h 40"/>
                <a:gd name="T42" fmla="*/ 62 w 96"/>
                <a:gd name="T43" fmla="*/ 40 h 40"/>
                <a:gd name="T44" fmla="*/ 66 w 96"/>
                <a:gd name="T45" fmla="*/ 40 h 40"/>
                <a:gd name="T46" fmla="*/ 70 w 96"/>
                <a:gd name="T47" fmla="*/ 38 h 40"/>
                <a:gd name="T48" fmla="*/ 72 w 96"/>
                <a:gd name="T49" fmla="*/ 36 h 40"/>
                <a:gd name="T50" fmla="*/ 76 w 96"/>
                <a:gd name="T51" fmla="*/ 36 h 40"/>
                <a:gd name="T52" fmla="*/ 77 w 96"/>
                <a:gd name="T53" fmla="*/ 33 h 40"/>
                <a:gd name="T54" fmla="*/ 81 w 96"/>
                <a:gd name="T55" fmla="*/ 31 h 40"/>
                <a:gd name="T56" fmla="*/ 83 w 96"/>
                <a:gd name="T57" fmla="*/ 27 h 40"/>
                <a:gd name="T58" fmla="*/ 87 w 96"/>
                <a:gd name="T59" fmla="*/ 25 h 40"/>
                <a:gd name="T60" fmla="*/ 89 w 96"/>
                <a:gd name="T61" fmla="*/ 23 h 40"/>
                <a:gd name="T62" fmla="*/ 91 w 96"/>
                <a:gd name="T63" fmla="*/ 19 h 40"/>
                <a:gd name="T64" fmla="*/ 91 w 96"/>
                <a:gd name="T65" fmla="*/ 17 h 40"/>
                <a:gd name="T66" fmla="*/ 93 w 96"/>
                <a:gd name="T67" fmla="*/ 15 h 40"/>
                <a:gd name="T68" fmla="*/ 96 w 96"/>
                <a:gd name="T69" fmla="*/ 12 h 40"/>
                <a:gd name="T70" fmla="*/ 96 w 96"/>
                <a:gd name="T71" fmla="*/ 10 h 40"/>
                <a:gd name="T72" fmla="*/ 49 w 96"/>
                <a:gd name="T73" fmla="*/ 0 h 40"/>
                <a:gd name="T74" fmla="*/ 0 w 96"/>
                <a:gd name="T75" fmla="*/ 21 h 40"/>
                <a:gd name="T76" fmla="*/ 0 w 96"/>
                <a:gd name="T77" fmla="*/ 2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6" h="40">
                  <a:moveTo>
                    <a:pt x="0" y="21"/>
                  </a:moveTo>
                  <a:lnTo>
                    <a:pt x="1" y="21"/>
                  </a:lnTo>
                  <a:lnTo>
                    <a:pt x="3" y="21"/>
                  </a:lnTo>
                  <a:lnTo>
                    <a:pt x="7" y="23"/>
                  </a:lnTo>
                  <a:lnTo>
                    <a:pt x="11" y="25"/>
                  </a:lnTo>
                  <a:lnTo>
                    <a:pt x="15" y="27"/>
                  </a:lnTo>
                  <a:lnTo>
                    <a:pt x="17" y="27"/>
                  </a:lnTo>
                  <a:lnTo>
                    <a:pt x="19" y="29"/>
                  </a:lnTo>
                  <a:lnTo>
                    <a:pt x="22" y="29"/>
                  </a:lnTo>
                  <a:lnTo>
                    <a:pt x="24" y="31"/>
                  </a:lnTo>
                  <a:lnTo>
                    <a:pt x="28" y="31"/>
                  </a:lnTo>
                  <a:lnTo>
                    <a:pt x="30" y="33"/>
                  </a:lnTo>
                  <a:lnTo>
                    <a:pt x="32" y="33"/>
                  </a:lnTo>
                  <a:lnTo>
                    <a:pt x="36" y="34"/>
                  </a:lnTo>
                  <a:lnTo>
                    <a:pt x="38" y="34"/>
                  </a:lnTo>
                  <a:lnTo>
                    <a:pt x="39" y="34"/>
                  </a:lnTo>
                  <a:lnTo>
                    <a:pt x="43" y="36"/>
                  </a:lnTo>
                  <a:lnTo>
                    <a:pt x="45" y="36"/>
                  </a:lnTo>
                  <a:lnTo>
                    <a:pt x="51" y="38"/>
                  </a:lnTo>
                  <a:lnTo>
                    <a:pt x="55" y="40"/>
                  </a:lnTo>
                  <a:lnTo>
                    <a:pt x="58" y="40"/>
                  </a:lnTo>
                  <a:lnTo>
                    <a:pt x="62" y="40"/>
                  </a:lnTo>
                  <a:lnTo>
                    <a:pt x="66" y="40"/>
                  </a:lnTo>
                  <a:lnTo>
                    <a:pt x="70" y="38"/>
                  </a:lnTo>
                  <a:lnTo>
                    <a:pt x="72" y="36"/>
                  </a:lnTo>
                  <a:lnTo>
                    <a:pt x="76" y="36"/>
                  </a:lnTo>
                  <a:lnTo>
                    <a:pt x="77" y="33"/>
                  </a:lnTo>
                  <a:lnTo>
                    <a:pt x="81" y="31"/>
                  </a:lnTo>
                  <a:lnTo>
                    <a:pt x="83" y="27"/>
                  </a:lnTo>
                  <a:lnTo>
                    <a:pt x="87" y="25"/>
                  </a:lnTo>
                  <a:lnTo>
                    <a:pt x="89" y="23"/>
                  </a:lnTo>
                  <a:lnTo>
                    <a:pt x="91" y="19"/>
                  </a:lnTo>
                  <a:lnTo>
                    <a:pt x="91" y="17"/>
                  </a:lnTo>
                  <a:lnTo>
                    <a:pt x="93" y="15"/>
                  </a:lnTo>
                  <a:lnTo>
                    <a:pt x="96" y="12"/>
                  </a:lnTo>
                  <a:lnTo>
                    <a:pt x="96" y="10"/>
                  </a:lnTo>
                  <a:lnTo>
                    <a:pt x="49" y="0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AAD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37" name="Freeform 29"/>
            <p:cNvSpPr>
              <a:spLocks/>
            </p:cNvSpPr>
            <p:nvPr/>
          </p:nvSpPr>
          <p:spPr bwMode="auto">
            <a:xfrm>
              <a:off x="2656" y="1597"/>
              <a:ext cx="15" cy="34"/>
            </a:xfrm>
            <a:custGeom>
              <a:avLst/>
              <a:gdLst>
                <a:gd name="T0" fmla="*/ 14 w 31"/>
                <a:gd name="T1" fmla="*/ 0 h 66"/>
                <a:gd name="T2" fmla="*/ 12 w 31"/>
                <a:gd name="T3" fmla="*/ 0 h 66"/>
                <a:gd name="T4" fmla="*/ 8 w 31"/>
                <a:gd name="T5" fmla="*/ 0 h 66"/>
                <a:gd name="T6" fmla="*/ 6 w 31"/>
                <a:gd name="T7" fmla="*/ 0 h 66"/>
                <a:gd name="T8" fmla="*/ 4 w 31"/>
                <a:gd name="T9" fmla="*/ 2 h 66"/>
                <a:gd name="T10" fmla="*/ 2 w 31"/>
                <a:gd name="T11" fmla="*/ 4 h 66"/>
                <a:gd name="T12" fmla="*/ 2 w 31"/>
                <a:gd name="T13" fmla="*/ 5 h 66"/>
                <a:gd name="T14" fmla="*/ 2 w 31"/>
                <a:gd name="T15" fmla="*/ 7 h 66"/>
                <a:gd name="T16" fmla="*/ 2 w 31"/>
                <a:gd name="T17" fmla="*/ 11 h 66"/>
                <a:gd name="T18" fmla="*/ 0 w 31"/>
                <a:gd name="T19" fmla="*/ 13 h 66"/>
                <a:gd name="T20" fmla="*/ 0 w 31"/>
                <a:gd name="T21" fmla="*/ 17 h 66"/>
                <a:gd name="T22" fmla="*/ 0 w 31"/>
                <a:gd name="T23" fmla="*/ 21 h 66"/>
                <a:gd name="T24" fmla="*/ 0 w 31"/>
                <a:gd name="T25" fmla="*/ 24 h 66"/>
                <a:gd name="T26" fmla="*/ 0 w 31"/>
                <a:gd name="T27" fmla="*/ 30 h 66"/>
                <a:gd name="T28" fmla="*/ 0 w 31"/>
                <a:gd name="T29" fmla="*/ 34 h 66"/>
                <a:gd name="T30" fmla="*/ 0 w 31"/>
                <a:gd name="T31" fmla="*/ 38 h 66"/>
                <a:gd name="T32" fmla="*/ 0 w 31"/>
                <a:gd name="T33" fmla="*/ 42 h 66"/>
                <a:gd name="T34" fmla="*/ 0 w 31"/>
                <a:gd name="T35" fmla="*/ 45 h 66"/>
                <a:gd name="T36" fmla="*/ 0 w 31"/>
                <a:gd name="T37" fmla="*/ 49 h 66"/>
                <a:gd name="T38" fmla="*/ 0 w 31"/>
                <a:gd name="T39" fmla="*/ 53 h 66"/>
                <a:gd name="T40" fmla="*/ 0 w 31"/>
                <a:gd name="T41" fmla="*/ 57 h 66"/>
                <a:gd name="T42" fmla="*/ 2 w 31"/>
                <a:gd name="T43" fmla="*/ 59 h 66"/>
                <a:gd name="T44" fmla="*/ 2 w 31"/>
                <a:gd name="T45" fmla="*/ 61 h 66"/>
                <a:gd name="T46" fmla="*/ 4 w 31"/>
                <a:gd name="T47" fmla="*/ 62 h 66"/>
                <a:gd name="T48" fmla="*/ 6 w 31"/>
                <a:gd name="T49" fmla="*/ 64 h 66"/>
                <a:gd name="T50" fmla="*/ 8 w 31"/>
                <a:gd name="T51" fmla="*/ 66 h 66"/>
                <a:gd name="T52" fmla="*/ 12 w 31"/>
                <a:gd name="T53" fmla="*/ 66 h 66"/>
                <a:gd name="T54" fmla="*/ 17 w 31"/>
                <a:gd name="T55" fmla="*/ 66 h 66"/>
                <a:gd name="T56" fmla="*/ 21 w 31"/>
                <a:gd name="T57" fmla="*/ 64 h 66"/>
                <a:gd name="T58" fmla="*/ 25 w 31"/>
                <a:gd name="T59" fmla="*/ 62 h 66"/>
                <a:gd name="T60" fmla="*/ 29 w 31"/>
                <a:gd name="T61" fmla="*/ 59 h 66"/>
                <a:gd name="T62" fmla="*/ 31 w 31"/>
                <a:gd name="T63" fmla="*/ 55 h 66"/>
                <a:gd name="T64" fmla="*/ 31 w 31"/>
                <a:gd name="T65" fmla="*/ 51 h 66"/>
                <a:gd name="T66" fmla="*/ 31 w 31"/>
                <a:gd name="T67" fmla="*/ 49 h 66"/>
                <a:gd name="T68" fmla="*/ 31 w 31"/>
                <a:gd name="T69" fmla="*/ 45 h 66"/>
                <a:gd name="T70" fmla="*/ 31 w 31"/>
                <a:gd name="T71" fmla="*/ 43 h 66"/>
                <a:gd name="T72" fmla="*/ 31 w 31"/>
                <a:gd name="T73" fmla="*/ 40 h 66"/>
                <a:gd name="T74" fmla="*/ 31 w 31"/>
                <a:gd name="T75" fmla="*/ 36 h 66"/>
                <a:gd name="T76" fmla="*/ 29 w 31"/>
                <a:gd name="T77" fmla="*/ 34 h 66"/>
                <a:gd name="T78" fmla="*/ 29 w 31"/>
                <a:gd name="T79" fmla="*/ 30 h 66"/>
                <a:gd name="T80" fmla="*/ 29 w 31"/>
                <a:gd name="T81" fmla="*/ 26 h 66"/>
                <a:gd name="T82" fmla="*/ 27 w 31"/>
                <a:gd name="T83" fmla="*/ 23 h 66"/>
                <a:gd name="T84" fmla="*/ 27 w 31"/>
                <a:gd name="T85" fmla="*/ 19 h 66"/>
                <a:gd name="T86" fmla="*/ 25 w 31"/>
                <a:gd name="T87" fmla="*/ 15 h 66"/>
                <a:gd name="T88" fmla="*/ 23 w 31"/>
                <a:gd name="T89" fmla="*/ 13 h 66"/>
                <a:gd name="T90" fmla="*/ 21 w 31"/>
                <a:gd name="T91" fmla="*/ 9 h 66"/>
                <a:gd name="T92" fmla="*/ 19 w 31"/>
                <a:gd name="T93" fmla="*/ 5 h 66"/>
                <a:gd name="T94" fmla="*/ 15 w 31"/>
                <a:gd name="T95" fmla="*/ 2 h 66"/>
                <a:gd name="T96" fmla="*/ 14 w 31"/>
                <a:gd name="T97" fmla="*/ 0 h 66"/>
                <a:gd name="T98" fmla="*/ 14 w 31"/>
                <a:gd name="T9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66">
                  <a:moveTo>
                    <a:pt x="14" y="0"/>
                  </a:moveTo>
                  <a:lnTo>
                    <a:pt x="12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2" y="5"/>
                  </a:lnTo>
                  <a:lnTo>
                    <a:pt x="2" y="7"/>
                  </a:lnTo>
                  <a:lnTo>
                    <a:pt x="2" y="11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0" y="42"/>
                  </a:lnTo>
                  <a:lnTo>
                    <a:pt x="0" y="45"/>
                  </a:lnTo>
                  <a:lnTo>
                    <a:pt x="0" y="49"/>
                  </a:lnTo>
                  <a:lnTo>
                    <a:pt x="0" y="53"/>
                  </a:lnTo>
                  <a:lnTo>
                    <a:pt x="0" y="57"/>
                  </a:lnTo>
                  <a:lnTo>
                    <a:pt x="2" y="59"/>
                  </a:lnTo>
                  <a:lnTo>
                    <a:pt x="2" y="61"/>
                  </a:lnTo>
                  <a:lnTo>
                    <a:pt x="4" y="62"/>
                  </a:lnTo>
                  <a:lnTo>
                    <a:pt x="6" y="64"/>
                  </a:lnTo>
                  <a:lnTo>
                    <a:pt x="8" y="66"/>
                  </a:lnTo>
                  <a:lnTo>
                    <a:pt x="12" y="66"/>
                  </a:lnTo>
                  <a:lnTo>
                    <a:pt x="17" y="66"/>
                  </a:lnTo>
                  <a:lnTo>
                    <a:pt x="21" y="64"/>
                  </a:lnTo>
                  <a:lnTo>
                    <a:pt x="25" y="62"/>
                  </a:lnTo>
                  <a:lnTo>
                    <a:pt x="29" y="59"/>
                  </a:lnTo>
                  <a:lnTo>
                    <a:pt x="31" y="55"/>
                  </a:lnTo>
                  <a:lnTo>
                    <a:pt x="31" y="51"/>
                  </a:lnTo>
                  <a:lnTo>
                    <a:pt x="31" y="49"/>
                  </a:lnTo>
                  <a:lnTo>
                    <a:pt x="31" y="45"/>
                  </a:lnTo>
                  <a:lnTo>
                    <a:pt x="31" y="43"/>
                  </a:lnTo>
                  <a:lnTo>
                    <a:pt x="31" y="40"/>
                  </a:lnTo>
                  <a:lnTo>
                    <a:pt x="31" y="36"/>
                  </a:lnTo>
                  <a:lnTo>
                    <a:pt x="29" y="34"/>
                  </a:lnTo>
                  <a:lnTo>
                    <a:pt x="29" y="30"/>
                  </a:lnTo>
                  <a:lnTo>
                    <a:pt x="29" y="26"/>
                  </a:lnTo>
                  <a:lnTo>
                    <a:pt x="27" y="23"/>
                  </a:lnTo>
                  <a:lnTo>
                    <a:pt x="27" y="19"/>
                  </a:lnTo>
                  <a:lnTo>
                    <a:pt x="25" y="15"/>
                  </a:lnTo>
                  <a:lnTo>
                    <a:pt x="23" y="13"/>
                  </a:lnTo>
                  <a:lnTo>
                    <a:pt x="21" y="9"/>
                  </a:lnTo>
                  <a:lnTo>
                    <a:pt x="19" y="5"/>
                  </a:lnTo>
                  <a:lnTo>
                    <a:pt x="15" y="2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38" name="Freeform 30"/>
            <p:cNvSpPr>
              <a:spLocks/>
            </p:cNvSpPr>
            <p:nvPr/>
          </p:nvSpPr>
          <p:spPr bwMode="auto">
            <a:xfrm>
              <a:off x="2784" y="1586"/>
              <a:ext cx="17" cy="32"/>
            </a:xfrm>
            <a:custGeom>
              <a:avLst/>
              <a:gdLst>
                <a:gd name="T0" fmla="*/ 11 w 32"/>
                <a:gd name="T1" fmla="*/ 2 h 65"/>
                <a:gd name="T2" fmla="*/ 7 w 32"/>
                <a:gd name="T3" fmla="*/ 0 h 65"/>
                <a:gd name="T4" fmla="*/ 4 w 32"/>
                <a:gd name="T5" fmla="*/ 0 h 65"/>
                <a:gd name="T6" fmla="*/ 2 w 32"/>
                <a:gd name="T7" fmla="*/ 2 h 65"/>
                <a:gd name="T8" fmla="*/ 0 w 32"/>
                <a:gd name="T9" fmla="*/ 4 h 65"/>
                <a:gd name="T10" fmla="*/ 0 w 32"/>
                <a:gd name="T11" fmla="*/ 6 h 65"/>
                <a:gd name="T12" fmla="*/ 0 w 32"/>
                <a:gd name="T13" fmla="*/ 8 h 65"/>
                <a:gd name="T14" fmla="*/ 0 w 32"/>
                <a:gd name="T15" fmla="*/ 9 h 65"/>
                <a:gd name="T16" fmla="*/ 0 w 32"/>
                <a:gd name="T17" fmla="*/ 13 h 65"/>
                <a:gd name="T18" fmla="*/ 0 w 32"/>
                <a:gd name="T19" fmla="*/ 17 h 65"/>
                <a:gd name="T20" fmla="*/ 0 w 32"/>
                <a:gd name="T21" fmla="*/ 19 h 65"/>
                <a:gd name="T22" fmla="*/ 0 w 32"/>
                <a:gd name="T23" fmla="*/ 23 h 65"/>
                <a:gd name="T24" fmla="*/ 0 w 32"/>
                <a:gd name="T25" fmla="*/ 28 h 65"/>
                <a:gd name="T26" fmla="*/ 2 w 32"/>
                <a:gd name="T27" fmla="*/ 32 h 65"/>
                <a:gd name="T28" fmla="*/ 2 w 32"/>
                <a:gd name="T29" fmla="*/ 36 h 65"/>
                <a:gd name="T30" fmla="*/ 4 w 32"/>
                <a:gd name="T31" fmla="*/ 40 h 65"/>
                <a:gd name="T32" fmla="*/ 4 w 32"/>
                <a:gd name="T33" fmla="*/ 46 h 65"/>
                <a:gd name="T34" fmla="*/ 6 w 32"/>
                <a:gd name="T35" fmla="*/ 49 h 65"/>
                <a:gd name="T36" fmla="*/ 6 w 32"/>
                <a:gd name="T37" fmla="*/ 53 h 65"/>
                <a:gd name="T38" fmla="*/ 7 w 32"/>
                <a:gd name="T39" fmla="*/ 55 h 65"/>
                <a:gd name="T40" fmla="*/ 9 w 32"/>
                <a:gd name="T41" fmla="*/ 59 h 65"/>
                <a:gd name="T42" fmla="*/ 9 w 32"/>
                <a:gd name="T43" fmla="*/ 61 h 65"/>
                <a:gd name="T44" fmla="*/ 11 w 32"/>
                <a:gd name="T45" fmla="*/ 63 h 65"/>
                <a:gd name="T46" fmla="*/ 13 w 32"/>
                <a:gd name="T47" fmla="*/ 65 h 65"/>
                <a:gd name="T48" fmla="*/ 13 w 32"/>
                <a:gd name="T49" fmla="*/ 65 h 65"/>
                <a:gd name="T50" fmla="*/ 15 w 32"/>
                <a:gd name="T51" fmla="*/ 65 h 65"/>
                <a:gd name="T52" fmla="*/ 19 w 32"/>
                <a:gd name="T53" fmla="*/ 63 h 65"/>
                <a:gd name="T54" fmla="*/ 21 w 32"/>
                <a:gd name="T55" fmla="*/ 63 h 65"/>
                <a:gd name="T56" fmla="*/ 25 w 32"/>
                <a:gd name="T57" fmla="*/ 61 h 65"/>
                <a:gd name="T58" fmla="*/ 27 w 32"/>
                <a:gd name="T59" fmla="*/ 59 h 65"/>
                <a:gd name="T60" fmla="*/ 30 w 32"/>
                <a:gd name="T61" fmla="*/ 55 h 65"/>
                <a:gd name="T62" fmla="*/ 30 w 32"/>
                <a:gd name="T63" fmla="*/ 51 h 65"/>
                <a:gd name="T64" fmla="*/ 32 w 32"/>
                <a:gd name="T65" fmla="*/ 47 h 65"/>
                <a:gd name="T66" fmla="*/ 30 w 32"/>
                <a:gd name="T67" fmla="*/ 44 h 65"/>
                <a:gd name="T68" fmla="*/ 30 w 32"/>
                <a:gd name="T69" fmla="*/ 40 h 65"/>
                <a:gd name="T70" fmla="*/ 30 w 32"/>
                <a:gd name="T71" fmla="*/ 36 h 65"/>
                <a:gd name="T72" fmla="*/ 28 w 32"/>
                <a:gd name="T73" fmla="*/ 34 h 65"/>
                <a:gd name="T74" fmla="*/ 27 w 32"/>
                <a:gd name="T75" fmla="*/ 28 h 65"/>
                <a:gd name="T76" fmla="*/ 25 w 32"/>
                <a:gd name="T77" fmla="*/ 25 h 65"/>
                <a:gd name="T78" fmla="*/ 25 w 32"/>
                <a:gd name="T79" fmla="*/ 21 h 65"/>
                <a:gd name="T80" fmla="*/ 23 w 32"/>
                <a:gd name="T81" fmla="*/ 17 h 65"/>
                <a:gd name="T82" fmla="*/ 21 w 32"/>
                <a:gd name="T83" fmla="*/ 13 h 65"/>
                <a:gd name="T84" fmla="*/ 21 w 32"/>
                <a:gd name="T85" fmla="*/ 11 h 65"/>
                <a:gd name="T86" fmla="*/ 19 w 32"/>
                <a:gd name="T87" fmla="*/ 8 h 65"/>
                <a:gd name="T88" fmla="*/ 17 w 32"/>
                <a:gd name="T89" fmla="*/ 6 h 65"/>
                <a:gd name="T90" fmla="*/ 15 w 32"/>
                <a:gd name="T91" fmla="*/ 2 h 65"/>
                <a:gd name="T92" fmla="*/ 11 w 32"/>
                <a:gd name="T93" fmla="*/ 2 h 65"/>
                <a:gd name="T94" fmla="*/ 11 w 32"/>
                <a:gd name="T95" fmla="*/ 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2" h="65">
                  <a:moveTo>
                    <a:pt x="11" y="2"/>
                  </a:moveTo>
                  <a:lnTo>
                    <a:pt x="7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0" y="28"/>
                  </a:lnTo>
                  <a:lnTo>
                    <a:pt x="2" y="32"/>
                  </a:lnTo>
                  <a:lnTo>
                    <a:pt x="2" y="36"/>
                  </a:lnTo>
                  <a:lnTo>
                    <a:pt x="4" y="40"/>
                  </a:lnTo>
                  <a:lnTo>
                    <a:pt x="4" y="46"/>
                  </a:lnTo>
                  <a:lnTo>
                    <a:pt x="6" y="49"/>
                  </a:lnTo>
                  <a:lnTo>
                    <a:pt x="6" y="53"/>
                  </a:lnTo>
                  <a:lnTo>
                    <a:pt x="7" y="55"/>
                  </a:lnTo>
                  <a:lnTo>
                    <a:pt x="9" y="59"/>
                  </a:lnTo>
                  <a:lnTo>
                    <a:pt x="9" y="61"/>
                  </a:lnTo>
                  <a:lnTo>
                    <a:pt x="11" y="63"/>
                  </a:lnTo>
                  <a:lnTo>
                    <a:pt x="13" y="65"/>
                  </a:lnTo>
                  <a:lnTo>
                    <a:pt x="13" y="65"/>
                  </a:lnTo>
                  <a:lnTo>
                    <a:pt x="15" y="65"/>
                  </a:lnTo>
                  <a:lnTo>
                    <a:pt x="19" y="63"/>
                  </a:lnTo>
                  <a:lnTo>
                    <a:pt x="21" y="63"/>
                  </a:lnTo>
                  <a:lnTo>
                    <a:pt x="25" y="61"/>
                  </a:lnTo>
                  <a:lnTo>
                    <a:pt x="27" y="59"/>
                  </a:lnTo>
                  <a:lnTo>
                    <a:pt x="30" y="55"/>
                  </a:lnTo>
                  <a:lnTo>
                    <a:pt x="30" y="51"/>
                  </a:lnTo>
                  <a:lnTo>
                    <a:pt x="32" y="47"/>
                  </a:lnTo>
                  <a:lnTo>
                    <a:pt x="30" y="44"/>
                  </a:lnTo>
                  <a:lnTo>
                    <a:pt x="30" y="40"/>
                  </a:lnTo>
                  <a:lnTo>
                    <a:pt x="30" y="36"/>
                  </a:lnTo>
                  <a:lnTo>
                    <a:pt x="28" y="34"/>
                  </a:lnTo>
                  <a:lnTo>
                    <a:pt x="27" y="28"/>
                  </a:lnTo>
                  <a:lnTo>
                    <a:pt x="25" y="25"/>
                  </a:lnTo>
                  <a:lnTo>
                    <a:pt x="25" y="21"/>
                  </a:lnTo>
                  <a:lnTo>
                    <a:pt x="23" y="17"/>
                  </a:lnTo>
                  <a:lnTo>
                    <a:pt x="21" y="13"/>
                  </a:lnTo>
                  <a:lnTo>
                    <a:pt x="21" y="11"/>
                  </a:lnTo>
                  <a:lnTo>
                    <a:pt x="19" y="8"/>
                  </a:lnTo>
                  <a:lnTo>
                    <a:pt x="17" y="6"/>
                  </a:lnTo>
                  <a:lnTo>
                    <a:pt x="15" y="2"/>
                  </a:lnTo>
                  <a:lnTo>
                    <a:pt x="11" y="2"/>
                  </a:lnTo>
                  <a:lnTo>
                    <a:pt x="11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39" name="Freeform 31"/>
            <p:cNvSpPr>
              <a:spLocks/>
            </p:cNvSpPr>
            <p:nvPr/>
          </p:nvSpPr>
          <p:spPr bwMode="auto">
            <a:xfrm>
              <a:off x="2701" y="1645"/>
              <a:ext cx="53" cy="29"/>
            </a:xfrm>
            <a:custGeom>
              <a:avLst/>
              <a:gdLst>
                <a:gd name="T0" fmla="*/ 100 w 106"/>
                <a:gd name="T1" fmla="*/ 4 h 59"/>
                <a:gd name="T2" fmla="*/ 93 w 106"/>
                <a:gd name="T3" fmla="*/ 7 h 59"/>
                <a:gd name="T4" fmla="*/ 87 w 106"/>
                <a:gd name="T5" fmla="*/ 11 h 59"/>
                <a:gd name="T6" fmla="*/ 81 w 106"/>
                <a:gd name="T7" fmla="*/ 15 h 59"/>
                <a:gd name="T8" fmla="*/ 76 w 106"/>
                <a:gd name="T9" fmla="*/ 19 h 59"/>
                <a:gd name="T10" fmla="*/ 68 w 106"/>
                <a:gd name="T11" fmla="*/ 23 h 59"/>
                <a:gd name="T12" fmla="*/ 62 w 106"/>
                <a:gd name="T13" fmla="*/ 23 h 59"/>
                <a:gd name="T14" fmla="*/ 57 w 106"/>
                <a:gd name="T15" fmla="*/ 24 h 59"/>
                <a:gd name="T16" fmla="*/ 49 w 106"/>
                <a:gd name="T17" fmla="*/ 23 h 59"/>
                <a:gd name="T18" fmla="*/ 41 w 106"/>
                <a:gd name="T19" fmla="*/ 21 h 59"/>
                <a:gd name="T20" fmla="*/ 36 w 106"/>
                <a:gd name="T21" fmla="*/ 21 h 59"/>
                <a:gd name="T22" fmla="*/ 32 w 106"/>
                <a:gd name="T23" fmla="*/ 19 h 59"/>
                <a:gd name="T24" fmla="*/ 26 w 106"/>
                <a:gd name="T25" fmla="*/ 19 h 59"/>
                <a:gd name="T26" fmla="*/ 21 w 106"/>
                <a:gd name="T27" fmla="*/ 17 h 59"/>
                <a:gd name="T28" fmla="*/ 15 w 106"/>
                <a:gd name="T29" fmla="*/ 17 h 59"/>
                <a:gd name="T30" fmla="*/ 9 w 106"/>
                <a:gd name="T31" fmla="*/ 17 h 59"/>
                <a:gd name="T32" fmla="*/ 3 w 106"/>
                <a:gd name="T33" fmla="*/ 17 h 59"/>
                <a:gd name="T34" fmla="*/ 0 w 106"/>
                <a:gd name="T35" fmla="*/ 19 h 59"/>
                <a:gd name="T36" fmla="*/ 2 w 106"/>
                <a:gd name="T37" fmla="*/ 24 h 59"/>
                <a:gd name="T38" fmla="*/ 5 w 106"/>
                <a:gd name="T39" fmla="*/ 32 h 59"/>
                <a:gd name="T40" fmla="*/ 9 w 106"/>
                <a:gd name="T41" fmla="*/ 36 h 59"/>
                <a:gd name="T42" fmla="*/ 15 w 106"/>
                <a:gd name="T43" fmla="*/ 42 h 59"/>
                <a:gd name="T44" fmla="*/ 21 w 106"/>
                <a:gd name="T45" fmla="*/ 45 h 59"/>
                <a:gd name="T46" fmla="*/ 28 w 106"/>
                <a:gd name="T47" fmla="*/ 51 h 59"/>
                <a:gd name="T48" fmla="*/ 34 w 106"/>
                <a:gd name="T49" fmla="*/ 53 h 59"/>
                <a:gd name="T50" fmla="*/ 40 w 106"/>
                <a:gd name="T51" fmla="*/ 55 h 59"/>
                <a:gd name="T52" fmla="*/ 47 w 106"/>
                <a:gd name="T53" fmla="*/ 57 h 59"/>
                <a:gd name="T54" fmla="*/ 57 w 106"/>
                <a:gd name="T55" fmla="*/ 57 h 59"/>
                <a:gd name="T56" fmla="*/ 64 w 106"/>
                <a:gd name="T57" fmla="*/ 59 h 59"/>
                <a:gd name="T58" fmla="*/ 72 w 106"/>
                <a:gd name="T59" fmla="*/ 57 h 59"/>
                <a:gd name="T60" fmla="*/ 78 w 106"/>
                <a:gd name="T61" fmla="*/ 57 h 59"/>
                <a:gd name="T62" fmla="*/ 81 w 106"/>
                <a:gd name="T63" fmla="*/ 55 h 59"/>
                <a:gd name="T64" fmla="*/ 87 w 106"/>
                <a:gd name="T65" fmla="*/ 51 h 59"/>
                <a:gd name="T66" fmla="*/ 91 w 106"/>
                <a:gd name="T67" fmla="*/ 43 h 59"/>
                <a:gd name="T68" fmla="*/ 97 w 106"/>
                <a:gd name="T69" fmla="*/ 36 h 59"/>
                <a:gd name="T70" fmla="*/ 100 w 106"/>
                <a:gd name="T71" fmla="*/ 28 h 59"/>
                <a:gd name="T72" fmla="*/ 104 w 106"/>
                <a:gd name="T73" fmla="*/ 21 h 59"/>
                <a:gd name="T74" fmla="*/ 106 w 106"/>
                <a:gd name="T75" fmla="*/ 15 h 59"/>
                <a:gd name="T76" fmla="*/ 106 w 106"/>
                <a:gd name="T77" fmla="*/ 9 h 59"/>
                <a:gd name="T78" fmla="*/ 106 w 106"/>
                <a:gd name="T79" fmla="*/ 2 h 59"/>
                <a:gd name="T80" fmla="*/ 106 w 106"/>
                <a:gd name="T81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6" h="59">
                  <a:moveTo>
                    <a:pt x="106" y="0"/>
                  </a:moveTo>
                  <a:lnTo>
                    <a:pt x="100" y="4"/>
                  </a:lnTo>
                  <a:lnTo>
                    <a:pt x="97" y="5"/>
                  </a:lnTo>
                  <a:lnTo>
                    <a:pt x="93" y="7"/>
                  </a:lnTo>
                  <a:lnTo>
                    <a:pt x="91" y="9"/>
                  </a:lnTo>
                  <a:lnTo>
                    <a:pt x="87" y="11"/>
                  </a:lnTo>
                  <a:lnTo>
                    <a:pt x="85" y="13"/>
                  </a:lnTo>
                  <a:lnTo>
                    <a:pt x="81" y="15"/>
                  </a:lnTo>
                  <a:lnTo>
                    <a:pt x="79" y="17"/>
                  </a:lnTo>
                  <a:lnTo>
                    <a:pt x="76" y="19"/>
                  </a:lnTo>
                  <a:lnTo>
                    <a:pt x="72" y="21"/>
                  </a:lnTo>
                  <a:lnTo>
                    <a:pt x="68" y="23"/>
                  </a:lnTo>
                  <a:lnTo>
                    <a:pt x="66" y="23"/>
                  </a:lnTo>
                  <a:lnTo>
                    <a:pt x="62" y="23"/>
                  </a:lnTo>
                  <a:lnTo>
                    <a:pt x="60" y="24"/>
                  </a:lnTo>
                  <a:lnTo>
                    <a:pt x="57" y="24"/>
                  </a:lnTo>
                  <a:lnTo>
                    <a:pt x="53" y="23"/>
                  </a:lnTo>
                  <a:lnTo>
                    <a:pt x="49" y="23"/>
                  </a:lnTo>
                  <a:lnTo>
                    <a:pt x="43" y="23"/>
                  </a:lnTo>
                  <a:lnTo>
                    <a:pt x="41" y="21"/>
                  </a:lnTo>
                  <a:lnTo>
                    <a:pt x="40" y="21"/>
                  </a:lnTo>
                  <a:lnTo>
                    <a:pt x="36" y="21"/>
                  </a:lnTo>
                  <a:lnTo>
                    <a:pt x="34" y="19"/>
                  </a:lnTo>
                  <a:lnTo>
                    <a:pt x="32" y="19"/>
                  </a:lnTo>
                  <a:lnTo>
                    <a:pt x="28" y="19"/>
                  </a:lnTo>
                  <a:lnTo>
                    <a:pt x="26" y="19"/>
                  </a:lnTo>
                  <a:lnTo>
                    <a:pt x="24" y="19"/>
                  </a:lnTo>
                  <a:lnTo>
                    <a:pt x="21" y="17"/>
                  </a:lnTo>
                  <a:lnTo>
                    <a:pt x="19" y="17"/>
                  </a:lnTo>
                  <a:lnTo>
                    <a:pt x="15" y="17"/>
                  </a:lnTo>
                  <a:lnTo>
                    <a:pt x="13" y="17"/>
                  </a:lnTo>
                  <a:lnTo>
                    <a:pt x="9" y="17"/>
                  </a:lnTo>
                  <a:lnTo>
                    <a:pt x="5" y="17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0" y="19"/>
                  </a:lnTo>
                  <a:lnTo>
                    <a:pt x="2" y="21"/>
                  </a:lnTo>
                  <a:lnTo>
                    <a:pt x="2" y="24"/>
                  </a:lnTo>
                  <a:lnTo>
                    <a:pt x="5" y="28"/>
                  </a:lnTo>
                  <a:lnTo>
                    <a:pt x="5" y="32"/>
                  </a:lnTo>
                  <a:lnTo>
                    <a:pt x="7" y="34"/>
                  </a:lnTo>
                  <a:lnTo>
                    <a:pt x="9" y="36"/>
                  </a:lnTo>
                  <a:lnTo>
                    <a:pt x="13" y="40"/>
                  </a:lnTo>
                  <a:lnTo>
                    <a:pt x="15" y="42"/>
                  </a:lnTo>
                  <a:lnTo>
                    <a:pt x="17" y="43"/>
                  </a:lnTo>
                  <a:lnTo>
                    <a:pt x="21" y="45"/>
                  </a:lnTo>
                  <a:lnTo>
                    <a:pt x="24" y="49"/>
                  </a:lnTo>
                  <a:lnTo>
                    <a:pt x="28" y="51"/>
                  </a:lnTo>
                  <a:lnTo>
                    <a:pt x="32" y="53"/>
                  </a:lnTo>
                  <a:lnTo>
                    <a:pt x="34" y="53"/>
                  </a:lnTo>
                  <a:lnTo>
                    <a:pt x="36" y="55"/>
                  </a:lnTo>
                  <a:lnTo>
                    <a:pt x="40" y="55"/>
                  </a:lnTo>
                  <a:lnTo>
                    <a:pt x="41" y="57"/>
                  </a:lnTo>
                  <a:lnTo>
                    <a:pt x="47" y="57"/>
                  </a:lnTo>
                  <a:lnTo>
                    <a:pt x="53" y="57"/>
                  </a:lnTo>
                  <a:lnTo>
                    <a:pt x="57" y="57"/>
                  </a:lnTo>
                  <a:lnTo>
                    <a:pt x="60" y="59"/>
                  </a:lnTo>
                  <a:lnTo>
                    <a:pt x="64" y="59"/>
                  </a:lnTo>
                  <a:lnTo>
                    <a:pt x="68" y="59"/>
                  </a:lnTo>
                  <a:lnTo>
                    <a:pt x="72" y="57"/>
                  </a:lnTo>
                  <a:lnTo>
                    <a:pt x="76" y="57"/>
                  </a:lnTo>
                  <a:lnTo>
                    <a:pt x="78" y="57"/>
                  </a:lnTo>
                  <a:lnTo>
                    <a:pt x="79" y="55"/>
                  </a:lnTo>
                  <a:lnTo>
                    <a:pt x="81" y="55"/>
                  </a:lnTo>
                  <a:lnTo>
                    <a:pt x="83" y="53"/>
                  </a:lnTo>
                  <a:lnTo>
                    <a:pt x="87" y="51"/>
                  </a:lnTo>
                  <a:lnTo>
                    <a:pt x="89" y="47"/>
                  </a:lnTo>
                  <a:lnTo>
                    <a:pt x="91" y="43"/>
                  </a:lnTo>
                  <a:lnTo>
                    <a:pt x="93" y="42"/>
                  </a:lnTo>
                  <a:lnTo>
                    <a:pt x="97" y="36"/>
                  </a:lnTo>
                  <a:lnTo>
                    <a:pt x="98" y="32"/>
                  </a:lnTo>
                  <a:lnTo>
                    <a:pt x="100" y="28"/>
                  </a:lnTo>
                  <a:lnTo>
                    <a:pt x="102" y="24"/>
                  </a:lnTo>
                  <a:lnTo>
                    <a:pt x="104" y="21"/>
                  </a:lnTo>
                  <a:lnTo>
                    <a:pt x="106" y="19"/>
                  </a:lnTo>
                  <a:lnTo>
                    <a:pt x="106" y="15"/>
                  </a:lnTo>
                  <a:lnTo>
                    <a:pt x="106" y="11"/>
                  </a:lnTo>
                  <a:lnTo>
                    <a:pt x="106" y="9"/>
                  </a:lnTo>
                  <a:lnTo>
                    <a:pt x="106" y="5"/>
                  </a:lnTo>
                  <a:lnTo>
                    <a:pt x="106" y="2"/>
                  </a:lnTo>
                  <a:lnTo>
                    <a:pt x="106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40" name="Freeform 32"/>
            <p:cNvSpPr>
              <a:spLocks/>
            </p:cNvSpPr>
            <p:nvPr/>
          </p:nvSpPr>
          <p:spPr bwMode="auto">
            <a:xfrm>
              <a:off x="2645" y="1657"/>
              <a:ext cx="155" cy="40"/>
            </a:xfrm>
            <a:custGeom>
              <a:avLst/>
              <a:gdLst>
                <a:gd name="T0" fmla="*/ 301 w 310"/>
                <a:gd name="T1" fmla="*/ 4 h 80"/>
                <a:gd name="T2" fmla="*/ 291 w 310"/>
                <a:gd name="T3" fmla="*/ 14 h 80"/>
                <a:gd name="T4" fmla="*/ 284 w 310"/>
                <a:gd name="T5" fmla="*/ 21 h 80"/>
                <a:gd name="T6" fmla="*/ 274 w 310"/>
                <a:gd name="T7" fmla="*/ 29 h 80"/>
                <a:gd name="T8" fmla="*/ 263 w 310"/>
                <a:gd name="T9" fmla="*/ 38 h 80"/>
                <a:gd name="T10" fmla="*/ 248 w 310"/>
                <a:gd name="T11" fmla="*/ 46 h 80"/>
                <a:gd name="T12" fmla="*/ 238 w 310"/>
                <a:gd name="T13" fmla="*/ 52 h 80"/>
                <a:gd name="T14" fmla="*/ 230 w 310"/>
                <a:gd name="T15" fmla="*/ 56 h 80"/>
                <a:gd name="T16" fmla="*/ 221 w 310"/>
                <a:gd name="T17" fmla="*/ 57 h 80"/>
                <a:gd name="T18" fmla="*/ 211 w 310"/>
                <a:gd name="T19" fmla="*/ 61 h 80"/>
                <a:gd name="T20" fmla="*/ 202 w 310"/>
                <a:gd name="T21" fmla="*/ 63 h 80"/>
                <a:gd name="T22" fmla="*/ 191 w 310"/>
                <a:gd name="T23" fmla="*/ 65 h 80"/>
                <a:gd name="T24" fmla="*/ 181 w 310"/>
                <a:gd name="T25" fmla="*/ 65 h 80"/>
                <a:gd name="T26" fmla="*/ 168 w 310"/>
                <a:gd name="T27" fmla="*/ 65 h 80"/>
                <a:gd name="T28" fmla="*/ 156 w 310"/>
                <a:gd name="T29" fmla="*/ 65 h 80"/>
                <a:gd name="T30" fmla="*/ 145 w 310"/>
                <a:gd name="T31" fmla="*/ 65 h 80"/>
                <a:gd name="T32" fmla="*/ 134 w 310"/>
                <a:gd name="T33" fmla="*/ 63 h 80"/>
                <a:gd name="T34" fmla="*/ 122 w 310"/>
                <a:gd name="T35" fmla="*/ 61 h 80"/>
                <a:gd name="T36" fmla="*/ 111 w 310"/>
                <a:gd name="T37" fmla="*/ 61 h 80"/>
                <a:gd name="T38" fmla="*/ 99 w 310"/>
                <a:gd name="T39" fmla="*/ 57 h 80"/>
                <a:gd name="T40" fmla="*/ 88 w 310"/>
                <a:gd name="T41" fmla="*/ 57 h 80"/>
                <a:gd name="T42" fmla="*/ 78 w 310"/>
                <a:gd name="T43" fmla="*/ 54 h 80"/>
                <a:gd name="T44" fmla="*/ 67 w 310"/>
                <a:gd name="T45" fmla="*/ 52 h 80"/>
                <a:gd name="T46" fmla="*/ 57 w 310"/>
                <a:gd name="T47" fmla="*/ 50 h 80"/>
                <a:gd name="T48" fmla="*/ 48 w 310"/>
                <a:gd name="T49" fmla="*/ 48 h 80"/>
                <a:gd name="T50" fmla="*/ 40 w 310"/>
                <a:gd name="T51" fmla="*/ 44 h 80"/>
                <a:gd name="T52" fmla="*/ 31 w 310"/>
                <a:gd name="T53" fmla="*/ 44 h 80"/>
                <a:gd name="T54" fmla="*/ 23 w 310"/>
                <a:gd name="T55" fmla="*/ 40 h 80"/>
                <a:gd name="T56" fmla="*/ 12 w 310"/>
                <a:gd name="T57" fmla="*/ 38 h 80"/>
                <a:gd name="T58" fmla="*/ 2 w 310"/>
                <a:gd name="T59" fmla="*/ 37 h 80"/>
                <a:gd name="T60" fmla="*/ 4 w 310"/>
                <a:gd name="T61" fmla="*/ 42 h 80"/>
                <a:gd name="T62" fmla="*/ 10 w 310"/>
                <a:gd name="T63" fmla="*/ 46 h 80"/>
                <a:gd name="T64" fmla="*/ 21 w 310"/>
                <a:gd name="T65" fmla="*/ 52 h 80"/>
                <a:gd name="T66" fmla="*/ 29 w 310"/>
                <a:gd name="T67" fmla="*/ 54 h 80"/>
                <a:gd name="T68" fmla="*/ 37 w 310"/>
                <a:gd name="T69" fmla="*/ 57 h 80"/>
                <a:gd name="T70" fmla="*/ 46 w 310"/>
                <a:gd name="T71" fmla="*/ 61 h 80"/>
                <a:gd name="T72" fmla="*/ 54 w 310"/>
                <a:gd name="T73" fmla="*/ 65 h 80"/>
                <a:gd name="T74" fmla="*/ 63 w 310"/>
                <a:gd name="T75" fmla="*/ 67 h 80"/>
                <a:gd name="T76" fmla="*/ 75 w 310"/>
                <a:gd name="T77" fmla="*/ 69 h 80"/>
                <a:gd name="T78" fmla="*/ 84 w 310"/>
                <a:gd name="T79" fmla="*/ 73 h 80"/>
                <a:gd name="T80" fmla="*/ 95 w 310"/>
                <a:gd name="T81" fmla="*/ 75 h 80"/>
                <a:gd name="T82" fmla="*/ 107 w 310"/>
                <a:gd name="T83" fmla="*/ 77 h 80"/>
                <a:gd name="T84" fmla="*/ 120 w 310"/>
                <a:gd name="T85" fmla="*/ 78 h 80"/>
                <a:gd name="T86" fmla="*/ 132 w 310"/>
                <a:gd name="T87" fmla="*/ 78 h 80"/>
                <a:gd name="T88" fmla="*/ 145 w 310"/>
                <a:gd name="T89" fmla="*/ 80 h 80"/>
                <a:gd name="T90" fmla="*/ 156 w 310"/>
                <a:gd name="T91" fmla="*/ 80 h 80"/>
                <a:gd name="T92" fmla="*/ 170 w 310"/>
                <a:gd name="T93" fmla="*/ 80 h 80"/>
                <a:gd name="T94" fmla="*/ 183 w 310"/>
                <a:gd name="T95" fmla="*/ 78 h 80"/>
                <a:gd name="T96" fmla="*/ 196 w 310"/>
                <a:gd name="T97" fmla="*/ 77 h 80"/>
                <a:gd name="T98" fmla="*/ 208 w 310"/>
                <a:gd name="T99" fmla="*/ 75 h 80"/>
                <a:gd name="T100" fmla="*/ 217 w 310"/>
                <a:gd name="T101" fmla="*/ 71 h 80"/>
                <a:gd name="T102" fmla="*/ 229 w 310"/>
                <a:gd name="T103" fmla="*/ 69 h 80"/>
                <a:gd name="T104" fmla="*/ 238 w 310"/>
                <a:gd name="T105" fmla="*/ 65 h 80"/>
                <a:gd name="T106" fmla="*/ 246 w 310"/>
                <a:gd name="T107" fmla="*/ 61 h 80"/>
                <a:gd name="T108" fmla="*/ 255 w 310"/>
                <a:gd name="T109" fmla="*/ 59 h 80"/>
                <a:gd name="T110" fmla="*/ 265 w 310"/>
                <a:gd name="T111" fmla="*/ 54 h 80"/>
                <a:gd name="T112" fmla="*/ 278 w 310"/>
                <a:gd name="T113" fmla="*/ 46 h 80"/>
                <a:gd name="T114" fmla="*/ 287 w 310"/>
                <a:gd name="T115" fmla="*/ 38 h 80"/>
                <a:gd name="T116" fmla="*/ 295 w 310"/>
                <a:gd name="T117" fmla="*/ 31 h 80"/>
                <a:gd name="T118" fmla="*/ 305 w 310"/>
                <a:gd name="T119" fmla="*/ 21 h 80"/>
                <a:gd name="T120" fmla="*/ 310 w 310"/>
                <a:gd name="T121" fmla="*/ 14 h 80"/>
                <a:gd name="T122" fmla="*/ 307 w 310"/>
                <a:gd name="T12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0" h="80">
                  <a:moveTo>
                    <a:pt x="307" y="0"/>
                  </a:moveTo>
                  <a:lnTo>
                    <a:pt x="305" y="0"/>
                  </a:lnTo>
                  <a:lnTo>
                    <a:pt x="301" y="4"/>
                  </a:lnTo>
                  <a:lnTo>
                    <a:pt x="299" y="6"/>
                  </a:lnTo>
                  <a:lnTo>
                    <a:pt x="295" y="12"/>
                  </a:lnTo>
                  <a:lnTo>
                    <a:pt x="291" y="14"/>
                  </a:lnTo>
                  <a:lnTo>
                    <a:pt x="289" y="16"/>
                  </a:lnTo>
                  <a:lnTo>
                    <a:pt x="286" y="19"/>
                  </a:lnTo>
                  <a:lnTo>
                    <a:pt x="284" y="21"/>
                  </a:lnTo>
                  <a:lnTo>
                    <a:pt x="280" y="23"/>
                  </a:lnTo>
                  <a:lnTo>
                    <a:pt x="278" y="27"/>
                  </a:lnTo>
                  <a:lnTo>
                    <a:pt x="274" y="29"/>
                  </a:lnTo>
                  <a:lnTo>
                    <a:pt x="270" y="33"/>
                  </a:lnTo>
                  <a:lnTo>
                    <a:pt x="267" y="37"/>
                  </a:lnTo>
                  <a:lnTo>
                    <a:pt x="263" y="38"/>
                  </a:lnTo>
                  <a:lnTo>
                    <a:pt x="257" y="42"/>
                  </a:lnTo>
                  <a:lnTo>
                    <a:pt x="253" y="44"/>
                  </a:lnTo>
                  <a:lnTo>
                    <a:pt x="248" y="46"/>
                  </a:lnTo>
                  <a:lnTo>
                    <a:pt x="244" y="48"/>
                  </a:lnTo>
                  <a:lnTo>
                    <a:pt x="240" y="50"/>
                  </a:lnTo>
                  <a:lnTo>
                    <a:pt x="238" y="52"/>
                  </a:lnTo>
                  <a:lnTo>
                    <a:pt x="236" y="52"/>
                  </a:lnTo>
                  <a:lnTo>
                    <a:pt x="234" y="54"/>
                  </a:lnTo>
                  <a:lnTo>
                    <a:pt x="230" y="56"/>
                  </a:lnTo>
                  <a:lnTo>
                    <a:pt x="227" y="56"/>
                  </a:lnTo>
                  <a:lnTo>
                    <a:pt x="225" y="57"/>
                  </a:lnTo>
                  <a:lnTo>
                    <a:pt x="221" y="57"/>
                  </a:lnTo>
                  <a:lnTo>
                    <a:pt x="217" y="59"/>
                  </a:lnTo>
                  <a:lnTo>
                    <a:pt x="215" y="59"/>
                  </a:lnTo>
                  <a:lnTo>
                    <a:pt x="211" y="61"/>
                  </a:lnTo>
                  <a:lnTo>
                    <a:pt x="210" y="61"/>
                  </a:lnTo>
                  <a:lnTo>
                    <a:pt x="206" y="61"/>
                  </a:lnTo>
                  <a:lnTo>
                    <a:pt x="202" y="63"/>
                  </a:lnTo>
                  <a:lnTo>
                    <a:pt x="198" y="63"/>
                  </a:lnTo>
                  <a:lnTo>
                    <a:pt x="194" y="65"/>
                  </a:lnTo>
                  <a:lnTo>
                    <a:pt x="191" y="65"/>
                  </a:lnTo>
                  <a:lnTo>
                    <a:pt x="189" y="65"/>
                  </a:lnTo>
                  <a:lnTo>
                    <a:pt x="185" y="65"/>
                  </a:lnTo>
                  <a:lnTo>
                    <a:pt x="181" y="65"/>
                  </a:lnTo>
                  <a:lnTo>
                    <a:pt x="177" y="65"/>
                  </a:lnTo>
                  <a:lnTo>
                    <a:pt x="173" y="65"/>
                  </a:lnTo>
                  <a:lnTo>
                    <a:pt x="168" y="65"/>
                  </a:lnTo>
                  <a:lnTo>
                    <a:pt x="166" y="65"/>
                  </a:lnTo>
                  <a:lnTo>
                    <a:pt x="160" y="65"/>
                  </a:lnTo>
                  <a:lnTo>
                    <a:pt x="156" y="65"/>
                  </a:lnTo>
                  <a:lnTo>
                    <a:pt x="153" y="65"/>
                  </a:lnTo>
                  <a:lnTo>
                    <a:pt x="149" y="65"/>
                  </a:lnTo>
                  <a:lnTo>
                    <a:pt x="145" y="65"/>
                  </a:lnTo>
                  <a:lnTo>
                    <a:pt x="141" y="65"/>
                  </a:lnTo>
                  <a:lnTo>
                    <a:pt x="137" y="63"/>
                  </a:lnTo>
                  <a:lnTo>
                    <a:pt x="134" y="63"/>
                  </a:lnTo>
                  <a:lnTo>
                    <a:pt x="130" y="63"/>
                  </a:lnTo>
                  <a:lnTo>
                    <a:pt x="126" y="63"/>
                  </a:lnTo>
                  <a:lnTo>
                    <a:pt x="122" y="61"/>
                  </a:lnTo>
                  <a:lnTo>
                    <a:pt x="118" y="61"/>
                  </a:lnTo>
                  <a:lnTo>
                    <a:pt x="115" y="61"/>
                  </a:lnTo>
                  <a:lnTo>
                    <a:pt x="111" y="61"/>
                  </a:lnTo>
                  <a:lnTo>
                    <a:pt x="107" y="59"/>
                  </a:lnTo>
                  <a:lnTo>
                    <a:pt x="103" y="59"/>
                  </a:lnTo>
                  <a:lnTo>
                    <a:pt x="99" y="57"/>
                  </a:lnTo>
                  <a:lnTo>
                    <a:pt x="95" y="57"/>
                  </a:lnTo>
                  <a:lnTo>
                    <a:pt x="92" y="57"/>
                  </a:lnTo>
                  <a:lnTo>
                    <a:pt x="88" y="57"/>
                  </a:lnTo>
                  <a:lnTo>
                    <a:pt x="84" y="56"/>
                  </a:lnTo>
                  <a:lnTo>
                    <a:pt x="82" y="56"/>
                  </a:lnTo>
                  <a:lnTo>
                    <a:pt x="78" y="54"/>
                  </a:lnTo>
                  <a:lnTo>
                    <a:pt x="75" y="54"/>
                  </a:lnTo>
                  <a:lnTo>
                    <a:pt x="71" y="54"/>
                  </a:lnTo>
                  <a:lnTo>
                    <a:pt x="67" y="52"/>
                  </a:lnTo>
                  <a:lnTo>
                    <a:pt x="65" y="52"/>
                  </a:lnTo>
                  <a:lnTo>
                    <a:pt x="61" y="52"/>
                  </a:lnTo>
                  <a:lnTo>
                    <a:pt x="57" y="50"/>
                  </a:lnTo>
                  <a:lnTo>
                    <a:pt x="54" y="50"/>
                  </a:lnTo>
                  <a:lnTo>
                    <a:pt x="52" y="48"/>
                  </a:lnTo>
                  <a:lnTo>
                    <a:pt x="48" y="48"/>
                  </a:lnTo>
                  <a:lnTo>
                    <a:pt x="46" y="46"/>
                  </a:lnTo>
                  <a:lnTo>
                    <a:pt x="42" y="46"/>
                  </a:lnTo>
                  <a:lnTo>
                    <a:pt x="40" y="44"/>
                  </a:lnTo>
                  <a:lnTo>
                    <a:pt x="37" y="44"/>
                  </a:lnTo>
                  <a:lnTo>
                    <a:pt x="35" y="44"/>
                  </a:lnTo>
                  <a:lnTo>
                    <a:pt x="31" y="44"/>
                  </a:lnTo>
                  <a:lnTo>
                    <a:pt x="29" y="42"/>
                  </a:lnTo>
                  <a:lnTo>
                    <a:pt x="27" y="42"/>
                  </a:lnTo>
                  <a:lnTo>
                    <a:pt x="23" y="40"/>
                  </a:lnTo>
                  <a:lnTo>
                    <a:pt x="19" y="40"/>
                  </a:lnTo>
                  <a:lnTo>
                    <a:pt x="14" y="38"/>
                  </a:lnTo>
                  <a:lnTo>
                    <a:pt x="12" y="38"/>
                  </a:lnTo>
                  <a:lnTo>
                    <a:pt x="8" y="37"/>
                  </a:lnTo>
                  <a:lnTo>
                    <a:pt x="6" y="37"/>
                  </a:lnTo>
                  <a:lnTo>
                    <a:pt x="2" y="37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4" y="42"/>
                  </a:lnTo>
                  <a:lnTo>
                    <a:pt x="6" y="42"/>
                  </a:lnTo>
                  <a:lnTo>
                    <a:pt x="8" y="44"/>
                  </a:lnTo>
                  <a:lnTo>
                    <a:pt x="10" y="46"/>
                  </a:lnTo>
                  <a:lnTo>
                    <a:pt x="14" y="48"/>
                  </a:lnTo>
                  <a:lnTo>
                    <a:pt x="18" y="50"/>
                  </a:lnTo>
                  <a:lnTo>
                    <a:pt x="21" y="52"/>
                  </a:lnTo>
                  <a:lnTo>
                    <a:pt x="23" y="52"/>
                  </a:lnTo>
                  <a:lnTo>
                    <a:pt x="27" y="54"/>
                  </a:lnTo>
                  <a:lnTo>
                    <a:pt x="29" y="54"/>
                  </a:lnTo>
                  <a:lnTo>
                    <a:pt x="31" y="56"/>
                  </a:lnTo>
                  <a:lnTo>
                    <a:pt x="35" y="57"/>
                  </a:lnTo>
                  <a:lnTo>
                    <a:pt x="37" y="57"/>
                  </a:lnTo>
                  <a:lnTo>
                    <a:pt x="38" y="59"/>
                  </a:lnTo>
                  <a:lnTo>
                    <a:pt x="42" y="59"/>
                  </a:lnTo>
                  <a:lnTo>
                    <a:pt x="46" y="61"/>
                  </a:lnTo>
                  <a:lnTo>
                    <a:pt x="48" y="61"/>
                  </a:lnTo>
                  <a:lnTo>
                    <a:pt x="52" y="63"/>
                  </a:lnTo>
                  <a:lnTo>
                    <a:pt x="54" y="65"/>
                  </a:lnTo>
                  <a:lnTo>
                    <a:pt x="57" y="65"/>
                  </a:lnTo>
                  <a:lnTo>
                    <a:pt x="61" y="65"/>
                  </a:lnTo>
                  <a:lnTo>
                    <a:pt x="63" y="67"/>
                  </a:lnTo>
                  <a:lnTo>
                    <a:pt x="67" y="69"/>
                  </a:lnTo>
                  <a:lnTo>
                    <a:pt x="71" y="69"/>
                  </a:lnTo>
                  <a:lnTo>
                    <a:pt x="75" y="69"/>
                  </a:lnTo>
                  <a:lnTo>
                    <a:pt x="78" y="71"/>
                  </a:lnTo>
                  <a:lnTo>
                    <a:pt x="82" y="71"/>
                  </a:lnTo>
                  <a:lnTo>
                    <a:pt x="84" y="73"/>
                  </a:lnTo>
                  <a:lnTo>
                    <a:pt x="88" y="73"/>
                  </a:lnTo>
                  <a:lnTo>
                    <a:pt x="92" y="73"/>
                  </a:lnTo>
                  <a:lnTo>
                    <a:pt x="95" y="75"/>
                  </a:lnTo>
                  <a:lnTo>
                    <a:pt x="99" y="75"/>
                  </a:lnTo>
                  <a:lnTo>
                    <a:pt x="103" y="77"/>
                  </a:lnTo>
                  <a:lnTo>
                    <a:pt x="107" y="77"/>
                  </a:lnTo>
                  <a:lnTo>
                    <a:pt x="113" y="78"/>
                  </a:lnTo>
                  <a:lnTo>
                    <a:pt x="116" y="78"/>
                  </a:lnTo>
                  <a:lnTo>
                    <a:pt x="120" y="78"/>
                  </a:lnTo>
                  <a:lnTo>
                    <a:pt x="124" y="78"/>
                  </a:lnTo>
                  <a:lnTo>
                    <a:pt x="128" y="78"/>
                  </a:lnTo>
                  <a:lnTo>
                    <a:pt x="132" y="78"/>
                  </a:lnTo>
                  <a:lnTo>
                    <a:pt x="135" y="80"/>
                  </a:lnTo>
                  <a:lnTo>
                    <a:pt x="141" y="80"/>
                  </a:lnTo>
                  <a:lnTo>
                    <a:pt x="145" y="80"/>
                  </a:lnTo>
                  <a:lnTo>
                    <a:pt x="149" y="80"/>
                  </a:lnTo>
                  <a:lnTo>
                    <a:pt x="153" y="80"/>
                  </a:lnTo>
                  <a:lnTo>
                    <a:pt x="156" y="80"/>
                  </a:lnTo>
                  <a:lnTo>
                    <a:pt x="162" y="80"/>
                  </a:lnTo>
                  <a:lnTo>
                    <a:pt x="166" y="80"/>
                  </a:lnTo>
                  <a:lnTo>
                    <a:pt x="170" y="80"/>
                  </a:lnTo>
                  <a:lnTo>
                    <a:pt x="173" y="80"/>
                  </a:lnTo>
                  <a:lnTo>
                    <a:pt x="179" y="80"/>
                  </a:lnTo>
                  <a:lnTo>
                    <a:pt x="183" y="78"/>
                  </a:lnTo>
                  <a:lnTo>
                    <a:pt x="187" y="78"/>
                  </a:lnTo>
                  <a:lnTo>
                    <a:pt x="192" y="77"/>
                  </a:lnTo>
                  <a:lnTo>
                    <a:pt x="196" y="77"/>
                  </a:lnTo>
                  <a:lnTo>
                    <a:pt x="200" y="77"/>
                  </a:lnTo>
                  <a:lnTo>
                    <a:pt x="204" y="75"/>
                  </a:lnTo>
                  <a:lnTo>
                    <a:pt x="208" y="75"/>
                  </a:lnTo>
                  <a:lnTo>
                    <a:pt x="211" y="75"/>
                  </a:lnTo>
                  <a:lnTo>
                    <a:pt x="213" y="73"/>
                  </a:lnTo>
                  <a:lnTo>
                    <a:pt x="217" y="71"/>
                  </a:lnTo>
                  <a:lnTo>
                    <a:pt x="221" y="71"/>
                  </a:lnTo>
                  <a:lnTo>
                    <a:pt x="225" y="69"/>
                  </a:lnTo>
                  <a:lnTo>
                    <a:pt x="229" y="69"/>
                  </a:lnTo>
                  <a:lnTo>
                    <a:pt x="232" y="69"/>
                  </a:lnTo>
                  <a:lnTo>
                    <a:pt x="234" y="67"/>
                  </a:lnTo>
                  <a:lnTo>
                    <a:pt x="238" y="65"/>
                  </a:lnTo>
                  <a:lnTo>
                    <a:pt x="240" y="65"/>
                  </a:lnTo>
                  <a:lnTo>
                    <a:pt x="244" y="63"/>
                  </a:lnTo>
                  <a:lnTo>
                    <a:pt x="246" y="61"/>
                  </a:lnTo>
                  <a:lnTo>
                    <a:pt x="249" y="61"/>
                  </a:lnTo>
                  <a:lnTo>
                    <a:pt x="251" y="59"/>
                  </a:lnTo>
                  <a:lnTo>
                    <a:pt x="255" y="59"/>
                  </a:lnTo>
                  <a:lnTo>
                    <a:pt x="257" y="57"/>
                  </a:lnTo>
                  <a:lnTo>
                    <a:pt x="259" y="56"/>
                  </a:lnTo>
                  <a:lnTo>
                    <a:pt x="265" y="54"/>
                  </a:lnTo>
                  <a:lnTo>
                    <a:pt x="268" y="52"/>
                  </a:lnTo>
                  <a:lnTo>
                    <a:pt x="274" y="48"/>
                  </a:lnTo>
                  <a:lnTo>
                    <a:pt x="278" y="46"/>
                  </a:lnTo>
                  <a:lnTo>
                    <a:pt x="280" y="44"/>
                  </a:lnTo>
                  <a:lnTo>
                    <a:pt x="284" y="40"/>
                  </a:lnTo>
                  <a:lnTo>
                    <a:pt x="287" y="38"/>
                  </a:lnTo>
                  <a:lnTo>
                    <a:pt x="291" y="35"/>
                  </a:lnTo>
                  <a:lnTo>
                    <a:pt x="293" y="33"/>
                  </a:lnTo>
                  <a:lnTo>
                    <a:pt x="295" y="31"/>
                  </a:lnTo>
                  <a:lnTo>
                    <a:pt x="299" y="27"/>
                  </a:lnTo>
                  <a:lnTo>
                    <a:pt x="301" y="25"/>
                  </a:lnTo>
                  <a:lnTo>
                    <a:pt x="305" y="21"/>
                  </a:lnTo>
                  <a:lnTo>
                    <a:pt x="307" y="19"/>
                  </a:lnTo>
                  <a:lnTo>
                    <a:pt x="308" y="16"/>
                  </a:lnTo>
                  <a:lnTo>
                    <a:pt x="310" y="14"/>
                  </a:lnTo>
                  <a:lnTo>
                    <a:pt x="310" y="10"/>
                  </a:lnTo>
                  <a:lnTo>
                    <a:pt x="310" y="4"/>
                  </a:lnTo>
                  <a:lnTo>
                    <a:pt x="307" y="0"/>
                  </a:lnTo>
                  <a:lnTo>
                    <a:pt x="307" y="0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41" name="Freeform 33"/>
            <p:cNvSpPr>
              <a:spLocks/>
            </p:cNvSpPr>
            <p:nvPr/>
          </p:nvSpPr>
          <p:spPr bwMode="auto">
            <a:xfrm>
              <a:off x="2656" y="1679"/>
              <a:ext cx="87" cy="59"/>
            </a:xfrm>
            <a:custGeom>
              <a:avLst/>
              <a:gdLst>
                <a:gd name="T0" fmla="*/ 0 w 173"/>
                <a:gd name="T1" fmla="*/ 0 h 118"/>
                <a:gd name="T2" fmla="*/ 4 w 173"/>
                <a:gd name="T3" fmla="*/ 8 h 118"/>
                <a:gd name="T4" fmla="*/ 10 w 173"/>
                <a:gd name="T5" fmla="*/ 13 h 118"/>
                <a:gd name="T6" fmla="*/ 17 w 173"/>
                <a:gd name="T7" fmla="*/ 23 h 118"/>
                <a:gd name="T8" fmla="*/ 25 w 173"/>
                <a:gd name="T9" fmla="*/ 29 h 118"/>
                <a:gd name="T10" fmla="*/ 29 w 173"/>
                <a:gd name="T11" fmla="*/ 34 h 118"/>
                <a:gd name="T12" fmla="*/ 34 w 173"/>
                <a:gd name="T13" fmla="*/ 40 h 118"/>
                <a:gd name="T14" fmla="*/ 40 w 173"/>
                <a:gd name="T15" fmla="*/ 46 h 118"/>
                <a:gd name="T16" fmla="*/ 46 w 173"/>
                <a:gd name="T17" fmla="*/ 52 h 118"/>
                <a:gd name="T18" fmla="*/ 52 w 173"/>
                <a:gd name="T19" fmla="*/ 57 h 118"/>
                <a:gd name="T20" fmla="*/ 57 w 173"/>
                <a:gd name="T21" fmla="*/ 63 h 118"/>
                <a:gd name="T22" fmla="*/ 65 w 173"/>
                <a:gd name="T23" fmla="*/ 69 h 118"/>
                <a:gd name="T24" fmla="*/ 71 w 173"/>
                <a:gd name="T25" fmla="*/ 72 h 118"/>
                <a:gd name="T26" fmla="*/ 78 w 173"/>
                <a:gd name="T27" fmla="*/ 78 h 118"/>
                <a:gd name="T28" fmla="*/ 84 w 173"/>
                <a:gd name="T29" fmla="*/ 84 h 118"/>
                <a:gd name="T30" fmla="*/ 92 w 173"/>
                <a:gd name="T31" fmla="*/ 88 h 118"/>
                <a:gd name="T32" fmla="*/ 99 w 173"/>
                <a:gd name="T33" fmla="*/ 93 h 118"/>
                <a:gd name="T34" fmla="*/ 107 w 173"/>
                <a:gd name="T35" fmla="*/ 97 h 118"/>
                <a:gd name="T36" fmla="*/ 114 w 173"/>
                <a:gd name="T37" fmla="*/ 101 h 118"/>
                <a:gd name="T38" fmla="*/ 122 w 173"/>
                <a:gd name="T39" fmla="*/ 105 h 118"/>
                <a:gd name="T40" fmla="*/ 130 w 173"/>
                <a:gd name="T41" fmla="*/ 109 h 118"/>
                <a:gd name="T42" fmla="*/ 139 w 173"/>
                <a:gd name="T43" fmla="*/ 112 h 118"/>
                <a:gd name="T44" fmla="*/ 147 w 173"/>
                <a:gd name="T45" fmla="*/ 114 h 118"/>
                <a:gd name="T46" fmla="*/ 154 w 173"/>
                <a:gd name="T47" fmla="*/ 116 h 118"/>
                <a:gd name="T48" fmla="*/ 162 w 173"/>
                <a:gd name="T49" fmla="*/ 116 h 118"/>
                <a:gd name="T50" fmla="*/ 169 w 173"/>
                <a:gd name="T51" fmla="*/ 116 h 118"/>
                <a:gd name="T52" fmla="*/ 171 w 173"/>
                <a:gd name="T53" fmla="*/ 116 h 118"/>
                <a:gd name="T54" fmla="*/ 166 w 173"/>
                <a:gd name="T55" fmla="*/ 112 h 118"/>
                <a:gd name="T56" fmla="*/ 158 w 173"/>
                <a:gd name="T57" fmla="*/ 110 h 118"/>
                <a:gd name="T58" fmla="*/ 149 w 173"/>
                <a:gd name="T59" fmla="*/ 105 h 118"/>
                <a:gd name="T60" fmla="*/ 143 w 173"/>
                <a:gd name="T61" fmla="*/ 101 h 118"/>
                <a:gd name="T62" fmla="*/ 137 w 173"/>
                <a:gd name="T63" fmla="*/ 99 h 118"/>
                <a:gd name="T64" fmla="*/ 131 w 173"/>
                <a:gd name="T65" fmla="*/ 97 h 118"/>
                <a:gd name="T66" fmla="*/ 126 w 173"/>
                <a:gd name="T67" fmla="*/ 93 h 118"/>
                <a:gd name="T68" fmla="*/ 120 w 173"/>
                <a:gd name="T69" fmla="*/ 90 h 118"/>
                <a:gd name="T70" fmla="*/ 112 w 173"/>
                <a:gd name="T71" fmla="*/ 88 h 118"/>
                <a:gd name="T72" fmla="*/ 107 w 173"/>
                <a:gd name="T73" fmla="*/ 84 h 118"/>
                <a:gd name="T74" fmla="*/ 101 w 173"/>
                <a:gd name="T75" fmla="*/ 80 h 118"/>
                <a:gd name="T76" fmla="*/ 93 w 173"/>
                <a:gd name="T77" fmla="*/ 76 h 118"/>
                <a:gd name="T78" fmla="*/ 88 w 173"/>
                <a:gd name="T79" fmla="*/ 72 h 118"/>
                <a:gd name="T80" fmla="*/ 82 w 173"/>
                <a:gd name="T81" fmla="*/ 69 h 118"/>
                <a:gd name="T82" fmla="*/ 74 w 173"/>
                <a:gd name="T83" fmla="*/ 63 h 118"/>
                <a:gd name="T84" fmla="*/ 69 w 173"/>
                <a:gd name="T85" fmla="*/ 59 h 118"/>
                <a:gd name="T86" fmla="*/ 63 w 173"/>
                <a:gd name="T87" fmla="*/ 55 h 118"/>
                <a:gd name="T88" fmla="*/ 57 w 173"/>
                <a:gd name="T89" fmla="*/ 52 h 118"/>
                <a:gd name="T90" fmla="*/ 52 w 173"/>
                <a:gd name="T91" fmla="*/ 46 h 118"/>
                <a:gd name="T92" fmla="*/ 48 w 173"/>
                <a:gd name="T93" fmla="*/ 42 h 118"/>
                <a:gd name="T94" fmla="*/ 42 w 173"/>
                <a:gd name="T95" fmla="*/ 36 h 118"/>
                <a:gd name="T96" fmla="*/ 36 w 173"/>
                <a:gd name="T97" fmla="*/ 29 h 118"/>
                <a:gd name="T98" fmla="*/ 29 w 173"/>
                <a:gd name="T99" fmla="*/ 21 h 118"/>
                <a:gd name="T100" fmla="*/ 25 w 173"/>
                <a:gd name="T101" fmla="*/ 13 h 118"/>
                <a:gd name="T102" fmla="*/ 15 w 173"/>
                <a:gd name="T103" fmla="*/ 8 h 118"/>
                <a:gd name="T104" fmla="*/ 6 w 173"/>
                <a:gd name="T105" fmla="*/ 2 h 118"/>
                <a:gd name="T106" fmla="*/ 0 w 173"/>
                <a:gd name="T107" fmla="*/ 0 h 118"/>
                <a:gd name="T108" fmla="*/ 0 w 173"/>
                <a:gd name="T10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73" h="118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4" y="8"/>
                  </a:lnTo>
                  <a:lnTo>
                    <a:pt x="8" y="10"/>
                  </a:lnTo>
                  <a:lnTo>
                    <a:pt x="10" y="13"/>
                  </a:lnTo>
                  <a:lnTo>
                    <a:pt x="15" y="19"/>
                  </a:lnTo>
                  <a:lnTo>
                    <a:pt x="17" y="23"/>
                  </a:lnTo>
                  <a:lnTo>
                    <a:pt x="23" y="27"/>
                  </a:lnTo>
                  <a:lnTo>
                    <a:pt x="25" y="29"/>
                  </a:lnTo>
                  <a:lnTo>
                    <a:pt x="27" y="33"/>
                  </a:lnTo>
                  <a:lnTo>
                    <a:pt x="29" y="34"/>
                  </a:lnTo>
                  <a:lnTo>
                    <a:pt x="33" y="38"/>
                  </a:lnTo>
                  <a:lnTo>
                    <a:pt x="34" y="40"/>
                  </a:lnTo>
                  <a:lnTo>
                    <a:pt x="36" y="42"/>
                  </a:lnTo>
                  <a:lnTo>
                    <a:pt x="40" y="46"/>
                  </a:lnTo>
                  <a:lnTo>
                    <a:pt x="42" y="48"/>
                  </a:lnTo>
                  <a:lnTo>
                    <a:pt x="46" y="52"/>
                  </a:lnTo>
                  <a:lnTo>
                    <a:pt x="50" y="53"/>
                  </a:lnTo>
                  <a:lnTo>
                    <a:pt x="52" y="57"/>
                  </a:lnTo>
                  <a:lnTo>
                    <a:pt x="55" y="59"/>
                  </a:lnTo>
                  <a:lnTo>
                    <a:pt x="57" y="63"/>
                  </a:lnTo>
                  <a:lnTo>
                    <a:pt x="61" y="65"/>
                  </a:lnTo>
                  <a:lnTo>
                    <a:pt x="65" y="69"/>
                  </a:lnTo>
                  <a:lnTo>
                    <a:pt x="67" y="71"/>
                  </a:lnTo>
                  <a:lnTo>
                    <a:pt x="71" y="72"/>
                  </a:lnTo>
                  <a:lnTo>
                    <a:pt x="74" y="76"/>
                  </a:lnTo>
                  <a:lnTo>
                    <a:pt x="78" y="78"/>
                  </a:lnTo>
                  <a:lnTo>
                    <a:pt x="82" y="82"/>
                  </a:lnTo>
                  <a:lnTo>
                    <a:pt x="84" y="84"/>
                  </a:lnTo>
                  <a:lnTo>
                    <a:pt x="88" y="86"/>
                  </a:lnTo>
                  <a:lnTo>
                    <a:pt x="92" y="88"/>
                  </a:lnTo>
                  <a:lnTo>
                    <a:pt x="95" y="91"/>
                  </a:lnTo>
                  <a:lnTo>
                    <a:pt x="99" y="93"/>
                  </a:lnTo>
                  <a:lnTo>
                    <a:pt x="103" y="95"/>
                  </a:lnTo>
                  <a:lnTo>
                    <a:pt x="107" y="97"/>
                  </a:lnTo>
                  <a:lnTo>
                    <a:pt x="111" y="101"/>
                  </a:lnTo>
                  <a:lnTo>
                    <a:pt x="114" y="101"/>
                  </a:lnTo>
                  <a:lnTo>
                    <a:pt x="118" y="103"/>
                  </a:lnTo>
                  <a:lnTo>
                    <a:pt x="122" y="105"/>
                  </a:lnTo>
                  <a:lnTo>
                    <a:pt x="126" y="107"/>
                  </a:lnTo>
                  <a:lnTo>
                    <a:pt x="130" y="109"/>
                  </a:lnTo>
                  <a:lnTo>
                    <a:pt x="133" y="110"/>
                  </a:lnTo>
                  <a:lnTo>
                    <a:pt x="139" y="112"/>
                  </a:lnTo>
                  <a:lnTo>
                    <a:pt x="143" y="112"/>
                  </a:lnTo>
                  <a:lnTo>
                    <a:pt x="147" y="114"/>
                  </a:lnTo>
                  <a:lnTo>
                    <a:pt x="150" y="114"/>
                  </a:lnTo>
                  <a:lnTo>
                    <a:pt x="154" y="116"/>
                  </a:lnTo>
                  <a:lnTo>
                    <a:pt x="158" y="116"/>
                  </a:lnTo>
                  <a:lnTo>
                    <a:pt x="162" y="116"/>
                  </a:lnTo>
                  <a:lnTo>
                    <a:pt x="166" y="116"/>
                  </a:lnTo>
                  <a:lnTo>
                    <a:pt x="169" y="116"/>
                  </a:lnTo>
                  <a:lnTo>
                    <a:pt x="173" y="118"/>
                  </a:lnTo>
                  <a:lnTo>
                    <a:pt x="171" y="116"/>
                  </a:lnTo>
                  <a:lnTo>
                    <a:pt x="169" y="114"/>
                  </a:lnTo>
                  <a:lnTo>
                    <a:pt x="166" y="112"/>
                  </a:lnTo>
                  <a:lnTo>
                    <a:pt x="162" y="112"/>
                  </a:lnTo>
                  <a:lnTo>
                    <a:pt x="158" y="110"/>
                  </a:lnTo>
                  <a:lnTo>
                    <a:pt x="154" y="109"/>
                  </a:lnTo>
                  <a:lnTo>
                    <a:pt x="149" y="105"/>
                  </a:lnTo>
                  <a:lnTo>
                    <a:pt x="145" y="103"/>
                  </a:lnTo>
                  <a:lnTo>
                    <a:pt x="143" y="101"/>
                  </a:lnTo>
                  <a:lnTo>
                    <a:pt x="139" y="101"/>
                  </a:lnTo>
                  <a:lnTo>
                    <a:pt x="137" y="99"/>
                  </a:lnTo>
                  <a:lnTo>
                    <a:pt x="133" y="97"/>
                  </a:lnTo>
                  <a:lnTo>
                    <a:pt x="131" y="97"/>
                  </a:lnTo>
                  <a:lnTo>
                    <a:pt x="128" y="95"/>
                  </a:lnTo>
                  <a:lnTo>
                    <a:pt x="126" y="93"/>
                  </a:lnTo>
                  <a:lnTo>
                    <a:pt x="122" y="91"/>
                  </a:lnTo>
                  <a:lnTo>
                    <a:pt x="120" y="90"/>
                  </a:lnTo>
                  <a:lnTo>
                    <a:pt x="116" y="90"/>
                  </a:lnTo>
                  <a:lnTo>
                    <a:pt x="112" y="88"/>
                  </a:lnTo>
                  <a:lnTo>
                    <a:pt x="111" y="86"/>
                  </a:lnTo>
                  <a:lnTo>
                    <a:pt x="107" y="84"/>
                  </a:lnTo>
                  <a:lnTo>
                    <a:pt x="103" y="82"/>
                  </a:lnTo>
                  <a:lnTo>
                    <a:pt x="101" y="80"/>
                  </a:lnTo>
                  <a:lnTo>
                    <a:pt x="97" y="78"/>
                  </a:lnTo>
                  <a:lnTo>
                    <a:pt x="93" y="76"/>
                  </a:lnTo>
                  <a:lnTo>
                    <a:pt x="92" y="74"/>
                  </a:lnTo>
                  <a:lnTo>
                    <a:pt x="88" y="72"/>
                  </a:lnTo>
                  <a:lnTo>
                    <a:pt x="84" y="71"/>
                  </a:lnTo>
                  <a:lnTo>
                    <a:pt x="82" y="69"/>
                  </a:lnTo>
                  <a:lnTo>
                    <a:pt x="78" y="67"/>
                  </a:lnTo>
                  <a:lnTo>
                    <a:pt x="74" y="63"/>
                  </a:lnTo>
                  <a:lnTo>
                    <a:pt x="72" y="61"/>
                  </a:lnTo>
                  <a:lnTo>
                    <a:pt x="69" y="59"/>
                  </a:lnTo>
                  <a:lnTo>
                    <a:pt x="67" y="57"/>
                  </a:lnTo>
                  <a:lnTo>
                    <a:pt x="63" y="55"/>
                  </a:lnTo>
                  <a:lnTo>
                    <a:pt x="61" y="53"/>
                  </a:lnTo>
                  <a:lnTo>
                    <a:pt x="57" y="52"/>
                  </a:lnTo>
                  <a:lnTo>
                    <a:pt x="55" y="48"/>
                  </a:lnTo>
                  <a:lnTo>
                    <a:pt x="52" y="46"/>
                  </a:lnTo>
                  <a:lnTo>
                    <a:pt x="50" y="44"/>
                  </a:lnTo>
                  <a:lnTo>
                    <a:pt x="48" y="42"/>
                  </a:lnTo>
                  <a:lnTo>
                    <a:pt x="44" y="38"/>
                  </a:lnTo>
                  <a:lnTo>
                    <a:pt x="42" y="36"/>
                  </a:lnTo>
                  <a:lnTo>
                    <a:pt x="40" y="34"/>
                  </a:lnTo>
                  <a:lnTo>
                    <a:pt x="36" y="29"/>
                  </a:lnTo>
                  <a:lnTo>
                    <a:pt x="33" y="25"/>
                  </a:lnTo>
                  <a:lnTo>
                    <a:pt x="29" y="21"/>
                  </a:lnTo>
                  <a:lnTo>
                    <a:pt x="27" y="15"/>
                  </a:lnTo>
                  <a:lnTo>
                    <a:pt x="25" y="13"/>
                  </a:lnTo>
                  <a:lnTo>
                    <a:pt x="21" y="10"/>
                  </a:lnTo>
                  <a:lnTo>
                    <a:pt x="15" y="8"/>
                  </a:lnTo>
                  <a:lnTo>
                    <a:pt x="12" y="6"/>
                  </a:lnTo>
                  <a:lnTo>
                    <a:pt x="6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42" name="Freeform 34"/>
            <p:cNvSpPr>
              <a:spLocks/>
            </p:cNvSpPr>
            <p:nvPr/>
          </p:nvSpPr>
          <p:spPr bwMode="auto">
            <a:xfrm>
              <a:off x="2682" y="1693"/>
              <a:ext cx="99" cy="45"/>
            </a:xfrm>
            <a:custGeom>
              <a:avLst/>
              <a:gdLst>
                <a:gd name="T0" fmla="*/ 1 w 197"/>
                <a:gd name="T1" fmla="*/ 21 h 89"/>
                <a:gd name="T2" fmla="*/ 11 w 197"/>
                <a:gd name="T3" fmla="*/ 24 h 89"/>
                <a:gd name="T4" fmla="*/ 19 w 197"/>
                <a:gd name="T5" fmla="*/ 26 h 89"/>
                <a:gd name="T6" fmla="*/ 26 w 197"/>
                <a:gd name="T7" fmla="*/ 28 h 89"/>
                <a:gd name="T8" fmla="*/ 36 w 197"/>
                <a:gd name="T9" fmla="*/ 28 h 89"/>
                <a:gd name="T10" fmla="*/ 47 w 197"/>
                <a:gd name="T11" fmla="*/ 30 h 89"/>
                <a:gd name="T12" fmla="*/ 59 w 197"/>
                <a:gd name="T13" fmla="*/ 32 h 89"/>
                <a:gd name="T14" fmla="*/ 72 w 197"/>
                <a:gd name="T15" fmla="*/ 32 h 89"/>
                <a:gd name="T16" fmla="*/ 81 w 197"/>
                <a:gd name="T17" fmla="*/ 7 h 89"/>
                <a:gd name="T18" fmla="*/ 131 w 197"/>
                <a:gd name="T19" fmla="*/ 23 h 89"/>
                <a:gd name="T20" fmla="*/ 140 w 197"/>
                <a:gd name="T21" fmla="*/ 21 h 89"/>
                <a:gd name="T22" fmla="*/ 150 w 197"/>
                <a:gd name="T23" fmla="*/ 17 h 89"/>
                <a:gd name="T24" fmla="*/ 159 w 197"/>
                <a:gd name="T25" fmla="*/ 13 h 89"/>
                <a:gd name="T26" fmla="*/ 167 w 197"/>
                <a:gd name="T27" fmla="*/ 11 h 89"/>
                <a:gd name="T28" fmla="*/ 174 w 197"/>
                <a:gd name="T29" fmla="*/ 9 h 89"/>
                <a:gd name="T30" fmla="*/ 186 w 197"/>
                <a:gd name="T31" fmla="*/ 4 h 89"/>
                <a:gd name="T32" fmla="*/ 195 w 197"/>
                <a:gd name="T33" fmla="*/ 0 h 89"/>
                <a:gd name="T34" fmla="*/ 195 w 197"/>
                <a:gd name="T35" fmla="*/ 24 h 89"/>
                <a:gd name="T36" fmla="*/ 192 w 197"/>
                <a:gd name="T37" fmla="*/ 36 h 89"/>
                <a:gd name="T38" fmla="*/ 188 w 197"/>
                <a:gd name="T39" fmla="*/ 43 h 89"/>
                <a:gd name="T40" fmla="*/ 184 w 197"/>
                <a:gd name="T41" fmla="*/ 53 h 89"/>
                <a:gd name="T42" fmla="*/ 176 w 197"/>
                <a:gd name="T43" fmla="*/ 62 h 89"/>
                <a:gd name="T44" fmla="*/ 167 w 197"/>
                <a:gd name="T45" fmla="*/ 70 h 89"/>
                <a:gd name="T46" fmla="*/ 157 w 197"/>
                <a:gd name="T47" fmla="*/ 80 h 89"/>
                <a:gd name="T48" fmla="*/ 144 w 197"/>
                <a:gd name="T49" fmla="*/ 85 h 89"/>
                <a:gd name="T50" fmla="*/ 135 w 197"/>
                <a:gd name="T51" fmla="*/ 87 h 89"/>
                <a:gd name="T52" fmla="*/ 127 w 197"/>
                <a:gd name="T53" fmla="*/ 87 h 89"/>
                <a:gd name="T54" fmla="*/ 117 w 197"/>
                <a:gd name="T55" fmla="*/ 89 h 89"/>
                <a:gd name="T56" fmla="*/ 83 w 197"/>
                <a:gd name="T57" fmla="*/ 76 h 89"/>
                <a:gd name="T58" fmla="*/ 93 w 197"/>
                <a:gd name="T59" fmla="*/ 78 h 89"/>
                <a:gd name="T60" fmla="*/ 106 w 197"/>
                <a:gd name="T61" fmla="*/ 80 h 89"/>
                <a:gd name="T62" fmla="*/ 119 w 197"/>
                <a:gd name="T63" fmla="*/ 80 h 89"/>
                <a:gd name="T64" fmla="*/ 131 w 197"/>
                <a:gd name="T65" fmla="*/ 78 h 89"/>
                <a:gd name="T66" fmla="*/ 142 w 197"/>
                <a:gd name="T67" fmla="*/ 76 h 89"/>
                <a:gd name="T68" fmla="*/ 154 w 197"/>
                <a:gd name="T69" fmla="*/ 70 h 89"/>
                <a:gd name="T70" fmla="*/ 163 w 197"/>
                <a:gd name="T71" fmla="*/ 64 h 89"/>
                <a:gd name="T72" fmla="*/ 171 w 197"/>
                <a:gd name="T73" fmla="*/ 57 h 89"/>
                <a:gd name="T74" fmla="*/ 173 w 197"/>
                <a:gd name="T75" fmla="*/ 49 h 89"/>
                <a:gd name="T76" fmla="*/ 171 w 197"/>
                <a:gd name="T77" fmla="*/ 42 h 89"/>
                <a:gd name="T78" fmla="*/ 161 w 197"/>
                <a:gd name="T79" fmla="*/ 38 h 89"/>
                <a:gd name="T80" fmla="*/ 152 w 197"/>
                <a:gd name="T81" fmla="*/ 36 h 89"/>
                <a:gd name="T82" fmla="*/ 144 w 197"/>
                <a:gd name="T83" fmla="*/ 36 h 89"/>
                <a:gd name="T84" fmla="*/ 136 w 197"/>
                <a:gd name="T85" fmla="*/ 38 h 89"/>
                <a:gd name="T86" fmla="*/ 127 w 197"/>
                <a:gd name="T87" fmla="*/ 38 h 89"/>
                <a:gd name="T88" fmla="*/ 119 w 197"/>
                <a:gd name="T89" fmla="*/ 38 h 89"/>
                <a:gd name="T90" fmla="*/ 112 w 197"/>
                <a:gd name="T91" fmla="*/ 40 h 89"/>
                <a:gd name="T92" fmla="*/ 114 w 197"/>
                <a:gd name="T93" fmla="*/ 42 h 89"/>
                <a:gd name="T94" fmla="*/ 123 w 197"/>
                <a:gd name="T95" fmla="*/ 51 h 89"/>
                <a:gd name="T96" fmla="*/ 129 w 197"/>
                <a:gd name="T97" fmla="*/ 59 h 89"/>
                <a:gd name="T98" fmla="*/ 121 w 197"/>
                <a:gd name="T99" fmla="*/ 55 h 89"/>
                <a:gd name="T100" fmla="*/ 112 w 197"/>
                <a:gd name="T101" fmla="*/ 49 h 89"/>
                <a:gd name="T102" fmla="*/ 98 w 197"/>
                <a:gd name="T103" fmla="*/ 43 h 89"/>
                <a:gd name="T104" fmla="*/ 87 w 197"/>
                <a:gd name="T105" fmla="*/ 43 h 89"/>
                <a:gd name="T106" fmla="*/ 74 w 197"/>
                <a:gd name="T107" fmla="*/ 45 h 89"/>
                <a:gd name="T108" fmla="*/ 60 w 197"/>
                <a:gd name="T109" fmla="*/ 47 h 89"/>
                <a:gd name="T110" fmla="*/ 55 w 197"/>
                <a:gd name="T111" fmla="*/ 49 h 89"/>
                <a:gd name="T112" fmla="*/ 43 w 197"/>
                <a:gd name="T113" fmla="*/ 53 h 89"/>
                <a:gd name="T114" fmla="*/ 40 w 197"/>
                <a:gd name="T115" fmla="*/ 5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97" h="89">
                  <a:moveTo>
                    <a:pt x="0" y="21"/>
                  </a:moveTo>
                  <a:lnTo>
                    <a:pt x="1" y="21"/>
                  </a:lnTo>
                  <a:lnTo>
                    <a:pt x="1" y="21"/>
                  </a:lnTo>
                  <a:lnTo>
                    <a:pt x="5" y="23"/>
                  </a:lnTo>
                  <a:lnTo>
                    <a:pt x="7" y="23"/>
                  </a:lnTo>
                  <a:lnTo>
                    <a:pt x="11" y="24"/>
                  </a:lnTo>
                  <a:lnTo>
                    <a:pt x="13" y="24"/>
                  </a:lnTo>
                  <a:lnTo>
                    <a:pt x="15" y="26"/>
                  </a:lnTo>
                  <a:lnTo>
                    <a:pt x="19" y="26"/>
                  </a:lnTo>
                  <a:lnTo>
                    <a:pt x="20" y="26"/>
                  </a:lnTo>
                  <a:lnTo>
                    <a:pt x="24" y="26"/>
                  </a:lnTo>
                  <a:lnTo>
                    <a:pt x="26" y="28"/>
                  </a:lnTo>
                  <a:lnTo>
                    <a:pt x="30" y="28"/>
                  </a:lnTo>
                  <a:lnTo>
                    <a:pt x="32" y="28"/>
                  </a:lnTo>
                  <a:lnTo>
                    <a:pt x="36" y="28"/>
                  </a:lnTo>
                  <a:lnTo>
                    <a:pt x="40" y="30"/>
                  </a:lnTo>
                  <a:lnTo>
                    <a:pt x="43" y="30"/>
                  </a:lnTo>
                  <a:lnTo>
                    <a:pt x="47" y="30"/>
                  </a:lnTo>
                  <a:lnTo>
                    <a:pt x="51" y="30"/>
                  </a:lnTo>
                  <a:lnTo>
                    <a:pt x="55" y="32"/>
                  </a:lnTo>
                  <a:lnTo>
                    <a:pt x="59" y="32"/>
                  </a:lnTo>
                  <a:lnTo>
                    <a:pt x="64" y="32"/>
                  </a:lnTo>
                  <a:lnTo>
                    <a:pt x="68" y="32"/>
                  </a:lnTo>
                  <a:lnTo>
                    <a:pt x="72" y="32"/>
                  </a:lnTo>
                  <a:lnTo>
                    <a:pt x="78" y="32"/>
                  </a:lnTo>
                  <a:lnTo>
                    <a:pt x="81" y="32"/>
                  </a:lnTo>
                  <a:lnTo>
                    <a:pt x="81" y="7"/>
                  </a:lnTo>
                  <a:lnTo>
                    <a:pt x="119" y="0"/>
                  </a:lnTo>
                  <a:lnTo>
                    <a:pt x="127" y="24"/>
                  </a:lnTo>
                  <a:lnTo>
                    <a:pt x="131" y="23"/>
                  </a:lnTo>
                  <a:lnTo>
                    <a:pt x="135" y="23"/>
                  </a:lnTo>
                  <a:lnTo>
                    <a:pt x="136" y="21"/>
                  </a:lnTo>
                  <a:lnTo>
                    <a:pt x="140" y="21"/>
                  </a:lnTo>
                  <a:lnTo>
                    <a:pt x="142" y="19"/>
                  </a:lnTo>
                  <a:lnTo>
                    <a:pt x="146" y="17"/>
                  </a:lnTo>
                  <a:lnTo>
                    <a:pt x="150" y="17"/>
                  </a:lnTo>
                  <a:lnTo>
                    <a:pt x="154" y="17"/>
                  </a:lnTo>
                  <a:lnTo>
                    <a:pt x="155" y="15"/>
                  </a:lnTo>
                  <a:lnTo>
                    <a:pt x="159" y="13"/>
                  </a:lnTo>
                  <a:lnTo>
                    <a:pt x="161" y="13"/>
                  </a:lnTo>
                  <a:lnTo>
                    <a:pt x="163" y="11"/>
                  </a:lnTo>
                  <a:lnTo>
                    <a:pt x="167" y="11"/>
                  </a:lnTo>
                  <a:lnTo>
                    <a:pt x="169" y="9"/>
                  </a:lnTo>
                  <a:lnTo>
                    <a:pt x="173" y="9"/>
                  </a:lnTo>
                  <a:lnTo>
                    <a:pt x="174" y="9"/>
                  </a:lnTo>
                  <a:lnTo>
                    <a:pt x="178" y="7"/>
                  </a:lnTo>
                  <a:lnTo>
                    <a:pt x="182" y="5"/>
                  </a:lnTo>
                  <a:lnTo>
                    <a:pt x="186" y="4"/>
                  </a:lnTo>
                  <a:lnTo>
                    <a:pt x="190" y="2"/>
                  </a:lnTo>
                  <a:lnTo>
                    <a:pt x="193" y="0"/>
                  </a:lnTo>
                  <a:lnTo>
                    <a:pt x="195" y="0"/>
                  </a:lnTo>
                  <a:lnTo>
                    <a:pt x="197" y="23"/>
                  </a:lnTo>
                  <a:lnTo>
                    <a:pt x="197" y="23"/>
                  </a:lnTo>
                  <a:lnTo>
                    <a:pt x="195" y="24"/>
                  </a:lnTo>
                  <a:lnTo>
                    <a:pt x="195" y="28"/>
                  </a:lnTo>
                  <a:lnTo>
                    <a:pt x="193" y="34"/>
                  </a:lnTo>
                  <a:lnTo>
                    <a:pt x="192" y="36"/>
                  </a:lnTo>
                  <a:lnTo>
                    <a:pt x="192" y="38"/>
                  </a:lnTo>
                  <a:lnTo>
                    <a:pt x="190" y="42"/>
                  </a:lnTo>
                  <a:lnTo>
                    <a:pt x="188" y="43"/>
                  </a:lnTo>
                  <a:lnTo>
                    <a:pt x="186" y="47"/>
                  </a:lnTo>
                  <a:lnTo>
                    <a:pt x="186" y="49"/>
                  </a:lnTo>
                  <a:lnTo>
                    <a:pt x="184" y="53"/>
                  </a:lnTo>
                  <a:lnTo>
                    <a:pt x="182" y="57"/>
                  </a:lnTo>
                  <a:lnTo>
                    <a:pt x="178" y="59"/>
                  </a:lnTo>
                  <a:lnTo>
                    <a:pt x="176" y="62"/>
                  </a:lnTo>
                  <a:lnTo>
                    <a:pt x="174" y="66"/>
                  </a:lnTo>
                  <a:lnTo>
                    <a:pt x="171" y="68"/>
                  </a:lnTo>
                  <a:lnTo>
                    <a:pt x="167" y="70"/>
                  </a:lnTo>
                  <a:lnTo>
                    <a:pt x="165" y="74"/>
                  </a:lnTo>
                  <a:lnTo>
                    <a:pt x="161" y="76"/>
                  </a:lnTo>
                  <a:lnTo>
                    <a:pt x="157" y="80"/>
                  </a:lnTo>
                  <a:lnTo>
                    <a:pt x="154" y="81"/>
                  </a:lnTo>
                  <a:lnTo>
                    <a:pt x="150" y="83"/>
                  </a:lnTo>
                  <a:lnTo>
                    <a:pt x="144" y="85"/>
                  </a:lnTo>
                  <a:lnTo>
                    <a:pt x="140" y="87"/>
                  </a:lnTo>
                  <a:lnTo>
                    <a:pt x="136" y="87"/>
                  </a:lnTo>
                  <a:lnTo>
                    <a:pt x="135" y="87"/>
                  </a:lnTo>
                  <a:lnTo>
                    <a:pt x="131" y="87"/>
                  </a:lnTo>
                  <a:lnTo>
                    <a:pt x="129" y="87"/>
                  </a:lnTo>
                  <a:lnTo>
                    <a:pt x="127" y="87"/>
                  </a:lnTo>
                  <a:lnTo>
                    <a:pt x="123" y="87"/>
                  </a:lnTo>
                  <a:lnTo>
                    <a:pt x="121" y="87"/>
                  </a:lnTo>
                  <a:lnTo>
                    <a:pt x="117" y="89"/>
                  </a:lnTo>
                  <a:lnTo>
                    <a:pt x="79" y="76"/>
                  </a:lnTo>
                  <a:lnTo>
                    <a:pt x="81" y="76"/>
                  </a:lnTo>
                  <a:lnTo>
                    <a:pt x="83" y="76"/>
                  </a:lnTo>
                  <a:lnTo>
                    <a:pt x="87" y="78"/>
                  </a:lnTo>
                  <a:lnTo>
                    <a:pt x="89" y="78"/>
                  </a:lnTo>
                  <a:lnTo>
                    <a:pt x="93" y="78"/>
                  </a:lnTo>
                  <a:lnTo>
                    <a:pt x="97" y="78"/>
                  </a:lnTo>
                  <a:lnTo>
                    <a:pt x="100" y="80"/>
                  </a:lnTo>
                  <a:lnTo>
                    <a:pt x="106" y="80"/>
                  </a:lnTo>
                  <a:lnTo>
                    <a:pt x="110" y="80"/>
                  </a:lnTo>
                  <a:lnTo>
                    <a:pt x="114" y="80"/>
                  </a:lnTo>
                  <a:lnTo>
                    <a:pt x="119" y="80"/>
                  </a:lnTo>
                  <a:lnTo>
                    <a:pt x="123" y="80"/>
                  </a:lnTo>
                  <a:lnTo>
                    <a:pt x="127" y="80"/>
                  </a:lnTo>
                  <a:lnTo>
                    <a:pt x="131" y="78"/>
                  </a:lnTo>
                  <a:lnTo>
                    <a:pt x="136" y="78"/>
                  </a:lnTo>
                  <a:lnTo>
                    <a:pt x="138" y="76"/>
                  </a:lnTo>
                  <a:lnTo>
                    <a:pt x="142" y="76"/>
                  </a:lnTo>
                  <a:lnTo>
                    <a:pt x="146" y="74"/>
                  </a:lnTo>
                  <a:lnTo>
                    <a:pt x="150" y="72"/>
                  </a:lnTo>
                  <a:lnTo>
                    <a:pt x="154" y="70"/>
                  </a:lnTo>
                  <a:lnTo>
                    <a:pt x="157" y="68"/>
                  </a:lnTo>
                  <a:lnTo>
                    <a:pt x="161" y="66"/>
                  </a:lnTo>
                  <a:lnTo>
                    <a:pt x="163" y="64"/>
                  </a:lnTo>
                  <a:lnTo>
                    <a:pt x="165" y="61"/>
                  </a:lnTo>
                  <a:lnTo>
                    <a:pt x="169" y="59"/>
                  </a:lnTo>
                  <a:lnTo>
                    <a:pt x="171" y="57"/>
                  </a:lnTo>
                  <a:lnTo>
                    <a:pt x="173" y="55"/>
                  </a:lnTo>
                  <a:lnTo>
                    <a:pt x="173" y="51"/>
                  </a:lnTo>
                  <a:lnTo>
                    <a:pt x="173" y="49"/>
                  </a:lnTo>
                  <a:lnTo>
                    <a:pt x="173" y="47"/>
                  </a:lnTo>
                  <a:lnTo>
                    <a:pt x="173" y="43"/>
                  </a:lnTo>
                  <a:lnTo>
                    <a:pt x="171" y="42"/>
                  </a:lnTo>
                  <a:lnTo>
                    <a:pt x="169" y="40"/>
                  </a:lnTo>
                  <a:lnTo>
                    <a:pt x="165" y="40"/>
                  </a:lnTo>
                  <a:lnTo>
                    <a:pt x="161" y="38"/>
                  </a:lnTo>
                  <a:lnTo>
                    <a:pt x="157" y="38"/>
                  </a:lnTo>
                  <a:lnTo>
                    <a:pt x="155" y="38"/>
                  </a:lnTo>
                  <a:lnTo>
                    <a:pt x="152" y="36"/>
                  </a:lnTo>
                  <a:lnTo>
                    <a:pt x="150" y="36"/>
                  </a:lnTo>
                  <a:lnTo>
                    <a:pt x="148" y="36"/>
                  </a:lnTo>
                  <a:lnTo>
                    <a:pt x="144" y="36"/>
                  </a:lnTo>
                  <a:lnTo>
                    <a:pt x="142" y="36"/>
                  </a:lnTo>
                  <a:lnTo>
                    <a:pt x="138" y="38"/>
                  </a:lnTo>
                  <a:lnTo>
                    <a:pt x="136" y="38"/>
                  </a:lnTo>
                  <a:lnTo>
                    <a:pt x="133" y="38"/>
                  </a:lnTo>
                  <a:lnTo>
                    <a:pt x="131" y="38"/>
                  </a:lnTo>
                  <a:lnTo>
                    <a:pt x="127" y="38"/>
                  </a:lnTo>
                  <a:lnTo>
                    <a:pt x="125" y="38"/>
                  </a:lnTo>
                  <a:lnTo>
                    <a:pt x="121" y="38"/>
                  </a:lnTo>
                  <a:lnTo>
                    <a:pt x="119" y="38"/>
                  </a:lnTo>
                  <a:lnTo>
                    <a:pt x="117" y="38"/>
                  </a:lnTo>
                  <a:lnTo>
                    <a:pt x="114" y="38"/>
                  </a:lnTo>
                  <a:lnTo>
                    <a:pt x="112" y="40"/>
                  </a:lnTo>
                  <a:lnTo>
                    <a:pt x="112" y="40"/>
                  </a:lnTo>
                  <a:lnTo>
                    <a:pt x="112" y="40"/>
                  </a:lnTo>
                  <a:lnTo>
                    <a:pt x="114" y="42"/>
                  </a:lnTo>
                  <a:lnTo>
                    <a:pt x="117" y="43"/>
                  </a:lnTo>
                  <a:lnTo>
                    <a:pt x="119" y="47"/>
                  </a:lnTo>
                  <a:lnTo>
                    <a:pt x="123" y="51"/>
                  </a:lnTo>
                  <a:lnTo>
                    <a:pt x="127" y="53"/>
                  </a:lnTo>
                  <a:lnTo>
                    <a:pt x="129" y="57"/>
                  </a:lnTo>
                  <a:lnTo>
                    <a:pt x="129" y="59"/>
                  </a:lnTo>
                  <a:lnTo>
                    <a:pt x="127" y="59"/>
                  </a:lnTo>
                  <a:lnTo>
                    <a:pt x="125" y="57"/>
                  </a:lnTo>
                  <a:lnTo>
                    <a:pt x="121" y="55"/>
                  </a:lnTo>
                  <a:lnTo>
                    <a:pt x="119" y="53"/>
                  </a:lnTo>
                  <a:lnTo>
                    <a:pt x="116" y="51"/>
                  </a:lnTo>
                  <a:lnTo>
                    <a:pt x="112" y="49"/>
                  </a:lnTo>
                  <a:lnTo>
                    <a:pt x="108" y="47"/>
                  </a:lnTo>
                  <a:lnTo>
                    <a:pt x="102" y="45"/>
                  </a:lnTo>
                  <a:lnTo>
                    <a:pt x="98" y="43"/>
                  </a:lnTo>
                  <a:lnTo>
                    <a:pt x="95" y="43"/>
                  </a:lnTo>
                  <a:lnTo>
                    <a:pt x="91" y="43"/>
                  </a:lnTo>
                  <a:lnTo>
                    <a:pt x="87" y="43"/>
                  </a:lnTo>
                  <a:lnTo>
                    <a:pt x="83" y="43"/>
                  </a:lnTo>
                  <a:lnTo>
                    <a:pt x="78" y="43"/>
                  </a:lnTo>
                  <a:lnTo>
                    <a:pt x="74" y="45"/>
                  </a:lnTo>
                  <a:lnTo>
                    <a:pt x="68" y="47"/>
                  </a:lnTo>
                  <a:lnTo>
                    <a:pt x="64" y="47"/>
                  </a:lnTo>
                  <a:lnTo>
                    <a:pt x="60" y="47"/>
                  </a:lnTo>
                  <a:lnTo>
                    <a:pt x="59" y="49"/>
                  </a:lnTo>
                  <a:lnTo>
                    <a:pt x="57" y="49"/>
                  </a:lnTo>
                  <a:lnTo>
                    <a:pt x="55" y="49"/>
                  </a:lnTo>
                  <a:lnTo>
                    <a:pt x="49" y="51"/>
                  </a:lnTo>
                  <a:lnTo>
                    <a:pt x="45" y="51"/>
                  </a:lnTo>
                  <a:lnTo>
                    <a:pt x="43" y="53"/>
                  </a:lnTo>
                  <a:lnTo>
                    <a:pt x="41" y="53"/>
                  </a:lnTo>
                  <a:lnTo>
                    <a:pt x="40" y="53"/>
                  </a:lnTo>
                  <a:lnTo>
                    <a:pt x="40" y="55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43" name="Freeform 35"/>
            <p:cNvSpPr>
              <a:spLocks/>
            </p:cNvSpPr>
            <p:nvPr/>
          </p:nvSpPr>
          <p:spPr bwMode="auto">
            <a:xfrm>
              <a:off x="2550" y="1478"/>
              <a:ext cx="298" cy="315"/>
            </a:xfrm>
            <a:custGeom>
              <a:avLst/>
              <a:gdLst>
                <a:gd name="T0" fmla="*/ 44 w 597"/>
                <a:gd name="T1" fmla="*/ 310 h 631"/>
                <a:gd name="T2" fmla="*/ 21 w 597"/>
                <a:gd name="T3" fmla="*/ 359 h 631"/>
                <a:gd name="T4" fmla="*/ 40 w 597"/>
                <a:gd name="T5" fmla="*/ 407 h 631"/>
                <a:gd name="T6" fmla="*/ 88 w 597"/>
                <a:gd name="T7" fmla="*/ 418 h 631"/>
                <a:gd name="T8" fmla="*/ 116 w 597"/>
                <a:gd name="T9" fmla="*/ 449 h 631"/>
                <a:gd name="T10" fmla="*/ 160 w 597"/>
                <a:gd name="T11" fmla="*/ 502 h 631"/>
                <a:gd name="T12" fmla="*/ 208 w 597"/>
                <a:gd name="T13" fmla="*/ 544 h 631"/>
                <a:gd name="T14" fmla="*/ 268 w 597"/>
                <a:gd name="T15" fmla="*/ 582 h 631"/>
                <a:gd name="T16" fmla="*/ 325 w 597"/>
                <a:gd name="T17" fmla="*/ 607 h 631"/>
                <a:gd name="T18" fmla="*/ 373 w 597"/>
                <a:gd name="T19" fmla="*/ 608 h 631"/>
                <a:gd name="T20" fmla="*/ 436 w 597"/>
                <a:gd name="T21" fmla="*/ 589 h 631"/>
                <a:gd name="T22" fmla="*/ 500 w 597"/>
                <a:gd name="T23" fmla="*/ 546 h 631"/>
                <a:gd name="T24" fmla="*/ 554 w 597"/>
                <a:gd name="T25" fmla="*/ 472 h 631"/>
                <a:gd name="T26" fmla="*/ 576 w 597"/>
                <a:gd name="T27" fmla="*/ 363 h 631"/>
                <a:gd name="T28" fmla="*/ 565 w 597"/>
                <a:gd name="T29" fmla="*/ 266 h 631"/>
                <a:gd name="T30" fmla="*/ 535 w 597"/>
                <a:gd name="T31" fmla="*/ 196 h 631"/>
                <a:gd name="T32" fmla="*/ 502 w 597"/>
                <a:gd name="T33" fmla="*/ 152 h 631"/>
                <a:gd name="T34" fmla="*/ 458 w 597"/>
                <a:gd name="T35" fmla="*/ 107 h 631"/>
                <a:gd name="T36" fmla="*/ 419 w 597"/>
                <a:gd name="T37" fmla="*/ 105 h 631"/>
                <a:gd name="T38" fmla="*/ 369 w 597"/>
                <a:gd name="T39" fmla="*/ 99 h 631"/>
                <a:gd name="T40" fmla="*/ 327 w 597"/>
                <a:gd name="T41" fmla="*/ 105 h 631"/>
                <a:gd name="T42" fmla="*/ 280 w 597"/>
                <a:gd name="T43" fmla="*/ 112 h 631"/>
                <a:gd name="T44" fmla="*/ 238 w 597"/>
                <a:gd name="T45" fmla="*/ 103 h 631"/>
                <a:gd name="T46" fmla="*/ 196 w 597"/>
                <a:gd name="T47" fmla="*/ 133 h 631"/>
                <a:gd name="T48" fmla="*/ 171 w 597"/>
                <a:gd name="T49" fmla="*/ 164 h 631"/>
                <a:gd name="T50" fmla="*/ 151 w 597"/>
                <a:gd name="T51" fmla="*/ 181 h 631"/>
                <a:gd name="T52" fmla="*/ 151 w 597"/>
                <a:gd name="T53" fmla="*/ 223 h 631"/>
                <a:gd name="T54" fmla="*/ 116 w 597"/>
                <a:gd name="T55" fmla="*/ 259 h 631"/>
                <a:gd name="T56" fmla="*/ 99 w 597"/>
                <a:gd name="T57" fmla="*/ 293 h 631"/>
                <a:gd name="T58" fmla="*/ 71 w 597"/>
                <a:gd name="T59" fmla="*/ 264 h 631"/>
                <a:gd name="T60" fmla="*/ 23 w 597"/>
                <a:gd name="T61" fmla="*/ 242 h 631"/>
                <a:gd name="T62" fmla="*/ 55 w 597"/>
                <a:gd name="T63" fmla="*/ 202 h 631"/>
                <a:gd name="T64" fmla="*/ 42 w 597"/>
                <a:gd name="T65" fmla="*/ 141 h 631"/>
                <a:gd name="T66" fmla="*/ 84 w 597"/>
                <a:gd name="T67" fmla="*/ 109 h 631"/>
                <a:gd name="T68" fmla="*/ 114 w 597"/>
                <a:gd name="T69" fmla="*/ 74 h 631"/>
                <a:gd name="T70" fmla="*/ 154 w 597"/>
                <a:gd name="T71" fmla="*/ 61 h 631"/>
                <a:gd name="T72" fmla="*/ 192 w 597"/>
                <a:gd name="T73" fmla="*/ 34 h 631"/>
                <a:gd name="T74" fmla="*/ 251 w 597"/>
                <a:gd name="T75" fmla="*/ 21 h 631"/>
                <a:gd name="T76" fmla="*/ 289 w 597"/>
                <a:gd name="T77" fmla="*/ 21 h 631"/>
                <a:gd name="T78" fmla="*/ 337 w 597"/>
                <a:gd name="T79" fmla="*/ 14 h 631"/>
                <a:gd name="T80" fmla="*/ 386 w 597"/>
                <a:gd name="T81" fmla="*/ 0 h 631"/>
                <a:gd name="T82" fmla="*/ 432 w 597"/>
                <a:gd name="T83" fmla="*/ 21 h 631"/>
                <a:gd name="T84" fmla="*/ 481 w 597"/>
                <a:gd name="T85" fmla="*/ 42 h 631"/>
                <a:gd name="T86" fmla="*/ 514 w 597"/>
                <a:gd name="T87" fmla="*/ 78 h 631"/>
                <a:gd name="T88" fmla="*/ 519 w 597"/>
                <a:gd name="T89" fmla="*/ 124 h 631"/>
                <a:gd name="T90" fmla="*/ 538 w 597"/>
                <a:gd name="T91" fmla="*/ 171 h 631"/>
                <a:gd name="T92" fmla="*/ 569 w 597"/>
                <a:gd name="T93" fmla="*/ 230 h 631"/>
                <a:gd name="T94" fmla="*/ 588 w 597"/>
                <a:gd name="T95" fmla="*/ 280 h 631"/>
                <a:gd name="T96" fmla="*/ 597 w 597"/>
                <a:gd name="T97" fmla="*/ 342 h 631"/>
                <a:gd name="T98" fmla="*/ 586 w 597"/>
                <a:gd name="T99" fmla="*/ 439 h 631"/>
                <a:gd name="T100" fmla="*/ 538 w 597"/>
                <a:gd name="T101" fmla="*/ 536 h 631"/>
                <a:gd name="T102" fmla="*/ 445 w 597"/>
                <a:gd name="T103" fmla="*/ 608 h 631"/>
                <a:gd name="T104" fmla="*/ 373 w 597"/>
                <a:gd name="T105" fmla="*/ 627 h 631"/>
                <a:gd name="T106" fmla="*/ 327 w 597"/>
                <a:gd name="T107" fmla="*/ 627 h 631"/>
                <a:gd name="T108" fmla="*/ 278 w 597"/>
                <a:gd name="T109" fmla="*/ 608 h 631"/>
                <a:gd name="T110" fmla="*/ 217 w 597"/>
                <a:gd name="T111" fmla="*/ 576 h 631"/>
                <a:gd name="T112" fmla="*/ 149 w 597"/>
                <a:gd name="T113" fmla="*/ 527 h 631"/>
                <a:gd name="T114" fmla="*/ 92 w 597"/>
                <a:gd name="T115" fmla="*/ 464 h 631"/>
                <a:gd name="T116" fmla="*/ 48 w 597"/>
                <a:gd name="T117" fmla="*/ 437 h 631"/>
                <a:gd name="T118" fmla="*/ 6 w 597"/>
                <a:gd name="T119" fmla="*/ 394 h 631"/>
                <a:gd name="T120" fmla="*/ 0 w 597"/>
                <a:gd name="T121" fmla="*/ 346 h 631"/>
                <a:gd name="T122" fmla="*/ 33 w 597"/>
                <a:gd name="T123" fmla="*/ 293 h 631"/>
                <a:gd name="T124" fmla="*/ 84 w 597"/>
                <a:gd name="T125" fmla="*/ 306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7" h="631">
                  <a:moveTo>
                    <a:pt x="86" y="325"/>
                  </a:moveTo>
                  <a:lnTo>
                    <a:pt x="84" y="323"/>
                  </a:lnTo>
                  <a:lnTo>
                    <a:pt x="82" y="320"/>
                  </a:lnTo>
                  <a:lnTo>
                    <a:pt x="82" y="318"/>
                  </a:lnTo>
                  <a:lnTo>
                    <a:pt x="80" y="316"/>
                  </a:lnTo>
                  <a:lnTo>
                    <a:pt x="78" y="312"/>
                  </a:lnTo>
                  <a:lnTo>
                    <a:pt x="76" y="310"/>
                  </a:lnTo>
                  <a:lnTo>
                    <a:pt x="73" y="308"/>
                  </a:lnTo>
                  <a:lnTo>
                    <a:pt x="69" y="306"/>
                  </a:lnTo>
                  <a:lnTo>
                    <a:pt x="65" y="304"/>
                  </a:lnTo>
                  <a:lnTo>
                    <a:pt x="61" y="304"/>
                  </a:lnTo>
                  <a:lnTo>
                    <a:pt x="57" y="306"/>
                  </a:lnTo>
                  <a:lnTo>
                    <a:pt x="54" y="306"/>
                  </a:lnTo>
                  <a:lnTo>
                    <a:pt x="50" y="308"/>
                  </a:lnTo>
                  <a:lnTo>
                    <a:pt x="48" y="310"/>
                  </a:lnTo>
                  <a:lnTo>
                    <a:pt x="44" y="310"/>
                  </a:lnTo>
                  <a:lnTo>
                    <a:pt x="42" y="314"/>
                  </a:lnTo>
                  <a:lnTo>
                    <a:pt x="38" y="316"/>
                  </a:lnTo>
                  <a:lnTo>
                    <a:pt x="36" y="318"/>
                  </a:lnTo>
                  <a:lnTo>
                    <a:pt x="35" y="320"/>
                  </a:lnTo>
                  <a:lnTo>
                    <a:pt x="33" y="321"/>
                  </a:lnTo>
                  <a:lnTo>
                    <a:pt x="27" y="327"/>
                  </a:lnTo>
                  <a:lnTo>
                    <a:pt x="25" y="331"/>
                  </a:lnTo>
                  <a:lnTo>
                    <a:pt x="23" y="337"/>
                  </a:lnTo>
                  <a:lnTo>
                    <a:pt x="21" y="342"/>
                  </a:lnTo>
                  <a:lnTo>
                    <a:pt x="21" y="344"/>
                  </a:lnTo>
                  <a:lnTo>
                    <a:pt x="21" y="346"/>
                  </a:lnTo>
                  <a:lnTo>
                    <a:pt x="21" y="350"/>
                  </a:lnTo>
                  <a:lnTo>
                    <a:pt x="21" y="352"/>
                  </a:lnTo>
                  <a:lnTo>
                    <a:pt x="21" y="354"/>
                  </a:lnTo>
                  <a:lnTo>
                    <a:pt x="21" y="358"/>
                  </a:lnTo>
                  <a:lnTo>
                    <a:pt x="21" y="359"/>
                  </a:lnTo>
                  <a:lnTo>
                    <a:pt x="21" y="363"/>
                  </a:lnTo>
                  <a:lnTo>
                    <a:pt x="23" y="365"/>
                  </a:lnTo>
                  <a:lnTo>
                    <a:pt x="23" y="369"/>
                  </a:lnTo>
                  <a:lnTo>
                    <a:pt x="25" y="371"/>
                  </a:lnTo>
                  <a:lnTo>
                    <a:pt x="25" y="375"/>
                  </a:lnTo>
                  <a:lnTo>
                    <a:pt x="27" y="378"/>
                  </a:lnTo>
                  <a:lnTo>
                    <a:pt x="27" y="380"/>
                  </a:lnTo>
                  <a:lnTo>
                    <a:pt x="29" y="382"/>
                  </a:lnTo>
                  <a:lnTo>
                    <a:pt x="31" y="386"/>
                  </a:lnTo>
                  <a:lnTo>
                    <a:pt x="31" y="390"/>
                  </a:lnTo>
                  <a:lnTo>
                    <a:pt x="33" y="392"/>
                  </a:lnTo>
                  <a:lnTo>
                    <a:pt x="35" y="396"/>
                  </a:lnTo>
                  <a:lnTo>
                    <a:pt x="36" y="399"/>
                  </a:lnTo>
                  <a:lnTo>
                    <a:pt x="36" y="401"/>
                  </a:lnTo>
                  <a:lnTo>
                    <a:pt x="38" y="405"/>
                  </a:lnTo>
                  <a:lnTo>
                    <a:pt x="40" y="407"/>
                  </a:lnTo>
                  <a:lnTo>
                    <a:pt x="40" y="409"/>
                  </a:lnTo>
                  <a:lnTo>
                    <a:pt x="44" y="413"/>
                  </a:lnTo>
                  <a:lnTo>
                    <a:pt x="48" y="416"/>
                  </a:lnTo>
                  <a:lnTo>
                    <a:pt x="50" y="420"/>
                  </a:lnTo>
                  <a:lnTo>
                    <a:pt x="54" y="422"/>
                  </a:lnTo>
                  <a:lnTo>
                    <a:pt x="55" y="424"/>
                  </a:lnTo>
                  <a:lnTo>
                    <a:pt x="59" y="424"/>
                  </a:lnTo>
                  <a:lnTo>
                    <a:pt x="61" y="424"/>
                  </a:lnTo>
                  <a:lnTo>
                    <a:pt x="65" y="426"/>
                  </a:lnTo>
                  <a:lnTo>
                    <a:pt x="67" y="426"/>
                  </a:lnTo>
                  <a:lnTo>
                    <a:pt x="71" y="426"/>
                  </a:lnTo>
                  <a:lnTo>
                    <a:pt x="74" y="424"/>
                  </a:lnTo>
                  <a:lnTo>
                    <a:pt x="80" y="424"/>
                  </a:lnTo>
                  <a:lnTo>
                    <a:pt x="82" y="424"/>
                  </a:lnTo>
                  <a:lnTo>
                    <a:pt x="84" y="420"/>
                  </a:lnTo>
                  <a:lnTo>
                    <a:pt x="88" y="418"/>
                  </a:lnTo>
                  <a:lnTo>
                    <a:pt x="90" y="416"/>
                  </a:lnTo>
                  <a:lnTo>
                    <a:pt x="93" y="413"/>
                  </a:lnTo>
                  <a:lnTo>
                    <a:pt x="97" y="413"/>
                  </a:lnTo>
                  <a:lnTo>
                    <a:pt x="97" y="413"/>
                  </a:lnTo>
                  <a:lnTo>
                    <a:pt x="99" y="415"/>
                  </a:lnTo>
                  <a:lnTo>
                    <a:pt x="101" y="416"/>
                  </a:lnTo>
                  <a:lnTo>
                    <a:pt x="101" y="420"/>
                  </a:lnTo>
                  <a:lnTo>
                    <a:pt x="103" y="422"/>
                  </a:lnTo>
                  <a:lnTo>
                    <a:pt x="105" y="426"/>
                  </a:lnTo>
                  <a:lnTo>
                    <a:pt x="107" y="430"/>
                  </a:lnTo>
                  <a:lnTo>
                    <a:pt x="109" y="436"/>
                  </a:lnTo>
                  <a:lnTo>
                    <a:pt x="111" y="437"/>
                  </a:lnTo>
                  <a:lnTo>
                    <a:pt x="111" y="439"/>
                  </a:lnTo>
                  <a:lnTo>
                    <a:pt x="112" y="443"/>
                  </a:lnTo>
                  <a:lnTo>
                    <a:pt x="114" y="447"/>
                  </a:lnTo>
                  <a:lnTo>
                    <a:pt x="116" y="449"/>
                  </a:lnTo>
                  <a:lnTo>
                    <a:pt x="118" y="453"/>
                  </a:lnTo>
                  <a:lnTo>
                    <a:pt x="120" y="455"/>
                  </a:lnTo>
                  <a:lnTo>
                    <a:pt x="122" y="458"/>
                  </a:lnTo>
                  <a:lnTo>
                    <a:pt x="124" y="462"/>
                  </a:lnTo>
                  <a:lnTo>
                    <a:pt x="126" y="466"/>
                  </a:lnTo>
                  <a:lnTo>
                    <a:pt x="130" y="470"/>
                  </a:lnTo>
                  <a:lnTo>
                    <a:pt x="132" y="474"/>
                  </a:lnTo>
                  <a:lnTo>
                    <a:pt x="135" y="475"/>
                  </a:lnTo>
                  <a:lnTo>
                    <a:pt x="137" y="479"/>
                  </a:lnTo>
                  <a:lnTo>
                    <a:pt x="141" y="485"/>
                  </a:lnTo>
                  <a:lnTo>
                    <a:pt x="145" y="489"/>
                  </a:lnTo>
                  <a:lnTo>
                    <a:pt x="149" y="493"/>
                  </a:lnTo>
                  <a:lnTo>
                    <a:pt x="152" y="496"/>
                  </a:lnTo>
                  <a:lnTo>
                    <a:pt x="154" y="498"/>
                  </a:lnTo>
                  <a:lnTo>
                    <a:pt x="156" y="500"/>
                  </a:lnTo>
                  <a:lnTo>
                    <a:pt x="160" y="502"/>
                  </a:lnTo>
                  <a:lnTo>
                    <a:pt x="162" y="506"/>
                  </a:lnTo>
                  <a:lnTo>
                    <a:pt x="164" y="508"/>
                  </a:lnTo>
                  <a:lnTo>
                    <a:pt x="168" y="510"/>
                  </a:lnTo>
                  <a:lnTo>
                    <a:pt x="170" y="513"/>
                  </a:lnTo>
                  <a:lnTo>
                    <a:pt x="173" y="515"/>
                  </a:lnTo>
                  <a:lnTo>
                    <a:pt x="175" y="517"/>
                  </a:lnTo>
                  <a:lnTo>
                    <a:pt x="179" y="521"/>
                  </a:lnTo>
                  <a:lnTo>
                    <a:pt x="181" y="523"/>
                  </a:lnTo>
                  <a:lnTo>
                    <a:pt x="185" y="527"/>
                  </a:lnTo>
                  <a:lnTo>
                    <a:pt x="189" y="529"/>
                  </a:lnTo>
                  <a:lnTo>
                    <a:pt x="190" y="531"/>
                  </a:lnTo>
                  <a:lnTo>
                    <a:pt x="194" y="532"/>
                  </a:lnTo>
                  <a:lnTo>
                    <a:pt x="198" y="536"/>
                  </a:lnTo>
                  <a:lnTo>
                    <a:pt x="200" y="538"/>
                  </a:lnTo>
                  <a:lnTo>
                    <a:pt x="204" y="540"/>
                  </a:lnTo>
                  <a:lnTo>
                    <a:pt x="208" y="544"/>
                  </a:lnTo>
                  <a:lnTo>
                    <a:pt x="211" y="546"/>
                  </a:lnTo>
                  <a:lnTo>
                    <a:pt x="215" y="548"/>
                  </a:lnTo>
                  <a:lnTo>
                    <a:pt x="219" y="551"/>
                  </a:lnTo>
                  <a:lnTo>
                    <a:pt x="223" y="553"/>
                  </a:lnTo>
                  <a:lnTo>
                    <a:pt x="227" y="555"/>
                  </a:lnTo>
                  <a:lnTo>
                    <a:pt x="230" y="557"/>
                  </a:lnTo>
                  <a:lnTo>
                    <a:pt x="234" y="561"/>
                  </a:lnTo>
                  <a:lnTo>
                    <a:pt x="238" y="563"/>
                  </a:lnTo>
                  <a:lnTo>
                    <a:pt x="242" y="567"/>
                  </a:lnTo>
                  <a:lnTo>
                    <a:pt x="244" y="569"/>
                  </a:lnTo>
                  <a:lnTo>
                    <a:pt x="247" y="570"/>
                  </a:lnTo>
                  <a:lnTo>
                    <a:pt x="251" y="572"/>
                  </a:lnTo>
                  <a:lnTo>
                    <a:pt x="257" y="574"/>
                  </a:lnTo>
                  <a:lnTo>
                    <a:pt x="261" y="576"/>
                  </a:lnTo>
                  <a:lnTo>
                    <a:pt x="263" y="578"/>
                  </a:lnTo>
                  <a:lnTo>
                    <a:pt x="268" y="582"/>
                  </a:lnTo>
                  <a:lnTo>
                    <a:pt x="272" y="584"/>
                  </a:lnTo>
                  <a:lnTo>
                    <a:pt x="274" y="586"/>
                  </a:lnTo>
                  <a:lnTo>
                    <a:pt x="280" y="588"/>
                  </a:lnTo>
                  <a:lnTo>
                    <a:pt x="282" y="589"/>
                  </a:lnTo>
                  <a:lnTo>
                    <a:pt x="287" y="591"/>
                  </a:lnTo>
                  <a:lnTo>
                    <a:pt x="289" y="593"/>
                  </a:lnTo>
                  <a:lnTo>
                    <a:pt x="293" y="595"/>
                  </a:lnTo>
                  <a:lnTo>
                    <a:pt x="297" y="597"/>
                  </a:lnTo>
                  <a:lnTo>
                    <a:pt x="301" y="597"/>
                  </a:lnTo>
                  <a:lnTo>
                    <a:pt x="305" y="599"/>
                  </a:lnTo>
                  <a:lnTo>
                    <a:pt x="308" y="601"/>
                  </a:lnTo>
                  <a:lnTo>
                    <a:pt x="310" y="603"/>
                  </a:lnTo>
                  <a:lnTo>
                    <a:pt x="314" y="603"/>
                  </a:lnTo>
                  <a:lnTo>
                    <a:pt x="318" y="605"/>
                  </a:lnTo>
                  <a:lnTo>
                    <a:pt x="322" y="605"/>
                  </a:lnTo>
                  <a:lnTo>
                    <a:pt x="325" y="607"/>
                  </a:lnTo>
                  <a:lnTo>
                    <a:pt x="329" y="608"/>
                  </a:lnTo>
                  <a:lnTo>
                    <a:pt x="331" y="608"/>
                  </a:lnTo>
                  <a:lnTo>
                    <a:pt x="335" y="608"/>
                  </a:lnTo>
                  <a:lnTo>
                    <a:pt x="339" y="608"/>
                  </a:lnTo>
                  <a:lnTo>
                    <a:pt x="341" y="610"/>
                  </a:lnTo>
                  <a:lnTo>
                    <a:pt x="344" y="610"/>
                  </a:lnTo>
                  <a:lnTo>
                    <a:pt x="346" y="610"/>
                  </a:lnTo>
                  <a:lnTo>
                    <a:pt x="350" y="610"/>
                  </a:lnTo>
                  <a:lnTo>
                    <a:pt x="354" y="612"/>
                  </a:lnTo>
                  <a:lnTo>
                    <a:pt x="356" y="610"/>
                  </a:lnTo>
                  <a:lnTo>
                    <a:pt x="358" y="610"/>
                  </a:lnTo>
                  <a:lnTo>
                    <a:pt x="362" y="610"/>
                  </a:lnTo>
                  <a:lnTo>
                    <a:pt x="363" y="610"/>
                  </a:lnTo>
                  <a:lnTo>
                    <a:pt x="367" y="610"/>
                  </a:lnTo>
                  <a:lnTo>
                    <a:pt x="371" y="610"/>
                  </a:lnTo>
                  <a:lnTo>
                    <a:pt x="373" y="608"/>
                  </a:lnTo>
                  <a:lnTo>
                    <a:pt x="377" y="608"/>
                  </a:lnTo>
                  <a:lnTo>
                    <a:pt x="381" y="608"/>
                  </a:lnTo>
                  <a:lnTo>
                    <a:pt x="384" y="607"/>
                  </a:lnTo>
                  <a:lnTo>
                    <a:pt x="388" y="607"/>
                  </a:lnTo>
                  <a:lnTo>
                    <a:pt x="392" y="607"/>
                  </a:lnTo>
                  <a:lnTo>
                    <a:pt x="396" y="605"/>
                  </a:lnTo>
                  <a:lnTo>
                    <a:pt x="400" y="603"/>
                  </a:lnTo>
                  <a:lnTo>
                    <a:pt x="403" y="603"/>
                  </a:lnTo>
                  <a:lnTo>
                    <a:pt x="407" y="603"/>
                  </a:lnTo>
                  <a:lnTo>
                    <a:pt x="411" y="599"/>
                  </a:lnTo>
                  <a:lnTo>
                    <a:pt x="415" y="599"/>
                  </a:lnTo>
                  <a:lnTo>
                    <a:pt x="419" y="597"/>
                  </a:lnTo>
                  <a:lnTo>
                    <a:pt x="422" y="595"/>
                  </a:lnTo>
                  <a:lnTo>
                    <a:pt x="426" y="593"/>
                  </a:lnTo>
                  <a:lnTo>
                    <a:pt x="430" y="591"/>
                  </a:lnTo>
                  <a:lnTo>
                    <a:pt x="436" y="589"/>
                  </a:lnTo>
                  <a:lnTo>
                    <a:pt x="439" y="589"/>
                  </a:lnTo>
                  <a:lnTo>
                    <a:pt x="443" y="586"/>
                  </a:lnTo>
                  <a:lnTo>
                    <a:pt x="447" y="584"/>
                  </a:lnTo>
                  <a:lnTo>
                    <a:pt x="451" y="582"/>
                  </a:lnTo>
                  <a:lnTo>
                    <a:pt x="457" y="580"/>
                  </a:lnTo>
                  <a:lnTo>
                    <a:pt x="460" y="576"/>
                  </a:lnTo>
                  <a:lnTo>
                    <a:pt x="464" y="574"/>
                  </a:lnTo>
                  <a:lnTo>
                    <a:pt x="468" y="572"/>
                  </a:lnTo>
                  <a:lnTo>
                    <a:pt x="474" y="570"/>
                  </a:lnTo>
                  <a:lnTo>
                    <a:pt x="476" y="567"/>
                  </a:lnTo>
                  <a:lnTo>
                    <a:pt x="479" y="563"/>
                  </a:lnTo>
                  <a:lnTo>
                    <a:pt x="483" y="559"/>
                  </a:lnTo>
                  <a:lnTo>
                    <a:pt x="489" y="557"/>
                  </a:lnTo>
                  <a:lnTo>
                    <a:pt x="493" y="553"/>
                  </a:lnTo>
                  <a:lnTo>
                    <a:pt x="497" y="550"/>
                  </a:lnTo>
                  <a:lnTo>
                    <a:pt x="500" y="546"/>
                  </a:lnTo>
                  <a:lnTo>
                    <a:pt x="504" y="542"/>
                  </a:lnTo>
                  <a:lnTo>
                    <a:pt x="508" y="538"/>
                  </a:lnTo>
                  <a:lnTo>
                    <a:pt x="512" y="534"/>
                  </a:lnTo>
                  <a:lnTo>
                    <a:pt x="516" y="531"/>
                  </a:lnTo>
                  <a:lnTo>
                    <a:pt x="519" y="527"/>
                  </a:lnTo>
                  <a:lnTo>
                    <a:pt x="521" y="521"/>
                  </a:lnTo>
                  <a:lnTo>
                    <a:pt x="525" y="517"/>
                  </a:lnTo>
                  <a:lnTo>
                    <a:pt x="529" y="513"/>
                  </a:lnTo>
                  <a:lnTo>
                    <a:pt x="533" y="508"/>
                  </a:lnTo>
                  <a:lnTo>
                    <a:pt x="535" y="502"/>
                  </a:lnTo>
                  <a:lnTo>
                    <a:pt x="538" y="498"/>
                  </a:lnTo>
                  <a:lnTo>
                    <a:pt x="542" y="493"/>
                  </a:lnTo>
                  <a:lnTo>
                    <a:pt x="544" y="487"/>
                  </a:lnTo>
                  <a:lnTo>
                    <a:pt x="548" y="481"/>
                  </a:lnTo>
                  <a:lnTo>
                    <a:pt x="550" y="475"/>
                  </a:lnTo>
                  <a:lnTo>
                    <a:pt x="554" y="472"/>
                  </a:lnTo>
                  <a:lnTo>
                    <a:pt x="555" y="466"/>
                  </a:lnTo>
                  <a:lnTo>
                    <a:pt x="557" y="458"/>
                  </a:lnTo>
                  <a:lnTo>
                    <a:pt x="559" y="453"/>
                  </a:lnTo>
                  <a:lnTo>
                    <a:pt x="563" y="447"/>
                  </a:lnTo>
                  <a:lnTo>
                    <a:pt x="565" y="439"/>
                  </a:lnTo>
                  <a:lnTo>
                    <a:pt x="567" y="434"/>
                  </a:lnTo>
                  <a:lnTo>
                    <a:pt x="569" y="426"/>
                  </a:lnTo>
                  <a:lnTo>
                    <a:pt x="569" y="420"/>
                  </a:lnTo>
                  <a:lnTo>
                    <a:pt x="571" y="413"/>
                  </a:lnTo>
                  <a:lnTo>
                    <a:pt x="573" y="405"/>
                  </a:lnTo>
                  <a:lnTo>
                    <a:pt x="574" y="397"/>
                  </a:lnTo>
                  <a:lnTo>
                    <a:pt x="574" y="392"/>
                  </a:lnTo>
                  <a:lnTo>
                    <a:pt x="576" y="384"/>
                  </a:lnTo>
                  <a:lnTo>
                    <a:pt x="576" y="377"/>
                  </a:lnTo>
                  <a:lnTo>
                    <a:pt x="576" y="371"/>
                  </a:lnTo>
                  <a:lnTo>
                    <a:pt x="576" y="363"/>
                  </a:lnTo>
                  <a:lnTo>
                    <a:pt x="578" y="358"/>
                  </a:lnTo>
                  <a:lnTo>
                    <a:pt x="576" y="350"/>
                  </a:lnTo>
                  <a:lnTo>
                    <a:pt x="576" y="344"/>
                  </a:lnTo>
                  <a:lnTo>
                    <a:pt x="576" y="337"/>
                  </a:lnTo>
                  <a:lnTo>
                    <a:pt x="576" y="331"/>
                  </a:lnTo>
                  <a:lnTo>
                    <a:pt x="574" y="325"/>
                  </a:lnTo>
                  <a:lnTo>
                    <a:pt x="574" y="318"/>
                  </a:lnTo>
                  <a:lnTo>
                    <a:pt x="574" y="312"/>
                  </a:lnTo>
                  <a:lnTo>
                    <a:pt x="574" y="306"/>
                  </a:lnTo>
                  <a:lnTo>
                    <a:pt x="573" y="301"/>
                  </a:lnTo>
                  <a:lnTo>
                    <a:pt x="571" y="295"/>
                  </a:lnTo>
                  <a:lnTo>
                    <a:pt x="571" y="289"/>
                  </a:lnTo>
                  <a:lnTo>
                    <a:pt x="569" y="283"/>
                  </a:lnTo>
                  <a:lnTo>
                    <a:pt x="567" y="278"/>
                  </a:lnTo>
                  <a:lnTo>
                    <a:pt x="567" y="272"/>
                  </a:lnTo>
                  <a:lnTo>
                    <a:pt x="565" y="266"/>
                  </a:lnTo>
                  <a:lnTo>
                    <a:pt x="563" y="263"/>
                  </a:lnTo>
                  <a:lnTo>
                    <a:pt x="561" y="257"/>
                  </a:lnTo>
                  <a:lnTo>
                    <a:pt x="559" y="251"/>
                  </a:lnTo>
                  <a:lnTo>
                    <a:pt x="557" y="247"/>
                  </a:lnTo>
                  <a:lnTo>
                    <a:pt x="557" y="242"/>
                  </a:lnTo>
                  <a:lnTo>
                    <a:pt x="555" y="238"/>
                  </a:lnTo>
                  <a:lnTo>
                    <a:pt x="554" y="234"/>
                  </a:lnTo>
                  <a:lnTo>
                    <a:pt x="552" y="228"/>
                  </a:lnTo>
                  <a:lnTo>
                    <a:pt x="550" y="225"/>
                  </a:lnTo>
                  <a:lnTo>
                    <a:pt x="548" y="221"/>
                  </a:lnTo>
                  <a:lnTo>
                    <a:pt x="546" y="215"/>
                  </a:lnTo>
                  <a:lnTo>
                    <a:pt x="542" y="211"/>
                  </a:lnTo>
                  <a:lnTo>
                    <a:pt x="542" y="207"/>
                  </a:lnTo>
                  <a:lnTo>
                    <a:pt x="538" y="204"/>
                  </a:lnTo>
                  <a:lnTo>
                    <a:pt x="536" y="200"/>
                  </a:lnTo>
                  <a:lnTo>
                    <a:pt x="535" y="196"/>
                  </a:lnTo>
                  <a:lnTo>
                    <a:pt x="533" y="194"/>
                  </a:lnTo>
                  <a:lnTo>
                    <a:pt x="531" y="190"/>
                  </a:lnTo>
                  <a:lnTo>
                    <a:pt x="529" y="187"/>
                  </a:lnTo>
                  <a:lnTo>
                    <a:pt x="527" y="185"/>
                  </a:lnTo>
                  <a:lnTo>
                    <a:pt x="525" y="181"/>
                  </a:lnTo>
                  <a:lnTo>
                    <a:pt x="523" y="179"/>
                  </a:lnTo>
                  <a:lnTo>
                    <a:pt x="521" y="175"/>
                  </a:lnTo>
                  <a:lnTo>
                    <a:pt x="521" y="173"/>
                  </a:lnTo>
                  <a:lnTo>
                    <a:pt x="519" y="171"/>
                  </a:lnTo>
                  <a:lnTo>
                    <a:pt x="516" y="167"/>
                  </a:lnTo>
                  <a:lnTo>
                    <a:pt x="512" y="164"/>
                  </a:lnTo>
                  <a:lnTo>
                    <a:pt x="510" y="160"/>
                  </a:lnTo>
                  <a:lnTo>
                    <a:pt x="508" y="158"/>
                  </a:lnTo>
                  <a:lnTo>
                    <a:pt x="504" y="154"/>
                  </a:lnTo>
                  <a:lnTo>
                    <a:pt x="504" y="152"/>
                  </a:lnTo>
                  <a:lnTo>
                    <a:pt x="502" y="152"/>
                  </a:lnTo>
                  <a:lnTo>
                    <a:pt x="502" y="152"/>
                  </a:lnTo>
                  <a:lnTo>
                    <a:pt x="498" y="150"/>
                  </a:lnTo>
                  <a:lnTo>
                    <a:pt x="497" y="148"/>
                  </a:lnTo>
                  <a:lnTo>
                    <a:pt x="493" y="147"/>
                  </a:lnTo>
                  <a:lnTo>
                    <a:pt x="489" y="145"/>
                  </a:lnTo>
                  <a:lnTo>
                    <a:pt x="483" y="143"/>
                  </a:lnTo>
                  <a:lnTo>
                    <a:pt x="479" y="141"/>
                  </a:lnTo>
                  <a:lnTo>
                    <a:pt x="476" y="137"/>
                  </a:lnTo>
                  <a:lnTo>
                    <a:pt x="470" y="133"/>
                  </a:lnTo>
                  <a:lnTo>
                    <a:pt x="468" y="129"/>
                  </a:lnTo>
                  <a:lnTo>
                    <a:pt x="464" y="126"/>
                  </a:lnTo>
                  <a:lnTo>
                    <a:pt x="460" y="120"/>
                  </a:lnTo>
                  <a:lnTo>
                    <a:pt x="460" y="116"/>
                  </a:lnTo>
                  <a:lnTo>
                    <a:pt x="458" y="112"/>
                  </a:lnTo>
                  <a:lnTo>
                    <a:pt x="458" y="110"/>
                  </a:lnTo>
                  <a:lnTo>
                    <a:pt x="458" y="107"/>
                  </a:lnTo>
                  <a:lnTo>
                    <a:pt x="460" y="105"/>
                  </a:lnTo>
                  <a:lnTo>
                    <a:pt x="458" y="105"/>
                  </a:lnTo>
                  <a:lnTo>
                    <a:pt x="457" y="103"/>
                  </a:lnTo>
                  <a:lnTo>
                    <a:pt x="455" y="101"/>
                  </a:lnTo>
                  <a:lnTo>
                    <a:pt x="453" y="101"/>
                  </a:lnTo>
                  <a:lnTo>
                    <a:pt x="449" y="97"/>
                  </a:lnTo>
                  <a:lnTo>
                    <a:pt x="447" y="95"/>
                  </a:lnTo>
                  <a:lnTo>
                    <a:pt x="445" y="91"/>
                  </a:lnTo>
                  <a:lnTo>
                    <a:pt x="447" y="90"/>
                  </a:lnTo>
                  <a:lnTo>
                    <a:pt x="428" y="90"/>
                  </a:lnTo>
                  <a:lnTo>
                    <a:pt x="428" y="90"/>
                  </a:lnTo>
                  <a:lnTo>
                    <a:pt x="428" y="93"/>
                  </a:lnTo>
                  <a:lnTo>
                    <a:pt x="426" y="95"/>
                  </a:lnTo>
                  <a:lnTo>
                    <a:pt x="424" y="101"/>
                  </a:lnTo>
                  <a:lnTo>
                    <a:pt x="420" y="103"/>
                  </a:lnTo>
                  <a:lnTo>
                    <a:pt x="419" y="105"/>
                  </a:lnTo>
                  <a:lnTo>
                    <a:pt x="417" y="107"/>
                  </a:lnTo>
                  <a:lnTo>
                    <a:pt x="415" y="109"/>
                  </a:lnTo>
                  <a:lnTo>
                    <a:pt x="411" y="110"/>
                  </a:lnTo>
                  <a:lnTo>
                    <a:pt x="407" y="112"/>
                  </a:lnTo>
                  <a:lnTo>
                    <a:pt x="403" y="112"/>
                  </a:lnTo>
                  <a:lnTo>
                    <a:pt x="401" y="112"/>
                  </a:lnTo>
                  <a:lnTo>
                    <a:pt x="396" y="112"/>
                  </a:lnTo>
                  <a:lnTo>
                    <a:pt x="392" y="112"/>
                  </a:lnTo>
                  <a:lnTo>
                    <a:pt x="388" y="112"/>
                  </a:lnTo>
                  <a:lnTo>
                    <a:pt x="384" y="112"/>
                  </a:lnTo>
                  <a:lnTo>
                    <a:pt x="382" y="110"/>
                  </a:lnTo>
                  <a:lnTo>
                    <a:pt x="379" y="109"/>
                  </a:lnTo>
                  <a:lnTo>
                    <a:pt x="377" y="107"/>
                  </a:lnTo>
                  <a:lnTo>
                    <a:pt x="375" y="107"/>
                  </a:lnTo>
                  <a:lnTo>
                    <a:pt x="371" y="103"/>
                  </a:lnTo>
                  <a:lnTo>
                    <a:pt x="369" y="99"/>
                  </a:lnTo>
                  <a:lnTo>
                    <a:pt x="367" y="97"/>
                  </a:lnTo>
                  <a:lnTo>
                    <a:pt x="367" y="97"/>
                  </a:lnTo>
                  <a:lnTo>
                    <a:pt x="365" y="97"/>
                  </a:lnTo>
                  <a:lnTo>
                    <a:pt x="363" y="99"/>
                  </a:lnTo>
                  <a:lnTo>
                    <a:pt x="360" y="101"/>
                  </a:lnTo>
                  <a:lnTo>
                    <a:pt x="356" y="105"/>
                  </a:lnTo>
                  <a:lnTo>
                    <a:pt x="354" y="105"/>
                  </a:lnTo>
                  <a:lnTo>
                    <a:pt x="350" y="107"/>
                  </a:lnTo>
                  <a:lnTo>
                    <a:pt x="348" y="107"/>
                  </a:lnTo>
                  <a:lnTo>
                    <a:pt x="344" y="107"/>
                  </a:lnTo>
                  <a:lnTo>
                    <a:pt x="343" y="107"/>
                  </a:lnTo>
                  <a:lnTo>
                    <a:pt x="339" y="109"/>
                  </a:lnTo>
                  <a:lnTo>
                    <a:pt x="337" y="107"/>
                  </a:lnTo>
                  <a:lnTo>
                    <a:pt x="333" y="107"/>
                  </a:lnTo>
                  <a:lnTo>
                    <a:pt x="331" y="107"/>
                  </a:lnTo>
                  <a:lnTo>
                    <a:pt x="327" y="105"/>
                  </a:lnTo>
                  <a:lnTo>
                    <a:pt x="325" y="103"/>
                  </a:lnTo>
                  <a:lnTo>
                    <a:pt x="324" y="103"/>
                  </a:lnTo>
                  <a:lnTo>
                    <a:pt x="318" y="99"/>
                  </a:lnTo>
                  <a:lnTo>
                    <a:pt x="316" y="97"/>
                  </a:lnTo>
                  <a:lnTo>
                    <a:pt x="312" y="93"/>
                  </a:lnTo>
                  <a:lnTo>
                    <a:pt x="310" y="91"/>
                  </a:lnTo>
                  <a:lnTo>
                    <a:pt x="310" y="90"/>
                  </a:lnTo>
                  <a:lnTo>
                    <a:pt x="291" y="97"/>
                  </a:lnTo>
                  <a:lnTo>
                    <a:pt x="293" y="97"/>
                  </a:lnTo>
                  <a:lnTo>
                    <a:pt x="293" y="99"/>
                  </a:lnTo>
                  <a:lnTo>
                    <a:pt x="293" y="99"/>
                  </a:lnTo>
                  <a:lnTo>
                    <a:pt x="291" y="103"/>
                  </a:lnTo>
                  <a:lnTo>
                    <a:pt x="289" y="105"/>
                  </a:lnTo>
                  <a:lnTo>
                    <a:pt x="285" y="109"/>
                  </a:lnTo>
                  <a:lnTo>
                    <a:pt x="282" y="110"/>
                  </a:lnTo>
                  <a:lnTo>
                    <a:pt x="280" y="112"/>
                  </a:lnTo>
                  <a:lnTo>
                    <a:pt x="276" y="112"/>
                  </a:lnTo>
                  <a:lnTo>
                    <a:pt x="274" y="112"/>
                  </a:lnTo>
                  <a:lnTo>
                    <a:pt x="270" y="112"/>
                  </a:lnTo>
                  <a:lnTo>
                    <a:pt x="268" y="112"/>
                  </a:lnTo>
                  <a:lnTo>
                    <a:pt x="265" y="110"/>
                  </a:lnTo>
                  <a:lnTo>
                    <a:pt x="263" y="109"/>
                  </a:lnTo>
                  <a:lnTo>
                    <a:pt x="259" y="107"/>
                  </a:lnTo>
                  <a:lnTo>
                    <a:pt x="257" y="107"/>
                  </a:lnTo>
                  <a:lnTo>
                    <a:pt x="253" y="105"/>
                  </a:lnTo>
                  <a:lnTo>
                    <a:pt x="251" y="105"/>
                  </a:lnTo>
                  <a:lnTo>
                    <a:pt x="249" y="101"/>
                  </a:lnTo>
                  <a:lnTo>
                    <a:pt x="247" y="101"/>
                  </a:lnTo>
                  <a:lnTo>
                    <a:pt x="247" y="101"/>
                  </a:lnTo>
                  <a:lnTo>
                    <a:pt x="244" y="101"/>
                  </a:lnTo>
                  <a:lnTo>
                    <a:pt x="240" y="101"/>
                  </a:lnTo>
                  <a:lnTo>
                    <a:pt x="238" y="103"/>
                  </a:lnTo>
                  <a:lnTo>
                    <a:pt x="236" y="105"/>
                  </a:lnTo>
                  <a:lnTo>
                    <a:pt x="234" y="107"/>
                  </a:lnTo>
                  <a:lnTo>
                    <a:pt x="232" y="109"/>
                  </a:lnTo>
                  <a:lnTo>
                    <a:pt x="230" y="112"/>
                  </a:lnTo>
                  <a:lnTo>
                    <a:pt x="227" y="114"/>
                  </a:lnTo>
                  <a:lnTo>
                    <a:pt x="225" y="116"/>
                  </a:lnTo>
                  <a:lnTo>
                    <a:pt x="223" y="120"/>
                  </a:lnTo>
                  <a:lnTo>
                    <a:pt x="221" y="122"/>
                  </a:lnTo>
                  <a:lnTo>
                    <a:pt x="217" y="126"/>
                  </a:lnTo>
                  <a:lnTo>
                    <a:pt x="211" y="129"/>
                  </a:lnTo>
                  <a:lnTo>
                    <a:pt x="209" y="131"/>
                  </a:lnTo>
                  <a:lnTo>
                    <a:pt x="208" y="133"/>
                  </a:lnTo>
                  <a:lnTo>
                    <a:pt x="204" y="133"/>
                  </a:lnTo>
                  <a:lnTo>
                    <a:pt x="202" y="133"/>
                  </a:lnTo>
                  <a:lnTo>
                    <a:pt x="198" y="133"/>
                  </a:lnTo>
                  <a:lnTo>
                    <a:pt x="196" y="133"/>
                  </a:lnTo>
                  <a:lnTo>
                    <a:pt x="192" y="133"/>
                  </a:lnTo>
                  <a:lnTo>
                    <a:pt x="189" y="133"/>
                  </a:lnTo>
                  <a:lnTo>
                    <a:pt x="190" y="133"/>
                  </a:lnTo>
                  <a:lnTo>
                    <a:pt x="194" y="137"/>
                  </a:lnTo>
                  <a:lnTo>
                    <a:pt x="194" y="139"/>
                  </a:lnTo>
                  <a:lnTo>
                    <a:pt x="196" y="143"/>
                  </a:lnTo>
                  <a:lnTo>
                    <a:pt x="194" y="145"/>
                  </a:lnTo>
                  <a:lnTo>
                    <a:pt x="194" y="148"/>
                  </a:lnTo>
                  <a:lnTo>
                    <a:pt x="192" y="150"/>
                  </a:lnTo>
                  <a:lnTo>
                    <a:pt x="190" y="152"/>
                  </a:lnTo>
                  <a:lnTo>
                    <a:pt x="189" y="156"/>
                  </a:lnTo>
                  <a:lnTo>
                    <a:pt x="185" y="158"/>
                  </a:lnTo>
                  <a:lnTo>
                    <a:pt x="181" y="160"/>
                  </a:lnTo>
                  <a:lnTo>
                    <a:pt x="179" y="162"/>
                  </a:lnTo>
                  <a:lnTo>
                    <a:pt x="175" y="164"/>
                  </a:lnTo>
                  <a:lnTo>
                    <a:pt x="171" y="164"/>
                  </a:lnTo>
                  <a:lnTo>
                    <a:pt x="168" y="166"/>
                  </a:lnTo>
                  <a:lnTo>
                    <a:pt x="166" y="166"/>
                  </a:lnTo>
                  <a:lnTo>
                    <a:pt x="162" y="167"/>
                  </a:lnTo>
                  <a:lnTo>
                    <a:pt x="158" y="167"/>
                  </a:lnTo>
                  <a:lnTo>
                    <a:pt x="156" y="167"/>
                  </a:lnTo>
                  <a:lnTo>
                    <a:pt x="152" y="167"/>
                  </a:lnTo>
                  <a:lnTo>
                    <a:pt x="151" y="167"/>
                  </a:lnTo>
                  <a:lnTo>
                    <a:pt x="149" y="169"/>
                  </a:lnTo>
                  <a:lnTo>
                    <a:pt x="149" y="167"/>
                  </a:lnTo>
                  <a:lnTo>
                    <a:pt x="149" y="169"/>
                  </a:lnTo>
                  <a:lnTo>
                    <a:pt x="149" y="169"/>
                  </a:lnTo>
                  <a:lnTo>
                    <a:pt x="149" y="173"/>
                  </a:lnTo>
                  <a:lnTo>
                    <a:pt x="149" y="175"/>
                  </a:lnTo>
                  <a:lnTo>
                    <a:pt x="149" y="177"/>
                  </a:lnTo>
                  <a:lnTo>
                    <a:pt x="151" y="179"/>
                  </a:lnTo>
                  <a:lnTo>
                    <a:pt x="151" y="181"/>
                  </a:lnTo>
                  <a:lnTo>
                    <a:pt x="151" y="185"/>
                  </a:lnTo>
                  <a:lnTo>
                    <a:pt x="151" y="190"/>
                  </a:lnTo>
                  <a:lnTo>
                    <a:pt x="147" y="194"/>
                  </a:lnTo>
                  <a:lnTo>
                    <a:pt x="145" y="198"/>
                  </a:lnTo>
                  <a:lnTo>
                    <a:pt x="141" y="200"/>
                  </a:lnTo>
                  <a:lnTo>
                    <a:pt x="137" y="202"/>
                  </a:lnTo>
                  <a:lnTo>
                    <a:pt x="135" y="204"/>
                  </a:lnTo>
                  <a:lnTo>
                    <a:pt x="135" y="204"/>
                  </a:lnTo>
                  <a:lnTo>
                    <a:pt x="135" y="204"/>
                  </a:lnTo>
                  <a:lnTo>
                    <a:pt x="137" y="206"/>
                  </a:lnTo>
                  <a:lnTo>
                    <a:pt x="141" y="209"/>
                  </a:lnTo>
                  <a:lnTo>
                    <a:pt x="145" y="211"/>
                  </a:lnTo>
                  <a:lnTo>
                    <a:pt x="147" y="213"/>
                  </a:lnTo>
                  <a:lnTo>
                    <a:pt x="149" y="217"/>
                  </a:lnTo>
                  <a:lnTo>
                    <a:pt x="149" y="219"/>
                  </a:lnTo>
                  <a:lnTo>
                    <a:pt x="151" y="223"/>
                  </a:lnTo>
                  <a:lnTo>
                    <a:pt x="151" y="225"/>
                  </a:lnTo>
                  <a:lnTo>
                    <a:pt x="151" y="228"/>
                  </a:lnTo>
                  <a:lnTo>
                    <a:pt x="151" y="232"/>
                  </a:lnTo>
                  <a:lnTo>
                    <a:pt x="149" y="236"/>
                  </a:lnTo>
                  <a:lnTo>
                    <a:pt x="147" y="240"/>
                  </a:lnTo>
                  <a:lnTo>
                    <a:pt x="145" y="244"/>
                  </a:lnTo>
                  <a:lnTo>
                    <a:pt x="143" y="245"/>
                  </a:lnTo>
                  <a:lnTo>
                    <a:pt x="139" y="249"/>
                  </a:lnTo>
                  <a:lnTo>
                    <a:pt x="135" y="251"/>
                  </a:lnTo>
                  <a:lnTo>
                    <a:pt x="133" y="253"/>
                  </a:lnTo>
                  <a:lnTo>
                    <a:pt x="130" y="255"/>
                  </a:lnTo>
                  <a:lnTo>
                    <a:pt x="128" y="257"/>
                  </a:lnTo>
                  <a:lnTo>
                    <a:pt x="124" y="257"/>
                  </a:lnTo>
                  <a:lnTo>
                    <a:pt x="120" y="257"/>
                  </a:lnTo>
                  <a:lnTo>
                    <a:pt x="118" y="259"/>
                  </a:lnTo>
                  <a:lnTo>
                    <a:pt x="116" y="259"/>
                  </a:lnTo>
                  <a:lnTo>
                    <a:pt x="112" y="259"/>
                  </a:lnTo>
                  <a:lnTo>
                    <a:pt x="111" y="261"/>
                  </a:lnTo>
                  <a:lnTo>
                    <a:pt x="112" y="263"/>
                  </a:lnTo>
                  <a:lnTo>
                    <a:pt x="112" y="264"/>
                  </a:lnTo>
                  <a:lnTo>
                    <a:pt x="114" y="266"/>
                  </a:lnTo>
                  <a:lnTo>
                    <a:pt x="114" y="270"/>
                  </a:lnTo>
                  <a:lnTo>
                    <a:pt x="116" y="272"/>
                  </a:lnTo>
                  <a:lnTo>
                    <a:pt x="116" y="276"/>
                  </a:lnTo>
                  <a:lnTo>
                    <a:pt x="114" y="278"/>
                  </a:lnTo>
                  <a:lnTo>
                    <a:pt x="112" y="280"/>
                  </a:lnTo>
                  <a:lnTo>
                    <a:pt x="111" y="282"/>
                  </a:lnTo>
                  <a:lnTo>
                    <a:pt x="109" y="285"/>
                  </a:lnTo>
                  <a:lnTo>
                    <a:pt x="105" y="287"/>
                  </a:lnTo>
                  <a:lnTo>
                    <a:pt x="103" y="289"/>
                  </a:lnTo>
                  <a:lnTo>
                    <a:pt x="101" y="291"/>
                  </a:lnTo>
                  <a:lnTo>
                    <a:pt x="99" y="293"/>
                  </a:lnTo>
                  <a:lnTo>
                    <a:pt x="99" y="293"/>
                  </a:lnTo>
                  <a:lnTo>
                    <a:pt x="101" y="295"/>
                  </a:lnTo>
                  <a:lnTo>
                    <a:pt x="103" y="299"/>
                  </a:lnTo>
                  <a:lnTo>
                    <a:pt x="105" y="301"/>
                  </a:lnTo>
                  <a:lnTo>
                    <a:pt x="107" y="304"/>
                  </a:lnTo>
                  <a:lnTo>
                    <a:pt x="109" y="308"/>
                  </a:lnTo>
                  <a:lnTo>
                    <a:pt x="111" y="310"/>
                  </a:lnTo>
                  <a:lnTo>
                    <a:pt x="111" y="314"/>
                  </a:lnTo>
                  <a:lnTo>
                    <a:pt x="111" y="316"/>
                  </a:lnTo>
                  <a:lnTo>
                    <a:pt x="111" y="320"/>
                  </a:lnTo>
                  <a:lnTo>
                    <a:pt x="109" y="321"/>
                  </a:lnTo>
                  <a:lnTo>
                    <a:pt x="107" y="325"/>
                  </a:lnTo>
                  <a:lnTo>
                    <a:pt x="105" y="327"/>
                  </a:lnTo>
                  <a:lnTo>
                    <a:pt x="103" y="329"/>
                  </a:lnTo>
                  <a:lnTo>
                    <a:pt x="73" y="264"/>
                  </a:lnTo>
                  <a:lnTo>
                    <a:pt x="71" y="264"/>
                  </a:lnTo>
                  <a:lnTo>
                    <a:pt x="69" y="264"/>
                  </a:lnTo>
                  <a:lnTo>
                    <a:pt x="67" y="264"/>
                  </a:lnTo>
                  <a:lnTo>
                    <a:pt x="65" y="264"/>
                  </a:lnTo>
                  <a:lnTo>
                    <a:pt x="61" y="264"/>
                  </a:lnTo>
                  <a:lnTo>
                    <a:pt x="57" y="264"/>
                  </a:lnTo>
                  <a:lnTo>
                    <a:pt x="54" y="264"/>
                  </a:lnTo>
                  <a:lnTo>
                    <a:pt x="50" y="264"/>
                  </a:lnTo>
                  <a:lnTo>
                    <a:pt x="44" y="263"/>
                  </a:lnTo>
                  <a:lnTo>
                    <a:pt x="40" y="261"/>
                  </a:lnTo>
                  <a:lnTo>
                    <a:pt x="36" y="259"/>
                  </a:lnTo>
                  <a:lnTo>
                    <a:pt x="33" y="257"/>
                  </a:lnTo>
                  <a:lnTo>
                    <a:pt x="29" y="253"/>
                  </a:lnTo>
                  <a:lnTo>
                    <a:pt x="27" y="249"/>
                  </a:lnTo>
                  <a:lnTo>
                    <a:pt x="25" y="247"/>
                  </a:lnTo>
                  <a:lnTo>
                    <a:pt x="25" y="245"/>
                  </a:lnTo>
                  <a:lnTo>
                    <a:pt x="23" y="242"/>
                  </a:lnTo>
                  <a:lnTo>
                    <a:pt x="23" y="240"/>
                  </a:lnTo>
                  <a:lnTo>
                    <a:pt x="23" y="236"/>
                  </a:lnTo>
                  <a:lnTo>
                    <a:pt x="23" y="234"/>
                  </a:lnTo>
                  <a:lnTo>
                    <a:pt x="23" y="230"/>
                  </a:lnTo>
                  <a:lnTo>
                    <a:pt x="23" y="228"/>
                  </a:lnTo>
                  <a:lnTo>
                    <a:pt x="25" y="225"/>
                  </a:lnTo>
                  <a:lnTo>
                    <a:pt x="27" y="221"/>
                  </a:lnTo>
                  <a:lnTo>
                    <a:pt x="29" y="217"/>
                  </a:lnTo>
                  <a:lnTo>
                    <a:pt x="33" y="213"/>
                  </a:lnTo>
                  <a:lnTo>
                    <a:pt x="36" y="211"/>
                  </a:lnTo>
                  <a:lnTo>
                    <a:pt x="38" y="209"/>
                  </a:lnTo>
                  <a:lnTo>
                    <a:pt x="42" y="207"/>
                  </a:lnTo>
                  <a:lnTo>
                    <a:pt x="46" y="206"/>
                  </a:lnTo>
                  <a:lnTo>
                    <a:pt x="48" y="204"/>
                  </a:lnTo>
                  <a:lnTo>
                    <a:pt x="52" y="204"/>
                  </a:lnTo>
                  <a:lnTo>
                    <a:pt x="55" y="202"/>
                  </a:lnTo>
                  <a:lnTo>
                    <a:pt x="57" y="202"/>
                  </a:lnTo>
                  <a:lnTo>
                    <a:pt x="55" y="185"/>
                  </a:lnTo>
                  <a:lnTo>
                    <a:pt x="55" y="183"/>
                  </a:lnTo>
                  <a:lnTo>
                    <a:pt x="52" y="181"/>
                  </a:lnTo>
                  <a:lnTo>
                    <a:pt x="52" y="179"/>
                  </a:lnTo>
                  <a:lnTo>
                    <a:pt x="50" y="177"/>
                  </a:lnTo>
                  <a:lnTo>
                    <a:pt x="48" y="173"/>
                  </a:lnTo>
                  <a:lnTo>
                    <a:pt x="46" y="171"/>
                  </a:lnTo>
                  <a:lnTo>
                    <a:pt x="44" y="167"/>
                  </a:lnTo>
                  <a:lnTo>
                    <a:pt x="44" y="164"/>
                  </a:lnTo>
                  <a:lnTo>
                    <a:pt x="42" y="160"/>
                  </a:lnTo>
                  <a:lnTo>
                    <a:pt x="42" y="156"/>
                  </a:lnTo>
                  <a:lnTo>
                    <a:pt x="40" y="150"/>
                  </a:lnTo>
                  <a:lnTo>
                    <a:pt x="42" y="147"/>
                  </a:lnTo>
                  <a:lnTo>
                    <a:pt x="42" y="143"/>
                  </a:lnTo>
                  <a:lnTo>
                    <a:pt x="42" y="141"/>
                  </a:lnTo>
                  <a:lnTo>
                    <a:pt x="42" y="137"/>
                  </a:lnTo>
                  <a:lnTo>
                    <a:pt x="44" y="135"/>
                  </a:lnTo>
                  <a:lnTo>
                    <a:pt x="44" y="133"/>
                  </a:lnTo>
                  <a:lnTo>
                    <a:pt x="46" y="129"/>
                  </a:lnTo>
                  <a:lnTo>
                    <a:pt x="46" y="128"/>
                  </a:lnTo>
                  <a:lnTo>
                    <a:pt x="48" y="126"/>
                  </a:lnTo>
                  <a:lnTo>
                    <a:pt x="52" y="122"/>
                  </a:lnTo>
                  <a:lnTo>
                    <a:pt x="55" y="118"/>
                  </a:lnTo>
                  <a:lnTo>
                    <a:pt x="57" y="116"/>
                  </a:lnTo>
                  <a:lnTo>
                    <a:pt x="61" y="114"/>
                  </a:lnTo>
                  <a:lnTo>
                    <a:pt x="65" y="112"/>
                  </a:lnTo>
                  <a:lnTo>
                    <a:pt x="71" y="110"/>
                  </a:lnTo>
                  <a:lnTo>
                    <a:pt x="73" y="109"/>
                  </a:lnTo>
                  <a:lnTo>
                    <a:pt x="76" y="109"/>
                  </a:lnTo>
                  <a:lnTo>
                    <a:pt x="80" y="109"/>
                  </a:lnTo>
                  <a:lnTo>
                    <a:pt x="84" y="109"/>
                  </a:lnTo>
                  <a:lnTo>
                    <a:pt x="86" y="109"/>
                  </a:lnTo>
                  <a:lnTo>
                    <a:pt x="88" y="109"/>
                  </a:lnTo>
                  <a:lnTo>
                    <a:pt x="88" y="109"/>
                  </a:lnTo>
                  <a:lnTo>
                    <a:pt x="90" y="109"/>
                  </a:lnTo>
                  <a:lnTo>
                    <a:pt x="90" y="107"/>
                  </a:lnTo>
                  <a:lnTo>
                    <a:pt x="92" y="105"/>
                  </a:lnTo>
                  <a:lnTo>
                    <a:pt x="93" y="101"/>
                  </a:lnTo>
                  <a:lnTo>
                    <a:pt x="97" y="97"/>
                  </a:lnTo>
                  <a:lnTo>
                    <a:pt x="99" y="93"/>
                  </a:lnTo>
                  <a:lnTo>
                    <a:pt x="101" y="91"/>
                  </a:lnTo>
                  <a:lnTo>
                    <a:pt x="103" y="88"/>
                  </a:lnTo>
                  <a:lnTo>
                    <a:pt x="105" y="86"/>
                  </a:lnTo>
                  <a:lnTo>
                    <a:pt x="107" y="82"/>
                  </a:lnTo>
                  <a:lnTo>
                    <a:pt x="109" y="80"/>
                  </a:lnTo>
                  <a:lnTo>
                    <a:pt x="112" y="76"/>
                  </a:lnTo>
                  <a:lnTo>
                    <a:pt x="114" y="74"/>
                  </a:lnTo>
                  <a:lnTo>
                    <a:pt x="118" y="71"/>
                  </a:lnTo>
                  <a:lnTo>
                    <a:pt x="120" y="69"/>
                  </a:lnTo>
                  <a:lnTo>
                    <a:pt x="124" y="67"/>
                  </a:lnTo>
                  <a:lnTo>
                    <a:pt x="128" y="65"/>
                  </a:lnTo>
                  <a:lnTo>
                    <a:pt x="130" y="65"/>
                  </a:lnTo>
                  <a:lnTo>
                    <a:pt x="133" y="63"/>
                  </a:lnTo>
                  <a:lnTo>
                    <a:pt x="135" y="63"/>
                  </a:lnTo>
                  <a:lnTo>
                    <a:pt x="139" y="63"/>
                  </a:lnTo>
                  <a:lnTo>
                    <a:pt x="141" y="63"/>
                  </a:lnTo>
                  <a:lnTo>
                    <a:pt x="145" y="63"/>
                  </a:lnTo>
                  <a:lnTo>
                    <a:pt x="147" y="63"/>
                  </a:lnTo>
                  <a:lnTo>
                    <a:pt x="149" y="63"/>
                  </a:lnTo>
                  <a:lnTo>
                    <a:pt x="151" y="63"/>
                  </a:lnTo>
                  <a:lnTo>
                    <a:pt x="152" y="63"/>
                  </a:lnTo>
                  <a:lnTo>
                    <a:pt x="152" y="63"/>
                  </a:lnTo>
                  <a:lnTo>
                    <a:pt x="154" y="61"/>
                  </a:lnTo>
                  <a:lnTo>
                    <a:pt x="156" y="57"/>
                  </a:lnTo>
                  <a:lnTo>
                    <a:pt x="160" y="53"/>
                  </a:lnTo>
                  <a:lnTo>
                    <a:pt x="164" y="50"/>
                  </a:lnTo>
                  <a:lnTo>
                    <a:pt x="168" y="46"/>
                  </a:lnTo>
                  <a:lnTo>
                    <a:pt x="173" y="44"/>
                  </a:lnTo>
                  <a:lnTo>
                    <a:pt x="177" y="42"/>
                  </a:lnTo>
                  <a:lnTo>
                    <a:pt x="179" y="40"/>
                  </a:lnTo>
                  <a:lnTo>
                    <a:pt x="183" y="40"/>
                  </a:lnTo>
                  <a:lnTo>
                    <a:pt x="185" y="40"/>
                  </a:lnTo>
                  <a:lnTo>
                    <a:pt x="187" y="40"/>
                  </a:lnTo>
                  <a:lnTo>
                    <a:pt x="190" y="42"/>
                  </a:lnTo>
                  <a:lnTo>
                    <a:pt x="192" y="44"/>
                  </a:lnTo>
                  <a:lnTo>
                    <a:pt x="192" y="42"/>
                  </a:lnTo>
                  <a:lnTo>
                    <a:pt x="192" y="40"/>
                  </a:lnTo>
                  <a:lnTo>
                    <a:pt x="192" y="38"/>
                  </a:lnTo>
                  <a:lnTo>
                    <a:pt x="192" y="34"/>
                  </a:lnTo>
                  <a:lnTo>
                    <a:pt x="194" y="29"/>
                  </a:lnTo>
                  <a:lnTo>
                    <a:pt x="198" y="25"/>
                  </a:lnTo>
                  <a:lnTo>
                    <a:pt x="200" y="23"/>
                  </a:lnTo>
                  <a:lnTo>
                    <a:pt x="204" y="19"/>
                  </a:lnTo>
                  <a:lnTo>
                    <a:pt x="208" y="17"/>
                  </a:lnTo>
                  <a:lnTo>
                    <a:pt x="213" y="15"/>
                  </a:lnTo>
                  <a:lnTo>
                    <a:pt x="217" y="14"/>
                  </a:lnTo>
                  <a:lnTo>
                    <a:pt x="221" y="14"/>
                  </a:lnTo>
                  <a:lnTo>
                    <a:pt x="227" y="12"/>
                  </a:lnTo>
                  <a:lnTo>
                    <a:pt x="230" y="14"/>
                  </a:lnTo>
                  <a:lnTo>
                    <a:pt x="234" y="14"/>
                  </a:lnTo>
                  <a:lnTo>
                    <a:pt x="238" y="15"/>
                  </a:lnTo>
                  <a:lnTo>
                    <a:pt x="242" y="15"/>
                  </a:lnTo>
                  <a:lnTo>
                    <a:pt x="246" y="17"/>
                  </a:lnTo>
                  <a:lnTo>
                    <a:pt x="247" y="19"/>
                  </a:lnTo>
                  <a:lnTo>
                    <a:pt x="251" y="21"/>
                  </a:lnTo>
                  <a:lnTo>
                    <a:pt x="253" y="23"/>
                  </a:lnTo>
                  <a:lnTo>
                    <a:pt x="255" y="25"/>
                  </a:lnTo>
                  <a:lnTo>
                    <a:pt x="257" y="27"/>
                  </a:lnTo>
                  <a:lnTo>
                    <a:pt x="259" y="29"/>
                  </a:lnTo>
                  <a:lnTo>
                    <a:pt x="259" y="27"/>
                  </a:lnTo>
                  <a:lnTo>
                    <a:pt x="261" y="25"/>
                  </a:lnTo>
                  <a:lnTo>
                    <a:pt x="263" y="23"/>
                  </a:lnTo>
                  <a:lnTo>
                    <a:pt x="266" y="21"/>
                  </a:lnTo>
                  <a:lnTo>
                    <a:pt x="268" y="21"/>
                  </a:lnTo>
                  <a:lnTo>
                    <a:pt x="270" y="21"/>
                  </a:lnTo>
                  <a:lnTo>
                    <a:pt x="272" y="19"/>
                  </a:lnTo>
                  <a:lnTo>
                    <a:pt x="276" y="19"/>
                  </a:lnTo>
                  <a:lnTo>
                    <a:pt x="280" y="19"/>
                  </a:lnTo>
                  <a:lnTo>
                    <a:pt x="284" y="19"/>
                  </a:lnTo>
                  <a:lnTo>
                    <a:pt x="287" y="21"/>
                  </a:lnTo>
                  <a:lnTo>
                    <a:pt x="289" y="21"/>
                  </a:lnTo>
                  <a:lnTo>
                    <a:pt x="291" y="21"/>
                  </a:lnTo>
                  <a:lnTo>
                    <a:pt x="291" y="21"/>
                  </a:lnTo>
                  <a:lnTo>
                    <a:pt x="291" y="21"/>
                  </a:lnTo>
                  <a:lnTo>
                    <a:pt x="293" y="19"/>
                  </a:lnTo>
                  <a:lnTo>
                    <a:pt x="295" y="15"/>
                  </a:lnTo>
                  <a:lnTo>
                    <a:pt x="299" y="12"/>
                  </a:lnTo>
                  <a:lnTo>
                    <a:pt x="303" y="10"/>
                  </a:lnTo>
                  <a:lnTo>
                    <a:pt x="308" y="6"/>
                  </a:lnTo>
                  <a:lnTo>
                    <a:pt x="310" y="4"/>
                  </a:lnTo>
                  <a:lnTo>
                    <a:pt x="312" y="2"/>
                  </a:lnTo>
                  <a:lnTo>
                    <a:pt x="314" y="2"/>
                  </a:lnTo>
                  <a:lnTo>
                    <a:pt x="318" y="2"/>
                  </a:lnTo>
                  <a:lnTo>
                    <a:pt x="322" y="2"/>
                  </a:lnTo>
                  <a:lnTo>
                    <a:pt x="327" y="4"/>
                  </a:lnTo>
                  <a:lnTo>
                    <a:pt x="331" y="8"/>
                  </a:lnTo>
                  <a:lnTo>
                    <a:pt x="337" y="14"/>
                  </a:lnTo>
                  <a:lnTo>
                    <a:pt x="339" y="17"/>
                  </a:lnTo>
                  <a:lnTo>
                    <a:pt x="343" y="21"/>
                  </a:lnTo>
                  <a:lnTo>
                    <a:pt x="344" y="25"/>
                  </a:lnTo>
                  <a:lnTo>
                    <a:pt x="344" y="25"/>
                  </a:lnTo>
                  <a:lnTo>
                    <a:pt x="360" y="23"/>
                  </a:lnTo>
                  <a:lnTo>
                    <a:pt x="360" y="23"/>
                  </a:lnTo>
                  <a:lnTo>
                    <a:pt x="360" y="21"/>
                  </a:lnTo>
                  <a:lnTo>
                    <a:pt x="360" y="17"/>
                  </a:lnTo>
                  <a:lnTo>
                    <a:pt x="362" y="15"/>
                  </a:lnTo>
                  <a:lnTo>
                    <a:pt x="363" y="12"/>
                  </a:lnTo>
                  <a:lnTo>
                    <a:pt x="365" y="8"/>
                  </a:lnTo>
                  <a:lnTo>
                    <a:pt x="369" y="4"/>
                  </a:lnTo>
                  <a:lnTo>
                    <a:pt x="373" y="2"/>
                  </a:lnTo>
                  <a:lnTo>
                    <a:pt x="377" y="0"/>
                  </a:lnTo>
                  <a:lnTo>
                    <a:pt x="382" y="0"/>
                  </a:lnTo>
                  <a:lnTo>
                    <a:pt x="386" y="0"/>
                  </a:lnTo>
                  <a:lnTo>
                    <a:pt x="390" y="2"/>
                  </a:lnTo>
                  <a:lnTo>
                    <a:pt x="392" y="4"/>
                  </a:lnTo>
                  <a:lnTo>
                    <a:pt x="396" y="6"/>
                  </a:lnTo>
                  <a:lnTo>
                    <a:pt x="400" y="10"/>
                  </a:lnTo>
                  <a:lnTo>
                    <a:pt x="405" y="12"/>
                  </a:lnTo>
                  <a:lnTo>
                    <a:pt x="407" y="15"/>
                  </a:lnTo>
                  <a:lnTo>
                    <a:pt x="409" y="17"/>
                  </a:lnTo>
                  <a:lnTo>
                    <a:pt x="411" y="19"/>
                  </a:lnTo>
                  <a:lnTo>
                    <a:pt x="411" y="23"/>
                  </a:lnTo>
                  <a:lnTo>
                    <a:pt x="411" y="27"/>
                  </a:lnTo>
                  <a:lnTo>
                    <a:pt x="411" y="29"/>
                  </a:lnTo>
                  <a:lnTo>
                    <a:pt x="422" y="33"/>
                  </a:lnTo>
                  <a:lnTo>
                    <a:pt x="422" y="29"/>
                  </a:lnTo>
                  <a:lnTo>
                    <a:pt x="426" y="25"/>
                  </a:lnTo>
                  <a:lnTo>
                    <a:pt x="428" y="23"/>
                  </a:lnTo>
                  <a:lnTo>
                    <a:pt x="432" y="21"/>
                  </a:lnTo>
                  <a:lnTo>
                    <a:pt x="436" y="21"/>
                  </a:lnTo>
                  <a:lnTo>
                    <a:pt x="438" y="19"/>
                  </a:lnTo>
                  <a:lnTo>
                    <a:pt x="441" y="19"/>
                  </a:lnTo>
                  <a:lnTo>
                    <a:pt x="447" y="19"/>
                  </a:lnTo>
                  <a:lnTo>
                    <a:pt x="449" y="19"/>
                  </a:lnTo>
                  <a:lnTo>
                    <a:pt x="453" y="21"/>
                  </a:lnTo>
                  <a:lnTo>
                    <a:pt x="457" y="21"/>
                  </a:lnTo>
                  <a:lnTo>
                    <a:pt x="458" y="21"/>
                  </a:lnTo>
                  <a:lnTo>
                    <a:pt x="462" y="23"/>
                  </a:lnTo>
                  <a:lnTo>
                    <a:pt x="466" y="23"/>
                  </a:lnTo>
                  <a:lnTo>
                    <a:pt x="468" y="25"/>
                  </a:lnTo>
                  <a:lnTo>
                    <a:pt x="472" y="27"/>
                  </a:lnTo>
                  <a:lnTo>
                    <a:pt x="474" y="31"/>
                  </a:lnTo>
                  <a:lnTo>
                    <a:pt x="477" y="34"/>
                  </a:lnTo>
                  <a:lnTo>
                    <a:pt x="479" y="38"/>
                  </a:lnTo>
                  <a:lnTo>
                    <a:pt x="481" y="42"/>
                  </a:lnTo>
                  <a:lnTo>
                    <a:pt x="481" y="46"/>
                  </a:lnTo>
                  <a:lnTo>
                    <a:pt x="481" y="50"/>
                  </a:lnTo>
                  <a:lnTo>
                    <a:pt x="481" y="53"/>
                  </a:lnTo>
                  <a:lnTo>
                    <a:pt x="481" y="55"/>
                  </a:lnTo>
                  <a:lnTo>
                    <a:pt x="479" y="57"/>
                  </a:lnTo>
                  <a:lnTo>
                    <a:pt x="479" y="57"/>
                  </a:lnTo>
                  <a:lnTo>
                    <a:pt x="489" y="71"/>
                  </a:lnTo>
                  <a:lnTo>
                    <a:pt x="489" y="71"/>
                  </a:lnTo>
                  <a:lnTo>
                    <a:pt x="493" y="71"/>
                  </a:lnTo>
                  <a:lnTo>
                    <a:pt x="495" y="71"/>
                  </a:lnTo>
                  <a:lnTo>
                    <a:pt x="500" y="71"/>
                  </a:lnTo>
                  <a:lnTo>
                    <a:pt x="500" y="71"/>
                  </a:lnTo>
                  <a:lnTo>
                    <a:pt x="504" y="72"/>
                  </a:lnTo>
                  <a:lnTo>
                    <a:pt x="506" y="74"/>
                  </a:lnTo>
                  <a:lnTo>
                    <a:pt x="510" y="76"/>
                  </a:lnTo>
                  <a:lnTo>
                    <a:pt x="514" y="78"/>
                  </a:lnTo>
                  <a:lnTo>
                    <a:pt x="519" y="80"/>
                  </a:lnTo>
                  <a:lnTo>
                    <a:pt x="521" y="82"/>
                  </a:lnTo>
                  <a:lnTo>
                    <a:pt x="523" y="86"/>
                  </a:lnTo>
                  <a:lnTo>
                    <a:pt x="525" y="88"/>
                  </a:lnTo>
                  <a:lnTo>
                    <a:pt x="527" y="90"/>
                  </a:lnTo>
                  <a:lnTo>
                    <a:pt x="529" y="93"/>
                  </a:lnTo>
                  <a:lnTo>
                    <a:pt x="529" y="97"/>
                  </a:lnTo>
                  <a:lnTo>
                    <a:pt x="529" y="101"/>
                  </a:lnTo>
                  <a:lnTo>
                    <a:pt x="527" y="107"/>
                  </a:lnTo>
                  <a:lnTo>
                    <a:pt x="525" y="110"/>
                  </a:lnTo>
                  <a:lnTo>
                    <a:pt x="523" y="114"/>
                  </a:lnTo>
                  <a:lnTo>
                    <a:pt x="521" y="118"/>
                  </a:lnTo>
                  <a:lnTo>
                    <a:pt x="519" y="120"/>
                  </a:lnTo>
                  <a:lnTo>
                    <a:pt x="517" y="122"/>
                  </a:lnTo>
                  <a:lnTo>
                    <a:pt x="517" y="124"/>
                  </a:lnTo>
                  <a:lnTo>
                    <a:pt x="519" y="124"/>
                  </a:lnTo>
                  <a:lnTo>
                    <a:pt x="523" y="126"/>
                  </a:lnTo>
                  <a:lnTo>
                    <a:pt x="525" y="126"/>
                  </a:lnTo>
                  <a:lnTo>
                    <a:pt x="529" y="129"/>
                  </a:lnTo>
                  <a:lnTo>
                    <a:pt x="531" y="131"/>
                  </a:lnTo>
                  <a:lnTo>
                    <a:pt x="536" y="135"/>
                  </a:lnTo>
                  <a:lnTo>
                    <a:pt x="538" y="139"/>
                  </a:lnTo>
                  <a:lnTo>
                    <a:pt x="540" y="145"/>
                  </a:lnTo>
                  <a:lnTo>
                    <a:pt x="540" y="148"/>
                  </a:lnTo>
                  <a:lnTo>
                    <a:pt x="538" y="154"/>
                  </a:lnTo>
                  <a:lnTo>
                    <a:pt x="538" y="158"/>
                  </a:lnTo>
                  <a:lnTo>
                    <a:pt x="536" y="162"/>
                  </a:lnTo>
                  <a:lnTo>
                    <a:pt x="536" y="164"/>
                  </a:lnTo>
                  <a:lnTo>
                    <a:pt x="536" y="166"/>
                  </a:lnTo>
                  <a:lnTo>
                    <a:pt x="536" y="166"/>
                  </a:lnTo>
                  <a:lnTo>
                    <a:pt x="536" y="167"/>
                  </a:lnTo>
                  <a:lnTo>
                    <a:pt x="538" y="171"/>
                  </a:lnTo>
                  <a:lnTo>
                    <a:pt x="542" y="175"/>
                  </a:lnTo>
                  <a:lnTo>
                    <a:pt x="542" y="177"/>
                  </a:lnTo>
                  <a:lnTo>
                    <a:pt x="544" y="181"/>
                  </a:lnTo>
                  <a:lnTo>
                    <a:pt x="546" y="183"/>
                  </a:lnTo>
                  <a:lnTo>
                    <a:pt x="548" y="187"/>
                  </a:lnTo>
                  <a:lnTo>
                    <a:pt x="550" y="190"/>
                  </a:lnTo>
                  <a:lnTo>
                    <a:pt x="552" y="196"/>
                  </a:lnTo>
                  <a:lnTo>
                    <a:pt x="554" y="200"/>
                  </a:lnTo>
                  <a:lnTo>
                    <a:pt x="557" y="204"/>
                  </a:lnTo>
                  <a:lnTo>
                    <a:pt x="559" y="209"/>
                  </a:lnTo>
                  <a:lnTo>
                    <a:pt x="561" y="213"/>
                  </a:lnTo>
                  <a:lnTo>
                    <a:pt x="563" y="219"/>
                  </a:lnTo>
                  <a:lnTo>
                    <a:pt x="567" y="223"/>
                  </a:lnTo>
                  <a:lnTo>
                    <a:pt x="567" y="226"/>
                  </a:lnTo>
                  <a:lnTo>
                    <a:pt x="567" y="228"/>
                  </a:lnTo>
                  <a:lnTo>
                    <a:pt x="569" y="230"/>
                  </a:lnTo>
                  <a:lnTo>
                    <a:pt x="571" y="234"/>
                  </a:lnTo>
                  <a:lnTo>
                    <a:pt x="571" y="236"/>
                  </a:lnTo>
                  <a:lnTo>
                    <a:pt x="573" y="240"/>
                  </a:lnTo>
                  <a:lnTo>
                    <a:pt x="574" y="242"/>
                  </a:lnTo>
                  <a:lnTo>
                    <a:pt x="574" y="245"/>
                  </a:lnTo>
                  <a:lnTo>
                    <a:pt x="576" y="249"/>
                  </a:lnTo>
                  <a:lnTo>
                    <a:pt x="576" y="251"/>
                  </a:lnTo>
                  <a:lnTo>
                    <a:pt x="578" y="255"/>
                  </a:lnTo>
                  <a:lnTo>
                    <a:pt x="580" y="257"/>
                  </a:lnTo>
                  <a:lnTo>
                    <a:pt x="580" y="261"/>
                  </a:lnTo>
                  <a:lnTo>
                    <a:pt x="582" y="263"/>
                  </a:lnTo>
                  <a:lnTo>
                    <a:pt x="584" y="266"/>
                  </a:lnTo>
                  <a:lnTo>
                    <a:pt x="584" y="270"/>
                  </a:lnTo>
                  <a:lnTo>
                    <a:pt x="586" y="272"/>
                  </a:lnTo>
                  <a:lnTo>
                    <a:pt x="586" y="276"/>
                  </a:lnTo>
                  <a:lnTo>
                    <a:pt x="588" y="280"/>
                  </a:lnTo>
                  <a:lnTo>
                    <a:pt x="588" y="282"/>
                  </a:lnTo>
                  <a:lnTo>
                    <a:pt x="590" y="285"/>
                  </a:lnTo>
                  <a:lnTo>
                    <a:pt x="590" y="289"/>
                  </a:lnTo>
                  <a:lnTo>
                    <a:pt x="592" y="293"/>
                  </a:lnTo>
                  <a:lnTo>
                    <a:pt x="593" y="297"/>
                  </a:lnTo>
                  <a:lnTo>
                    <a:pt x="593" y="299"/>
                  </a:lnTo>
                  <a:lnTo>
                    <a:pt x="593" y="302"/>
                  </a:lnTo>
                  <a:lnTo>
                    <a:pt x="595" y="306"/>
                  </a:lnTo>
                  <a:lnTo>
                    <a:pt x="595" y="310"/>
                  </a:lnTo>
                  <a:lnTo>
                    <a:pt x="595" y="314"/>
                  </a:lnTo>
                  <a:lnTo>
                    <a:pt x="597" y="320"/>
                  </a:lnTo>
                  <a:lnTo>
                    <a:pt x="597" y="323"/>
                  </a:lnTo>
                  <a:lnTo>
                    <a:pt x="597" y="329"/>
                  </a:lnTo>
                  <a:lnTo>
                    <a:pt x="597" y="333"/>
                  </a:lnTo>
                  <a:lnTo>
                    <a:pt x="597" y="339"/>
                  </a:lnTo>
                  <a:lnTo>
                    <a:pt x="597" y="342"/>
                  </a:lnTo>
                  <a:lnTo>
                    <a:pt x="597" y="348"/>
                  </a:lnTo>
                  <a:lnTo>
                    <a:pt x="597" y="354"/>
                  </a:lnTo>
                  <a:lnTo>
                    <a:pt x="597" y="359"/>
                  </a:lnTo>
                  <a:lnTo>
                    <a:pt x="597" y="365"/>
                  </a:lnTo>
                  <a:lnTo>
                    <a:pt x="597" y="371"/>
                  </a:lnTo>
                  <a:lnTo>
                    <a:pt x="597" y="377"/>
                  </a:lnTo>
                  <a:lnTo>
                    <a:pt x="595" y="382"/>
                  </a:lnTo>
                  <a:lnTo>
                    <a:pt x="595" y="388"/>
                  </a:lnTo>
                  <a:lnTo>
                    <a:pt x="593" y="396"/>
                  </a:lnTo>
                  <a:lnTo>
                    <a:pt x="593" y="401"/>
                  </a:lnTo>
                  <a:lnTo>
                    <a:pt x="593" y="407"/>
                  </a:lnTo>
                  <a:lnTo>
                    <a:pt x="592" y="413"/>
                  </a:lnTo>
                  <a:lnTo>
                    <a:pt x="590" y="420"/>
                  </a:lnTo>
                  <a:lnTo>
                    <a:pt x="588" y="426"/>
                  </a:lnTo>
                  <a:lnTo>
                    <a:pt x="588" y="432"/>
                  </a:lnTo>
                  <a:lnTo>
                    <a:pt x="586" y="439"/>
                  </a:lnTo>
                  <a:lnTo>
                    <a:pt x="584" y="445"/>
                  </a:lnTo>
                  <a:lnTo>
                    <a:pt x="582" y="451"/>
                  </a:lnTo>
                  <a:lnTo>
                    <a:pt x="580" y="458"/>
                  </a:lnTo>
                  <a:lnTo>
                    <a:pt x="576" y="464"/>
                  </a:lnTo>
                  <a:lnTo>
                    <a:pt x="574" y="472"/>
                  </a:lnTo>
                  <a:lnTo>
                    <a:pt x="573" y="477"/>
                  </a:lnTo>
                  <a:lnTo>
                    <a:pt x="569" y="483"/>
                  </a:lnTo>
                  <a:lnTo>
                    <a:pt x="567" y="489"/>
                  </a:lnTo>
                  <a:lnTo>
                    <a:pt x="563" y="496"/>
                  </a:lnTo>
                  <a:lnTo>
                    <a:pt x="559" y="502"/>
                  </a:lnTo>
                  <a:lnTo>
                    <a:pt x="557" y="508"/>
                  </a:lnTo>
                  <a:lnTo>
                    <a:pt x="554" y="513"/>
                  </a:lnTo>
                  <a:lnTo>
                    <a:pt x="550" y="521"/>
                  </a:lnTo>
                  <a:lnTo>
                    <a:pt x="546" y="527"/>
                  </a:lnTo>
                  <a:lnTo>
                    <a:pt x="542" y="531"/>
                  </a:lnTo>
                  <a:lnTo>
                    <a:pt x="538" y="536"/>
                  </a:lnTo>
                  <a:lnTo>
                    <a:pt x="533" y="544"/>
                  </a:lnTo>
                  <a:lnTo>
                    <a:pt x="529" y="548"/>
                  </a:lnTo>
                  <a:lnTo>
                    <a:pt x="523" y="553"/>
                  </a:lnTo>
                  <a:lnTo>
                    <a:pt x="519" y="559"/>
                  </a:lnTo>
                  <a:lnTo>
                    <a:pt x="514" y="565"/>
                  </a:lnTo>
                  <a:lnTo>
                    <a:pt x="508" y="569"/>
                  </a:lnTo>
                  <a:lnTo>
                    <a:pt x="502" y="574"/>
                  </a:lnTo>
                  <a:lnTo>
                    <a:pt x="497" y="578"/>
                  </a:lnTo>
                  <a:lnTo>
                    <a:pt x="491" y="582"/>
                  </a:lnTo>
                  <a:lnTo>
                    <a:pt x="485" y="588"/>
                  </a:lnTo>
                  <a:lnTo>
                    <a:pt x="479" y="591"/>
                  </a:lnTo>
                  <a:lnTo>
                    <a:pt x="472" y="595"/>
                  </a:lnTo>
                  <a:lnTo>
                    <a:pt x="466" y="599"/>
                  </a:lnTo>
                  <a:lnTo>
                    <a:pt x="458" y="603"/>
                  </a:lnTo>
                  <a:lnTo>
                    <a:pt x="451" y="605"/>
                  </a:lnTo>
                  <a:lnTo>
                    <a:pt x="445" y="608"/>
                  </a:lnTo>
                  <a:lnTo>
                    <a:pt x="438" y="612"/>
                  </a:lnTo>
                  <a:lnTo>
                    <a:pt x="428" y="614"/>
                  </a:lnTo>
                  <a:lnTo>
                    <a:pt x="420" y="616"/>
                  </a:lnTo>
                  <a:lnTo>
                    <a:pt x="413" y="620"/>
                  </a:lnTo>
                  <a:lnTo>
                    <a:pt x="405" y="622"/>
                  </a:lnTo>
                  <a:lnTo>
                    <a:pt x="401" y="622"/>
                  </a:lnTo>
                  <a:lnTo>
                    <a:pt x="398" y="624"/>
                  </a:lnTo>
                  <a:lnTo>
                    <a:pt x="396" y="624"/>
                  </a:lnTo>
                  <a:lnTo>
                    <a:pt x="392" y="624"/>
                  </a:lnTo>
                  <a:lnTo>
                    <a:pt x="390" y="624"/>
                  </a:lnTo>
                  <a:lnTo>
                    <a:pt x="386" y="626"/>
                  </a:lnTo>
                  <a:lnTo>
                    <a:pt x="384" y="626"/>
                  </a:lnTo>
                  <a:lnTo>
                    <a:pt x="381" y="627"/>
                  </a:lnTo>
                  <a:lnTo>
                    <a:pt x="379" y="627"/>
                  </a:lnTo>
                  <a:lnTo>
                    <a:pt x="375" y="627"/>
                  </a:lnTo>
                  <a:lnTo>
                    <a:pt x="373" y="627"/>
                  </a:lnTo>
                  <a:lnTo>
                    <a:pt x="369" y="629"/>
                  </a:lnTo>
                  <a:lnTo>
                    <a:pt x="367" y="629"/>
                  </a:lnTo>
                  <a:lnTo>
                    <a:pt x="365" y="629"/>
                  </a:lnTo>
                  <a:lnTo>
                    <a:pt x="362" y="629"/>
                  </a:lnTo>
                  <a:lnTo>
                    <a:pt x="360" y="631"/>
                  </a:lnTo>
                  <a:lnTo>
                    <a:pt x="356" y="631"/>
                  </a:lnTo>
                  <a:lnTo>
                    <a:pt x="354" y="631"/>
                  </a:lnTo>
                  <a:lnTo>
                    <a:pt x="352" y="631"/>
                  </a:lnTo>
                  <a:lnTo>
                    <a:pt x="348" y="631"/>
                  </a:lnTo>
                  <a:lnTo>
                    <a:pt x="344" y="629"/>
                  </a:lnTo>
                  <a:lnTo>
                    <a:pt x="343" y="629"/>
                  </a:lnTo>
                  <a:lnTo>
                    <a:pt x="339" y="629"/>
                  </a:lnTo>
                  <a:lnTo>
                    <a:pt x="337" y="629"/>
                  </a:lnTo>
                  <a:lnTo>
                    <a:pt x="333" y="629"/>
                  </a:lnTo>
                  <a:lnTo>
                    <a:pt x="331" y="627"/>
                  </a:lnTo>
                  <a:lnTo>
                    <a:pt x="327" y="627"/>
                  </a:lnTo>
                  <a:lnTo>
                    <a:pt x="324" y="626"/>
                  </a:lnTo>
                  <a:lnTo>
                    <a:pt x="320" y="626"/>
                  </a:lnTo>
                  <a:lnTo>
                    <a:pt x="316" y="624"/>
                  </a:lnTo>
                  <a:lnTo>
                    <a:pt x="312" y="622"/>
                  </a:lnTo>
                  <a:lnTo>
                    <a:pt x="310" y="622"/>
                  </a:lnTo>
                  <a:lnTo>
                    <a:pt x="306" y="620"/>
                  </a:lnTo>
                  <a:lnTo>
                    <a:pt x="305" y="620"/>
                  </a:lnTo>
                  <a:lnTo>
                    <a:pt x="303" y="618"/>
                  </a:lnTo>
                  <a:lnTo>
                    <a:pt x="299" y="618"/>
                  </a:lnTo>
                  <a:lnTo>
                    <a:pt x="297" y="616"/>
                  </a:lnTo>
                  <a:lnTo>
                    <a:pt x="293" y="614"/>
                  </a:lnTo>
                  <a:lnTo>
                    <a:pt x="291" y="614"/>
                  </a:lnTo>
                  <a:lnTo>
                    <a:pt x="289" y="612"/>
                  </a:lnTo>
                  <a:lnTo>
                    <a:pt x="285" y="610"/>
                  </a:lnTo>
                  <a:lnTo>
                    <a:pt x="282" y="610"/>
                  </a:lnTo>
                  <a:lnTo>
                    <a:pt x="278" y="608"/>
                  </a:lnTo>
                  <a:lnTo>
                    <a:pt x="276" y="607"/>
                  </a:lnTo>
                  <a:lnTo>
                    <a:pt x="272" y="605"/>
                  </a:lnTo>
                  <a:lnTo>
                    <a:pt x="268" y="603"/>
                  </a:lnTo>
                  <a:lnTo>
                    <a:pt x="265" y="603"/>
                  </a:lnTo>
                  <a:lnTo>
                    <a:pt x="261" y="601"/>
                  </a:lnTo>
                  <a:lnTo>
                    <a:pt x="257" y="597"/>
                  </a:lnTo>
                  <a:lnTo>
                    <a:pt x="253" y="597"/>
                  </a:lnTo>
                  <a:lnTo>
                    <a:pt x="249" y="593"/>
                  </a:lnTo>
                  <a:lnTo>
                    <a:pt x="246" y="591"/>
                  </a:lnTo>
                  <a:lnTo>
                    <a:pt x="242" y="589"/>
                  </a:lnTo>
                  <a:lnTo>
                    <a:pt x="238" y="588"/>
                  </a:lnTo>
                  <a:lnTo>
                    <a:pt x="232" y="586"/>
                  </a:lnTo>
                  <a:lnTo>
                    <a:pt x="228" y="584"/>
                  </a:lnTo>
                  <a:lnTo>
                    <a:pt x="225" y="580"/>
                  </a:lnTo>
                  <a:lnTo>
                    <a:pt x="221" y="578"/>
                  </a:lnTo>
                  <a:lnTo>
                    <a:pt x="217" y="576"/>
                  </a:lnTo>
                  <a:lnTo>
                    <a:pt x="213" y="572"/>
                  </a:lnTo>
                  <a:lnTo>
                    <a:pt x="208" y="570"/>
                  </a:lnTo>
                  <a:lnTo>
                    <a:pt x="204" y="569"/>
                  </a:lnTo>
                  <a:lnTo>
                    <a:pt x="200" y="565"/>
                  </a:lnTo>
                  <a:lnTo>
                    <a:pt x="196" y="563"/>
                  </a:lnTo>
                  <a:lnTo>
                    <a:pt x="190" y="559"/>
                  </a:lnTo>
                  <a:lnTo>
                    <a:pt x="187" y="557"/>
                  </a:lnTo>
                  <a:lnTo>
                    <a:pt x="183" y="553"/>
                  </a:lnTo>
                  <a:lnTo>
                    <a:pt x="177" y="551"/>
                  </a:lnTo>
                  <a:lnTo>
                    <a:pt x="173" y="548"/>
                  </a:lnTo>
                  <a:lnTo>
                    <a:pt x="170" y="544"/>
                  </a:lnTo>
                  <a:lnTo>
                    <a:pt x="166" y="540"/>
                  </a:lnTo>
                  <a:lnTo>
                    <a:pt x="162" y="538"/>
                  </a:lnTo>
                  <a:lnTo>
                    <a:pt x="156" y="534"/>
                  </a:lnTo>
                  <a:lnTo>
                    <a:pt x="152" y="531"/>
                  </a:lnTo>
                  <a:lnTo>
                    <a:pt x="149" y="527"/>
                  </a:lnTo>
                  <a:lnTo>
                    <a:pt x="145" y="525"/>
                  </a:lnTo>
                  <a:lnTo>
                    <a:pt x="141" y="521"/>
                  </a:lnTo>
                  <a:lnTo>
                    <a:pt x="137" y="517"/>
                  </a:lnTo>
                  <a:lnTo>
                    <a:pt x="133" y="513"/>
                  </a:lnTo>
                  <a:lnTo>
                    <a:pt x="130" y="510"/>
                  </a:lnTo>
                  <a:lnTo>
                    <a:pt x="124" y="506"/>
                  </a:lnTo>
                  <a:lnTo>
                    <a:pt x="122" y="502"/>
                  </a:lnTo>
                  <a:lnTo>
                    <a:pt x="118" y="498"/>
                  </a:lnTo>
                  <a:lnTo>
                    <a:pt x="114" y="494"/>
                  </a:lnTo>
                  <a:lnTo>
                    <a:pt x="111" y="491"/>
                  </a:lnTo>
                  <a:lnTo>
                    <a:pt x="107" y="485"/>
                  </a:lnTo>
                  <a:lnTo>
                    <a:pt x="103" y="481"/>
                  </a:lnTo>
                  <a:lnTo>
                    <a:pt x="101" y="477"/>
                  </a:lnTo>
                  <a:lnTo>
                    <a:pt x="97" y="474"/>
                  </a:lnTo>
                  <a:lnTo>
                    <a:pt x="95" y="470"/>
                  </a:lnTo>
                  <a:lnTo>
                    <a:pt x="92" y="464"/>
                  </a:lnTo>
                  <a:lnTo>
                    <a:pt x="90" y="460"/>
                  </a:lnTo>
                  <a:lnTo>
                    <a:pt x="86" y="456"/>
                  </a:lnTo>
                  <a:lnTo>
                    <a:pt x="84" y="451"/>
                  </a:lnTo>
                  <a:lnTo>
                    <a:pt x="82" y="447"/>
                  </a:lnTo>
                  <a:lnTo>
                    <a:pt x="80" y="443"/>
                  </a:lnTo>
                  <a:lnTo>
                    <a:pt x="78" y="443"/>
                  </a:lnTo>
                  <a:lnTo>
                    <a:pt x="76" y="443"/>
                  </a:lnTo>
                  <a:lnTo>
                    <a:pt x="73" y="443"/>
                  </a:lnTo>
                  <a:lnTo>
                    <a:pt x="69" y="443"/>
                  </a:lnTo>
                  <a:lnTo>
                    <a:pt x="67" y="441"/>
                  </a:lnTo>
                  <a:lnTo>
                    <a:pt x="63" y="441"/>
                  </a:lnTo>
                  <a:lnTo>
                    <a:pt x="61" y="441"/>
                  </a:lnTo>
                  <a:lnTo>
                    <a:pt x="57" y="441"/>
                  </a:lnTo>
                  <a:lnTo>
                    <a:pt x="55" y="439"/>
                  </a:lnTo>
                  <a:lnTo>
                    <a:pt x="52" y="439"/>
                  </a:lnTo>
                  <a:lnTo>
                    <a:pt x="48" y="437"/>
                  </a:lnTo>
                  <a:lnTo>
                    <a:pt x="46" y="437"/>
                  </a:lnTo>
                  <a:lnTo>
                    <a:pt x="42" y="436"/>
                  </a:lnTo>
                  <a:lnTo>
                    <a:pt x="38" y="434"/>
                  </a:lnTo>
                  <a:lnTo>
                    <a:pt x="35" y="432"/>
                  </a:lnTo>
                  <a:lnTo>
                    <a:pt x="33" y="430"/>
                  </a:lnTo>
                  <a:lnTo>
                    <a:pt x="29" y="426"/>
                  </a:lnTo>
                  <a:lnTo>
                    <a:pt x="25" y="424"/>
                  </a:lnTo>
                  <a:lnTo>
                    <a:pt x="21" y="420"/>
                  </a:lnTo>
                  <a:lnTo>
                    <a:pt x="19" y="418"/>
                  </a:lnTo>
                  <a:lnTo>
                    <a:pt x="16" y="415"/>
                  </a:lnTo>
                  <a:lnTo>
                    <a:pt x="14" y="411"/>
                  </a:lnTo>
                  <a:lnTo>
                    <a:pt x="12" y="405"/>
                  </a:lnTo>
                  <a:lnTo>
                    <a:pt x="8" y="401"/>
                  </a:lnTo>
                  <a:lnTo>
                    <a:pt x="8" y="399"/>
                  </a:lnTo>
                  <a:lnTo>
                    <a:pt x="6" y="396"/>
                  </a:lnTo>
                  <a:lnTo>
                    <a:pt x="6" y="394"/>
                  </a:lnTo>
                  <a:lnTo>
                    <a:pt x="4" y="390"/>
                  </a:lnTo>
                  <a:lnTo>
                    <a:pt x="4" y="388"/>
                  </a:lnTo>
                  <a:lnTo>
                    <a:pt x="4" y="384"/>
                  </a:lnTo>
                  <a:lnTo>
                    <a:pt x="2" y="382"/>
                  </a:lnTo>
                  <a:lnTo>
                    <a:pt x="2" y="378"/>
                  </a:lnTo>
                  <a:lnTo>
                    <a:pt x="2" y="375"/>
                  </a:lnTo>
                  <a:lnTo>
                    <a:pt x="0" y="373"/>
                  </a:lnTo>
                  <a:lnTo>
                    <a:pt x="0" y="369"/>
                  </a:lnTo>
                  <a:lnTo>
                    <a:pt x="0" y="365"/>
                  </a:lnTo>
                  <a:lnTo>
                    <a:pt x="0" y="363"/>
                  </a:lnTo>
                  <a:lnTo>
                    <a:pt x="0" y="359"/>
                  </a:lnTo>
                  <a:lnTo>
                    <a:pt x="0" y="358"/>
                  </a:lnTo>
                  <a:lnTo>
                    <a:pt x="0" y="354"/>
                  </a:lnTo>
                  <a:lnTo>
                    <a:pt x="0" y="352"/>
                  </a:lnTo>
                  <a:lnTo>
                    <a:pt x="0" y="350"/>
                  </a:lnTo>
                  <a:lnTo>
                    <a:pt x="0" y="346"/>
                  </a:lnTo>
                  <a:lnTo>
                    <a:pt x="2" y="344"/>
                  </a:lnTo>
                  <a:lnTo>
                    <a:pt x="2" y="339"/>
                  </a:lnTo>
                  <a:lnTo>
                    <a:pt x="4" y="335"/>
                  </a:lnTo>
                  <a:lnTo>
                    <a:pt x="4" y="331"/>
                  </a:lnTo>
                  <a:lnTo>
                    <a:pt x="6" y="327"/>
                  </a:lnTo>
                  <a:lnTo>
                    <a:pt x="8" y="321"/>
                  </a:lnTo>
                  <a:lnTo>
                    <a:pt x="10" y="320"/>
                  </a:lnTo>
                  <a:lnTo>
                    <a:pt x="12" y="316"/>
                  </a:lnTo>
                  <a:lnTo>
                    <a:pt x="14" y="312"/>
                  </a:lnTo>
                  <a:lnTo>
                    <a:pt x="16" y="310"/>
                  </a:lnTo>
                  <a:lnTo>
                    <a:pt x="19" y="306"/>
                  </a:lnTo>
                  <a:lnTo>
                    <a:pt x="21" y="304"/>
                  </a:lnTo>
                  <a:lnTo>
                    <a:pt x="23" y="301"/>
                  </a:lnTo>
                  <a:lnTo>
                    <a:pt x="25" y="299"/>
                  </a:lnTo>
                  <a:lnTo>
                    <a:pt x="29" y="297"/>
                  </a:lnTo>
                  <a:lnTo>
                    <a:pt x="33" y="293"/>
                  </a:lnTo>
                  <a:lnTo>
                    <a:pt x="36" y="291"/>
                  </a:lnTo>
                  <a:lnTo>
                    <a:pt x="40" y="289"/>
                  </a:lnTo>
                  <a:lnTo>
                    <a:pt x="46" y="287"/>
                  </a:lnTo>
                  <a:lnTo>
                    <a:pt x="48" y="285"/>
                  </a:lnTo>
                  <a:lnTo>
                    <a:pt x="52" y="285"/>
                  </a:lnTo>
                  <a:lnTo>
                    <a:pt x="55" y="285"/>
                  </a:lnTo>
                  <a:lnTo>
                    <a:pt x="61" y="285"/>
                  </a:lnTo>
                  <a:lnTo>
                    <a:pt x="63" y="287"/>
                  </a:lnTo>
                  <a:lnTo>
                    <a:pt x="65" y="289"/>
                  </a:lnTo>
                  <a:lnTo>
                    <a:pt x="67" y="289"/>
                  </a:lnTo>
                  <a:lnTo>
                    <a:pt x="71" y="291"/>
                  </a:lnTo>
                  <a:lnTo>
                    <a:pt x="73" y="293"/>
                  </a:lnTo>
                  <a:lnTo>
                    <a:pt x="76" y="297"/>
                  </a:lnTo>
                  <a:lnTo>
                    <a:pt x="78" y="299"/>
                  </a:lnTo>
                  <a:lnTo>
                    <a:pt x="82" y="302"/>
                  </a:lnTo>
                  <a:lnTo>
                    <a:pt x="84" y="306"/>
                  </a:lnTo>
                  <a:lnTo>
                    <a:pt x="86" y="310"/>
                  </a:lnTo>
                  <a:lnTo>
                    <a:pt x="88" y="312"/>
                  </a:lnTo>
                  <a:lnTo>
                    <a:pt x="90" y="314"/>
                  </a:lnTo>
                  <a:lnTo>
                    <a:pt x="90" y="316"/>
                  </a:lnTo>
                  <a:lnTo>
                    <a:pt x="92" y="318"/>
                  </a:lnTo>
                  <a:lnTo>
                    <a:pt x="86" y="325"/>
                  </a:lnTo>
                  <a:lnTo>
                    <a:pt x="86" y="3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44" name="Freeform 36"/>
            <p:cNvSpPr>
              <a:spLocks/>
            </p:cNvSpPr>
            <p:nvPr/>
          </p:nvSpPr>
          <p:spPr bwMode="auto">
            <a:xfrm>
              <a:off x="2572" y="1605"/>
              <a:ext cx="32" cy="41"/>
            </a:xfrm>
            <a:custGeom>
              <a:avLst/>
              <a:gdLst>
                <a:gd name="T0" fmla="*/ 11 w 65"/>
                <a:gd name="T1" fmla="*/ 34 h 82"/>
                <a:gd name="T2" fmla="*/ 0 w 65"/>
                <a:gd name="T3" fmla="*/ 0 h 82"/>
                <a:gd name="T4" fmla="*/ 32 w 65"/>
                <a:gd name="T5" fmla="*/ 0 h 82"/>
                <a:gd name="T6" fmla="*/ 65 w 65"/>
                <a:gd name="T7" fmla="*/ 72 h 82"/>
                <a:gd name="T8" fmla="*/ 49 w 65"/>
                <a:gd name="T9" fmla="*/ 82 h 82"/>
                <a:gd name="T10" fmla="*/ 36 w 65"/>
                <a:gd name="T11" fmla="*/ 55 h 82"/>
                <a:gd name="T12" fmla="*/ 11 w 65"/>
                <a:gd name="T13" fmla="*/ 34 h 82"/>
                <a:gd name="T14" fmla="*/ 11 w 65"/>
                <a:gd name="T15" fmla="*/ 3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5" h="82">
                  <a:moveTo>
                    <a:pt x="11" y="34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65" y="72"/>
                  </a:lnTo>
                  <a:lnTo>
                    <a:pt x="49" y="82"/>
                  </a:lnTo>
                  <a:lnTo>
                    <a:pt x="36" y="55"/>
                  </a:lnTo>
                  <a:lnTo>
                    <a:pt x="11" y="34"/>
                  </a:lnTo>
                  <a:lnTo>
                    <a:pt x="11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45" name="Freeform 37"/>
            <p:cNvSpPr>
              <a:spLocks/>
            </p:cNvSpPr>
            <p:nvPr/>
          </p:nvSpPr>
          <p:spPr bwMode="auto">
            <a:xfrm>
              <a:off x="2586" y="1766"/>
              <a:ext cx="146" cy="268"/>
            </a:xfrm>
            <a:custGeom>
              <a:avLst/>
              <a:gdLst>
                <a:gd name="T0" fmla="*/ 125 w 292"/>
                <a:gd name="T1" fmla="*/ 10 h 536"/>
                <a:gd name="T2" fmla="*/ 89 w 292"/>
                <a:gd name="T3" fmla="*/ 27 h 536"/>
                <a:gd name="T4" fmla="*/ 49 w 292"/>
                <a:gd name="T5" fmla="*/ 53 h 536"/>
                <a:gd name="T6" fmla="*/ 17 w 292"/>
                <a:gd name="T7" fmla="*/ 88 h 536"/>
                <a:gd name="T8" fmla="*/ 1 w 292"/>
                <a:gd name="T9" fmla="*/ 129 h 536"/>
                <a:gd name="T10" fmla="*/ 1 w 292"/>
                <a:gd name="T11" fmla="*/ 179 h 536"/>
                <a:gd name="T12" fmla="*/ 15 w 292"/>
                <a:gd name="T13" fmla="*/ 228 h 536"/>
                <a:gd name="T14" fmla="*/ 43 w 292"/>
                <a:gd name="T15" fmla="*/ 278 h 536"/>
                <a:gd name="T16" fmla="*/ 79 w 292"/>
                <a:gd name="T17" fmla="*/ 319 h 536"/>
                <a:gd name="T18" fmla="*/ 125 w 292"/>
                <a:gd name="T19" fmla="*/ 354 h 536"/>
                <a:gd name="T20" fmla="*/ 135 w 292"/>
                <a:gd name="T21" fmla="*/ 390 h 536"/>
                <a:gd name="T22" fmla="*/ 148 w 292"/>
                <a:gd name="T23" fmla="*/ 420 h 536"/>
                <a:gd name="T24" fmla="*/ 108 w 292"/>
                <a:gd name="T25" fmla="*/ 453 h 536"/>
                <a:gd name="T26" fmla="*/ 140 w 292"/>
                <a:gd name="T27" fmla="*/ 470 h 536"/>
                <a:gd name="T28" fmla="*/ 144 w 292"/>
                <a:gd name="T29" fmla="*/ 481 h 536"/>
                <a:gd name="T30" fmla="*/ 157 w 292"/>
                <a:gd name="T31" fmla="*/ 502 h 536"/>
                <a:gd name="T32" fmla="*/ 190 w 292"/>
                <a:gd name="T33" fmla="*/ 502 h 536"/>
                <a:gd name="T34" fmla="*/ 207 w 292"/>
                <a:gd name="T35" fmla="*/ 527 h 536"/>
                <a:gd name="T36" fmla="*/ 233 w 292"/>
                <a:gd name="T37" fmla="*/ 502 h 536"/>
                <a:gd name="T38" fmla="*/ 249 w 292"/>
                <a:gd name="T39" fmla="*/ 530 h 536"/>
                <a:gd name="T40" fmla="*/ 277 w 292"/>
                <a:gd name="T41" fmla="*/ 511 h 536"/>
                <a:gd name="T42" fmla="*/ 285 w 292"/>
                <a:gd name="T43" fmla="*/ 472 h 536"/>
                <a:gd name="T44" fmla="*/ 292 w 292"/>
                <a:gd name="T45" fmla="*/ 424 h 536"/>
                <a:gd name="T46" fmla="*/ 285 w 292"/>
                <a:gd name="T47" fmla="*/ 377 h 536"/>
                <a:gd name="T48" fmla="*/ 256 w 292"/>
                <a:gd name="T49" fmla="*/ 338 h 536"/>
                <a:gd name="T50" fmla="*/ 224 w 292"/>
                <a:gd name="T51" fmla="*/ 300 h 536"/>
                <a:gd name="T52" fmla="*/ 190 w 292"/>
                <a:gd name="T53" fmla="*/ 261 h 536"/>
                <a:gd name="T54" fmla="*/ 165 w 292"/>
                <a:gd name="T55" fmla="*/ 224 h 536"/>
                <a:gd name="T56" fmla="*/ 157 w 292"/>
                <a:gd name="T57" fmla="*/ 183 h 536"/>
                <a:gd name="T58" fmla="*/ 180 w 292"/>
                <a:gd name="T59" fmla="*/ 143 h 536"/>
                <a:gd name="T60" fmla="*/ 190 w 292"/>
                <a:gd name="T61" fmla="*/ 95 h 536"/>
                <a:gd name="T62" fmla="*/ 159 w 292"/>
                <a:gd name="T63" fmla="*/ 133 h 536"/>
                <a:gd name="T64" fmla="*/ 136 w 292"/>
                <a:gd name="T65" fmla="*/ 185 h 536"/>
                <a:gd name="T66" fmla="*/ 148 w 292"/>
                <a:gd name="T67" fmla="*/ 230 h 536"/>
                <a:gd name="T68" fmla="*/ 171 w 292"/>
                <a:gd name="T69" fmla="*/ 264 h 536"/>
                <a:gd name="T70" fmla="*/ 199 w 292"/>
                <a:gd name="T71" fmla="*/ 297 h 536"/>
                <a:gd name="T72" fmla="*/ 241 w 292"/>
                <a:gd name="T73" fmla="*/ 342 h 536"/>
                <a:gd name="T74" fmla="*/ 271 w 292"/>
                <a:gd name="T75" fmla="*/ 384 h 536"/>
                <a:gd name="T76" fmla="*/ 277 w 292"/>
                <a:gd name="T77" fmla="*/ 422 h 536"/>
                <a:gd name="T78" fmla="*/ 273 w 292"/>
                <a:gd name="T79" fmla="*/ 477 h 536"/>
                <a:gd name="T80" fmla="*/ 258 w 292"/>
                <a:gd name="T81" fmla="*/ 508 h 536"/>
                <a:gd name="T82" fmla="*/ 241 w 292"/>
                <a:gd name="T83" fmla="*/ 473 h 536"/>
                <a:gd name="T84" fmla="*/ 216 w 292"/>
                <a:gd name="T85" fmla="*/ 500 h 536"/>
                <a:gd name="T86" fmla="*/ 201 w 292"/>
                <a:gd name="T87" fmla="*/ 477 h 536"/>
                <a:gd name="T88" fmla="*/ 178 w 292"/>
                <a:gd name="T89" fmla="*/ 485 h 536"/>
                <a:gd name="T90" fmla="*/ 169 w 292"/>
                <a:gd name="T91" fmla="*/ 468 h 536"/>
                <a:gd name="T92" fmla="*/ 167 w 292"/>
                <a:gd name="T93" fmla="*/ 458 h 536"/>
                <a:gd name="T94" fmla="*/ 142 w 292"/>
                <a:gd name="T95" fmla="*/ 449 h 536"/>
                <a:gd name="T96" fmla="*/ 171 w 292"/>
                <a:gd name="T97" fmla="*/ 420 h 536"/>
                <a:gd name="T98" fmla="*/ 148 w 292"/>
                <a:gd name="T99" fmla="*/ 386 h 536"/>
                <a:gd name="T100" fmla="*/ 142 w 292"/>
                <a:gd name="T101" fmla="*/ 346 h 536"/>
                <a:gd name="T102" fmla="*/ 102 w 292"/>
                <a:gd name="T103" fmla="*/ 308 h 536"/>
                <a:gd name="T104" fmla="*/ 72 w 292"/>
                <a:gd name="T105" fmla="*/ 266 h 536"/>
                <a:gd name="T106" fmla="*/ 43 w 292"/>
                <a:gd name="T107" fmla="*/ 217 h 536"/>
                <a:gd name="T108" fmla="*/ 30 w 292"/>
                <a:gd name="T109" fmla="*/ 164 h 536"/>
                <a:gd name="T110" fmla="*/ 41 w 292"/>
                <a:gd name="T111" fmla="*/ 114 h 536"/>
                <a:gd name="T112" fmla="*/ 68 w 292"/>
                <a:gd name="T113" fmla="*/ 74 h 536"/>
                <a:gd name="T114" fmla="*/ 104 w 292"/>
                <a:gd name="T115" fmla="*/ 46 h 536"/>
                <a:gd name="T116" fmla="*/ 138 w 292"/>
                <a:gd name="T117" fmla="*/ 25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92" h="536">
                  <a:moveTo>
                    <a:pt x="154" y="0"/>
                  </a:moveTo>
                  <a:lnTo>
                    <a:pt x="152" y="0"/>
                  </a:lnTo>
                  <a:lnTo>
                    <a:pt x="152" y="0"/>
                  </a:lnTo>
                  <a:lnTo>
                    <a:pt x="150" y="0"/>
                  </a:lnTo>
                  <a:lnTo>
                    <a:pt x="148" y="0"/>
                  </a:lnTo>
                  <a:lnTo>
                    <a:pt x="144" y="2"/>
                  </a:lnTo>
                  <a:lnTo>
                    <a:pt x="140" y="4"/>
                  </a:lnTo>
                  <a:lnTo>
                    <a:pt x="136" y="4"/>
                  </a:lnTo>
                  <a:lnTo>
                    <a:pt x="133" y="8"/>
                  </a:lnTo>
                  <a:lnTo>
                    <a:pt x="129" y="8"/>
                  </a:lnTo>
                  <a:lnTo>
                    <a:pt x="127" y="8"/>
                  </a:lnTo>
                  <a:lnTo>
                    <a:pt x="125" y="10"/>
                  </a:lnTo>
                  <a:lnTo>
                    <a:pt x="123" y="12"/>
                  </a:lnTo>
                  <a:lnTo>
                    <a:pt x="119" y="12"/>
                  </a:lnTo>
                  <a:lnTo>
                    <a:pt x="117" y="13"/>
                  </a:lnTo>
                  <a:lnTo>
                    <a:pt x="114" y="15"/>
                  </a:lnTo>
                  <a:lnTo>
                    <a:pt x="112" y="17"/>
                  </a:lnTo>
                  <a:lnTo>
                    <a:pt x="108" y="17"/>
                  </a:lnTo>
                  <a:lnTo>
                    <a:pt x="104" y="19"/>
                  </a:lnTo>
                  <a:lnTo>
                    <a:pt x="102" y="21"/>
                  </a:lnTo>
                  <a:lnTo>
                    <a:pt x="98" y="23"/>
                  </a:lnTo>
                  <a:lnTo>
                    <a:pt x="95" y="23"/>
                  </a:lnTo>
                  <a:lnTo>
                    <a:pt x="93" y="27"/>
                  </a:lnTo>
                  <a:lnTo>
                    <a:pt x="89" y="27"/>
                  </a:lnTo>
                  <a:lnTo>
                    <a:pt x="87" y="31"/>
                  </a:lnTo>
                  <a:lnTo>
                    <a:pt x="83" y="31"/>
                  </a:lnTo>
                  <a:lnTo>
                    <a:pt x="79" y="32"/>
                  </a:lnTo>
                  <a:lnTo>
                    <a:pt x="76" y="34"/>
                  </a:lnTo>
                  <a:lnTo>
                    <a:pt x="74" y="38"/>
                  </a:lnTo>
                  <a:lnTo>
                    <a:pt x="70" y="40"/>
                  </a:lnTo>
                  <a:lnTo>
                    <a:pt x="66" y="42"/>
                  </a:lnTo>
                  <a:lnTo>
                    <a:pt x="62" y="44"/>
                  </a:lnTo>
                  <a:lnTo>
                    <a:pt x="60" y="46"/>
                  </a:lnTo>
                  <a:lnTo>
                    <a:pt x="57" y="48"/>
                  </a:lnTo>
                  <a:lnTo>
                    <a:pt x="53" y="51"/>
                  </a:lnTo>
                  <a:lnTo>
                    <a:pt x="49" y="53"/>
                  </a:lnTo>
                  <a:lnTo>
                    <a:pt x="47" y="55"/>
                  </a:lnTo>
                  <a:lnTo>
                    <a:pt x="43" y="59"/>
                  </a:lnTo>
                  <a:lnTo>
                    <a:pt x="41" y="61"/>
                  </a:lnTo>
                  <a:lnTo>
                    <a:pt x="38" y="65"/>
                  </a:lnTo>
                  <a:lnTo>
                    <a:pt x="36" y="67"/>
                  </a:lnTo>
                  <a:lnTo>
                    <a:pt x="32" y="70"/>
                  </a:lnTo>
                  <a:lnTo>
                    <a:pt x="30" y="72"/>
                  </a:lnTo>
                  <a:lnTo>
                    <a:pt x="28" y="74"/>
                  </a:lnTo>
                  <a:lnTo>
                    <a:pt x="24" y="78"/>
                  </a:lnTo>
                  <a:lnTo>
                    <a:pt x="22" y="80"/>
                  </a:lnTo>
                  <a:lnTo>
                    <a:pt x="20" y="84"/>
                  </a:lnTo>
                  <a:lnTo>
                    <a:pt x="17" y="88"/>
                  </a:lnTo>
                  <a:lnTo>
                    <a:pt x="17" y="91"/>
                  </a:lnTo>
                  <a:lnTo>
                    <a:pt x="13" y="93"/>
                  </a:lnTo>
                  <a:lnTo>
                    <a:pt x="11" y="97"/>
                  </a:lnTo>
                  <a:lnTo>
                    <a:pt x="9" y="101"/>
                  </a:lnTo>
                  <a:lnTo>
                    <a:pt x="9" y="105"/>
                  </a:lnTo>
                  <a:lnTo>
                    <a:pt x="7" y="107"/>
                  </a:lnTo>
                  <a:lnTo>
                    <a:pt x="5" y="110"/>
                  </a:lnTo>
                  <a:lnTo>
                    <a:pt x="5" y="114"/>
                  </a:lnTo>
                  <a:lnTo>
                    <a:pt x="5" y="118"/>
                  </a:lnTo>
                  <a:lnTo>
                    <a:pt x="3" y="122"/>
                  </a:lnTo>
                  <a:lnTo>
                    <a:pt x="1" y="126"/>
                  </a:lnTo>
                  <a:lnTo>
                    <a:pt x="1" y="129"/>
                  </a:lnTo>
                  <a:lnTo>
                    <a:pt x="1" y="133"/>
                  </a:lnTo>
                  <a:lnTo>
                    <a:pt x="0" y="137"/>
                  </a:lnTo>
                  <a:lnTo>
                    <a:pt x="0" y="141"/>
                  </a:lnTo>
                  <a:lnTo>
                    <a:pt x="0" y="145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0" y="158"/>
                  </a:lnTo>
                  <a:lnTo>
                    <a:pt x="0" y="162"/>
                  </a:lnTo>
                  <a:lnTo>
                    <a:pt x="0" y="166"/>
                  </a:lnTo>
                  <a:lnTo>
                    <a:pt x="0" y="169"/>
                  </a:lnTo>
                  <a:lnTo>
                    <a:pt x="1" y="175"/>
                  </a:lnTo>
                  <a:lnTo>
                    <a:pt x="1" y="179"/>
                  </a:lnTo>
                  <a:lnTo>
                    <a:pt x="1" y="183"/>
                  </a:lnTo>
                  <a:lnTo>
                    <a:pt x="3" y="186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5" y="200"/>
                  </a:lnTo>
                  <a:lnTo>
                    <a:pt x="7" y="204"/>
                  </a:lnTo>
                  <a:lnTo>
                    <a:pt x="9" y="207"/>
                  </a:lnTo>
                  <a:lnTo>
                    <a:pt x="9" y="211"/>
                  </a:lnTo>
                  <a:lnTo>
                    <a:pt x="11" y="217"/>
                  </a:lnTo>
                  <a:lnTo>
                    <a:pt x="13" y="221"/>
                  </a:lnTo>
                  <a:lnTo>
                    <a:pt x="15" y="224"/>
                  </a:lnTo>
                  <a:lnTo>
                    <a:pt x="15" y="228"/>
                  </a:lnTo>
                  <a:lnTo>
                    <a:pt x="19" y="232"/>
                  </a:lnTo>
                  <a:lnTo>
                    <a:pt x="19" y="238"/>
                  </a:lnTo>
                  <a:lnTo>
                    <a:pt x="22" y="242"/>
                  </a:lnTo>
                  <a:lnTo>
                    <a:pt x="24" y="245"/>
                  </a:lnTo>
                  <a:lnTo>
                    <a:pt x="26" y="249"/>
                  </a:lnTo>
                  <a:lnTo>
                    <a:pt x="28" y="253"/>
                  </a:lnTo>
                  <a:lnTo>
                    <a:pt x="30" y="257"/>
                  </a:lnTo>
                  <a:lnTo>
                    <a:pt x="32" y="261"/>
                  </a:lnTo>
                  <a:lnTo>
                    <a:pt x="36" y="266"/>
                  </a:lnTo>
                  <a:lnTo>
                    <a:pt x="38" y="268"/>
                  </a:lnTo>
                  <a:lnTo>
                    <a:pt x="41" y="274"/>
                  </a:lnTo>
                  <a:lnTo>
                    <a:pt x="43" y="278"/>
                  </a:lnTo>
                  <a:lnTo>
                    <a:pt x="47" y="281"/>
                  </a:lnTo>
                  <a:lnTo>
                    <a:pt x="49" y="285"/>
                  </a:lnTo>
                  <a:lnTo>
                    <a:pt x="51" y="289"/>
                  </a:lnTo>
                  <a:lnTo>
                    <a:pt x="55" y="293"/>
                  </a:lnTo>
                  <a:lnTo>
                    <a:pt x="57" y="297"/>
                  </a:lnTo>
                  <a:lnTo>
                    <a:pt x="60" y="299"/>
                  </a:lnTo>
                  <a:lnTo>
                    <a:pt x="64" y="302"/>
                  </a:lnTo>
                  <a:lnTo>
                    <a:pt x="66" y="306"/>
                  </a:lnTo>
                  <a:lnTo>
                    <a:pt x="70" y="310"/>
                  </a:lnTo>
                  <a:lnTo>
                    <a:pt x="74" y="314"/>
                  </a:lnTo>
                  <a:lnTo>
                    <a:pt x="78" y="318"/>
                  </a:lnTo>
                  <a:lnTo>
                    <a:pt x="79" y="319"/>
                  </a:lnTo>
                  <a:lnTo>
                    <a:pt x="83" y="323"/>
                  </a:lnTo>
                  <a:lnTo>
                    <a:pt x="87" y="325"/>
                  </a:lnTo>
                  <a:lnTo>
                    <a:pt x="91" y="329"/>
                  </a:lnTo>
                  <a:lnTo>
                    <a:pt x="95" y="333"/>
                  </a:lnTo>
                  <a:lnTo>
                    <a:pt x="98" y="337"/>
                  </a:lnTo>
                  <a:lnTo>
                    <a:pt x="102" y="338"/>
                  </a:lnTo>
                  <a:lnTo>
                    <a:pt x="106" y="342"/>
                  </a:lnTo>
                  <a:lnTo>
                    <a:pt x="110" y="344"/>
                  </a:lnTo>
                  <a:lnTo>
                    <a:pt x="114" y="346"/>
                  </a:lnTo>
                  <a:lnTo>
                    <a:pt x="117" y="350"/>
                  </a:lnTo>
                  <a:lnTo>
                    <a:pt x="121" y="352"/>
                  </a:lnTo>
                  <a:lnTo>
                    <a:pt x="125" y="354"/>
                  </a:lnTo>
                  <a:lnTo>
                    <a:pt x="129" y="357"/>
                  </a:lnTo>
                  <a:lnTo>
                    <a:pt x="129" y="359"/>
                  </a:lnTo>
                  <a:lnTo>
                    <a:pt x="129" y="361"/>
                  </a:lnTo>
                  <a:lnTo>
                    <a:pt x="131" y="365"/>
                  </a:lnTo>
                  <a:lnTo>
                    <a:pt x="131" y="369"/>
                  </a:lnTo>
                  <a:lnTo>
                    <a:pt x="131" y="373"/>
                  </a:lnTo>
                  <a:lnTo>
                    <a:pt x="131" y="375"/>
                  </a:lnTo>
                  <a:lnTo>
                    <a:pt x="133" y="378"/>
                  </a:lnTo>
                  <a:lnTo>
                    <a:pt x="133" y="380"/>
                  </a:lnTo>
                  <a:lnTo>
                    <a:pt x="133" y="384"/>
                  </a:lnTo>
                  <a:lnTo>
                    <a:pt x="133" y="386"/>
                  </a:lnTo>
                  <a:lnTo>
                    <a:pt x="135" y="390"/>
                  </a:lnTo>
                  <a:lnTo>
                    <a:pt x="135" y="392"/>
                  </a:lnTo>
                  <a:lnTo>
                    <a:pt x="136" y="394"/>
                  </a:lnTo>
                  <a:lnTo>
                    <a:pt x="136" y="397"/>
                  </a:lnTo>
                  <a:lnTo>
                    <a:pt x="136" y="399"/>
                  </a:lnTo>
                  <a:lnTo>
                    <a:pt x="138" y="403"/>
                  </a:lnTo>
                  <a:lnTo>
                    <a:pt x="138" y="405"/>
                  </a:lnTo>
                  <a:lnTo>
                    <a:pt x="140" y="409"/>
                  </a:lnTo>
                  <a:lnTo>
                    <a:pt x="144" y="415"/>
                  </a:lnTo>
                  <a:lnTo>
                    <a:pt x="146" y="416"/>
                  </a:lnTo>
                  <a:lnTo>
                    <a:pt x="150" y="420"/>
                  </a:lnTo>
                  <a:lnTo>
                    <a:pt x="148" y="420"/>
                  </a:lnTo>
                  <a:lnTo>
                    <a:pt x="148" y="420"/>
                  </a:lnTo>
                  <a:lnTo>
                    <a:pt x="144" y="422"/>
                  </a:lnTo>
                  <a:lnTo>
                    <a:pt x="142" y="424"/>
                  </a:lnTo>
                  <a:lnTo>
                    <a:pt x="138" y="426"/>
                  </a:lnTo>
                  <a:lnTo>
                    <a:pt x="135" y="428"/>
                  </a:lnTo>
                  <a:lnTo>
                    <a:pt x="131" y="430"/>
                  </a:lnTo>
                  <a:lnTo>
                    <a:pt x="127" y="434"/>
                  </a:lnTo>
                  <a:lnTo>
                    <a:pt x="123" y="435"/>
                  </a:lnTo>
                  <a:lnTo>
                    <a:pt x="119" y="439"/>
                  </a:lnTo>
                  <a:lnTo>
                    <a:pt x="116" y="441"/>
                  </a:lnTo>
                  <a:lnTo>
                    <a:pt x="112" y="445"/>
                  </a:lnTo>
                  <a:lnTo>
                    <a:pt x="110" y="449"/>
                  </a:lnTo>
                  <a:lnTo>
                    <a:pt x="108" y="453"/>
                  </a:lnTo>
                  <a:lnTo>
                    <a:pt x="106" y="456"/>
                  </a:lnTo>
                  <a:lnTo>
                    <a:pt x="108" y="460"/>
                  </a:lnTo>
                  <a:lnTo>
                    <a:pt x="108" y="462"/>
                  </a:lnTo>
                  <a:lnTo>
                    <a:pt x="110" y="466"/>
                  </a:lnTo>
                  <a:lnTo>
                    <a:pt x="114" y="466"/>
                  </a:lnTo>
                  <a:lnTo>
                    <a:pt x="117" y="468"/>
                  </a:lnTo>
                  <a:lnTo>
                    <a:pt x="119" y="470"/>
                  </a:lnTo>
                  <a:lnTo>
                    <a:pt x="123" y="470"/>
                  </a:lnTo>
                  <a:lnTo>
                    <a:pt x="129" y="470"/>
                  </a:lnTo>
                  <a:lnTo>
                    <a:pt x="133" y="470"/>
                  </a:lnTo>
                  <a:lnTo>
                    <a:pt x="136" y="470"/>
                  </a:lnTo>
                  <a:lnTo>
                    <a:pt x="140" y="470"/>
                  </a:lnTo>
                  <a:lnTo>
                    <a:pt x="144" y="470"/>
                  </a:lnTo>
                  <a:lnTo>
                    <a:pt x="148" y="470"/>
                  </a:lnTo>
                  <a:lnTo>
                    <a:pt x="150" y="468"/>
                  </a:lnTo>
                  <a:lnTo>
                    <a:pt x="154" y="468"/>
                  </a:lnTo>
                  <a:lnTo>
                    <a:pt x="154" y="468"/>
                  </a:lnTo>
                  <a:lnTo>
                    <a:pt x="155" y="468"/>
                  </a:lnTo>
                  <a:lnTo>
                    <a:pt x="154" y="470"/>
                  </a:lnTo>
                  <a:lnTo>
                    <a:pt x="152" y="472"/>
                  </a:lnTo>
                  <a:lnTo>
                    <a:pt x="150" y="473"/>
                  </a:lnTo>
                  <a:lnTo>
                    <a:pt x="148" y="475"/>
                  </a:lnTo>
                  <a:lnTo>
                    <a:pt x="146" y="479"/>
                  </a:lnTo>
                  <a:lnTo>
                    <a:pt x="144" y="481"/>
                  </a:lnTo>
                  <a:lnTo>
                    <a:pt x="144" y="485"/>
                  </a:lnTo>
                  <a:lnTo>
                    <a:pt x="142" y="487"/>
                  </a:lnTo>
                  <a:lnTo>
                    <a:pt x="140" y="489"/>
                  </a:lnTo>
                  <a:lnTo>
                    <a:pt x="140" y="492"/>
                  </a:lnTo>
                  <a:lnTo>
                    <a:pt x="140" y="494"/>
                  </a:lnTo>
                  <a:lnTo>
                    <a:pt x="142" y="496"/>
                  </a:lnTo>
                  <a:lnTo>
                    <a:pt x="142" y="498"/>
                  </a:lnTo>
                  <a:lnTo>
                    <a:pt x="146" y="500"/>
                  </a:lnTo>
                  <a:lnTo>
                    <a:pt x="148" y="500"/>
                  </a:lnTo>
                  <a:lnTo>
                    <a:pt x="150" y="502"/>
                  </a:lnTo>
                  <a:lnTo>
                    <a:pt x="154" y="502"/>
                  </a:lnTo>
                  <a:lnTo>
                    <a:pt x="157" y="502"/>
                  </a:lnTo>
                  <a:lnTo>
                    <a:pt x="159" y="502"/>
                  </a:lnTo>
                  <a:lnTo>
                    <a:pt x="163" y="502"/>
                  </a:lnTo>
                  <a:lnTo>
                    <a:pt x="167" y="500"/>
                  </a:lnTo>
                  <a:lnTo>
                    <a:pt x="171" y="500"/>
                  </a:lnTo>
                  <a:lnTo>
                    <a:pt x="174" y="500"/>
                  </a:lnTo>
                  <a:lnTo>
                    <a:pt x="178" y="498"/>
                  </a:lnTo>
                  <a:lnTo>
                    <a:pt x="180" y="498"/>
                  </a:lnTo>
                  <a:lnTo>
                    <a:pt x="184" y="496"/>
                  </a:lnTo>
                  <a:lnTo>
                    <a:pt x="188" y="496"/>
                  </a:lnTo>
                  <a:lnTo>
                    <a:pt x="190" y="496"/>
                  </a:lnTo>
                  <a:lnTo>
                    <a:pt x="190" y="496"/>
                  </a:lnTo>
                  <a:lnTo>
                    <a:pt x="190" y="502"/>
                  </a:lnTo>
                  <a:lnTo>
                    <a:pt x="190" y="504"/>
                  </a:lnTo>
                  <a:lnTo>
                    <a:pt x="190" y="508"/>
                  </a:lnTo>
                  <a:lnTo>
                    <a:pt x="190" y="510"/>
                  </a:lnTo>
                  <a:lnTo>
                    <a:pt x="190" y="513"/>
                  </a:lnTo>
                  <a:lnTo>
                    <a:pt x="192" y="517"/>
                  </a:lnTo>
                  <a:lnTo>
                    <a:pt x="193" y="519"/>
                  </a:lnTo>
                  <a:lnTo>
                    <a:pt x="193" y="521"/>
                  </a:lnTo>
                  <a:lnTo>
                    <a:pt x="195" y="525"/>
                  </a:lnTo>
                  <a:lnTo>
                    <a:pt x="197" y="527"/>
                  </a:lnTo>
                  <a:lnTo>
                    <a:pt x="201" y="527"/>
                  </a:lnTo>
                  <a:lnTo>
                    <a:pt x="203" y="527"/>
                  </a:lnTo>
                  <a:lnTo>
                    <a:pt x="207" y="527"/>
                  </a:lnTo>
                  <a:lnTo>
                    <a:pt x="211" y="525"/>
                  </a:lnTo>
                  <a:lnTo>
                    <a:pt x="212" y="525"/>
                  </a:lnTo>
                  <a:lnTo>
                    <a:pt x="216" y="523"/>
                  </a:lnTo>
                  <a:lnTo>
                    <a:pt x="218" y="521"/>
                  </a:lnTo>
                  <a:lnTo>
                    <a:pt x="220" y="517"/>
                  </a:lnTo>
                  <a:lnTo>
                    <a:pt x="224" y="515"/>
                  </a:lnTo>
                  <a:lnTo>
                    <a:pt x="226" y="513"/>
                  </a:lnTo>
                  <a:lnTo>
                    <a:pt x="228" y="511"/>
                  </a:lnTo>
                  <a:lnTo>
                    <a:pt x="230" y="508"/>
                  </a:lnTo>
                  <a:lnTo>
                    <a:pt x="232" y="506"/>
                  </a:lnTo>
                  <a:lnTo>
                    <a:pt x="233" y="502"/>
                  </a:lnTo>
                  <a:lnTo>
                    <a:pt x="233" y="502"/>
                  </a:lnTo>
                  <a:lnTo>
                    <a:pt x="235" y="498"/>
                  </a:lnTo>
                  <a:lnTo>
                    <a:pt x="237" y="498"/>
                  </a:lnTo>
                  <a:lnTo>
                    <a:pt x="237" y="500"/>
                  </a:lnTo>
                  <a:lnTo>
                    <a:pt x="237" y="502"/>
                  </a:lnTo>
                  <a:lnTo>
                    <a:pt x="237" y="506"/>
                  </a:lnTo>
                  <a:lnTo>
                    <a:pt x="239" y="508"/>
                  </a:lnTo>
                  <a:lnTo>
                    <a:pt x="241" y="511"/>
                  </a:lnTo>
                  <a:lnTo>
                    <a:pt x="241" y="517"/>
                  </a:lnTo>
                  <a:lnTo>
                    <a:pt x="243" y="521"/>
                  </a:lnTo>
                  <a:lnTo>
                    <a:pt x="245" y="523"/>
                  </a:lnTo>
                  <a:lnTo>
                    <a:pt x="247" y="527"/>
                  </a:lnTo>
                  <a:lnTo>
                    <a:pt x="249" y="530"/>
                  </a:lnTo>
                  <a:lnTo>
                    <a:pt x="252" y="532"/>
                  </a:lnTo>
                  <a:lnTo>
                    <a:pt x="254" y="536"/>
                  </a:lnTo>
                  <a:lnTo>
                    <a:pt x="256" y="536"/>
                  </a:lnTo>
                  <a:lnTo>
                    <a:pt x="260" y="536"/>
                  </a:lnTo>
                  <a:lnTo>
                    <a:pt x="262" y="536"/>
                  </a:lnTo>
                  <a:lnTo>
                    <a:pt x="266" y="532"/>
                  </a:lnTo>
                  <a:lnTo>
                    <a:pt x="270" y="529"/>
                  </a:lnTo>
                  <a:lnTo>
                    <a:pt x="273" y="523"/>
                  </a:lnTo>
                  <a:lnTo>
                    <a:pt x="275" y="519"/>
                  </a:lnTo>
                  <a:lnTo>
                    <a:pt x="275" y="517"/>
                  </a:lnTo>
                  <a:lnTo>
                    <a:pt x="275" y="513"/>
                  </a:lnTo>
                  <a:lnTo>
                    <a:pt x="277" y="511"/>
                  </a:lnTo>
                  <a:lnTo>
                    <a:pt x="277" y="508"/>
                  </a:lnTo>
                  <a:lnTo>
                    <a:pt x="277" y="504"/>
                  </a:lnTo>
                  <a:lnTo>
                    <a:pt x="279" y="502"/>
                  </a:lnTo>
                  <a:lnTo>
                    <a:pt x="279" y="498"/>
                  </a:lnTo>
                  <a:lnTo>
                    <a:pt x="281" y="496"/>
                  </a:lnTo>
                  <a:lnTo>
                    <a:pt x="281" y="491"/>
                  </a:lnTo>
                  <a:lnTo>
                    <a:pt x="283" y="487"/>
                  </a:lnTo>
                  <a:lnTo>
                    <a:pt x="283" y="485"/>
                  </a:lnTo>
                  <a:lnTo>
                    <a:pt x="283" y="481"/>
                  </a:lnTo>
                  <a:lnTo>
                    <a:pt x="283" y="479"/>
                  </a:lnTo>
                  <a:lnTo>
                    <a:pt x="285" y="475"/>
                  </a:lnTo>
                  <a:lnTo>
                    <a:pt x="285" y="472"/>
                  </a:lnTo>
                  <a:lnTo>
                    <a:pt x="287" y="468"/>
                  </a:lnTo>
                  <a:lnTo>
                    <a:pt x="287" y="466"/>
                  </a:lnTo>
                  <a:lnTo>
                    <a:pt x="289" y="462"/>
                  </a:lnTo>
                  <a:lnTo>
                    <a:pt x="289" y="458"/>
                  </a:lnTo>
                  <a:lnTo>
                    <a:pt x="289" y="454"/>
                  </a:lnTo>
                  <a:lnTo>
                    <a:pt x="289" y="451"/>
                  </a:lnTo>
                  <a:lnTo>
                    <a:pt x="290" y="447"/>
                  </a:lnTo>
                  <a:lnTo>
                    <a:pt x="290" y="441"/>
                  </a:lnTo>
                  <a:lnTo>
                    <a:pt x="290" y="437"/>
                  </a:lnTo>
                  <a:lnTo>
                    <a:pt x="290" y="434"/>
                  </a:lnTo>
                  <a:lnTo>
                    <a:pt x="292" y="430"/>
                  </a:lnTo>
                  <a:lnTo>
                    <a:pt x="292" y="424"/>
                  </a:lnTo>
                  <a:lnTo>
                    <a:pt x="292" y="420"/>
                  </a:lnTo>
                  <a:lnTo>
                    <a:pt x="292" y="416"/>
                  </a:lnTo>
                  <a:lnTo>
                    <a:pt x="292" y="413"/>
                  </a:lnTo>
                  <a:lnTo>
                    <a:pt x="292" y="407"/>
                  </a:lnTo>
                  <a:lnTo>
                    <a:pt x="290" y="403"/>
                  </a:lnTo>
                  <a:lnTo>
                    <a:pt x="290" y="399"/>
                  </a:lnTo>
                  <a:lnTo>
                    <a:pt x="290" y="396"/>
                  </a:lnTo>
                  <a:lnTo>
                    <a:pt x="289" y="392"/>
                  </a:lnTo>
                  <a:lnTo>
                    <a:pt x="289" y="388"/>
                  </a:lnTo>
                  <a:lnTo>
                    <a:pt x="287" y="384"/>
                  </a:lnTo>
                  <a:lnTo>
                    <a:pt x="287" y="380"/>
                  </a:lnTo>
                  <a:lnTo>
                    <a:pt x="285" y="377"/>
                  </a:lnTo>
                  <a:lnTo>
                    <a:pt x="283" y="373"/>
                  </a:lnTo>
                  <a:lnTo>
                    <a:pt x="279" y="369"/>
                  </a:lnTo>
                  <a:lnTo>
                    <a:pt x="277" y="363"/>
                  </a:lnTo>
                  <a:lnTo>
                    <a:pt x="273" y="361"/>
                  </a:lnTo>
                  <a:lnTo>
                    <a:pt x="271" y="359"/>
                  </a:lnTo>
                  <a:lnTo>
                    <a:pt x="270" y="356"/>
                  </a:lnTo>
                  <a:lnTo>
                    <a:pt x="268" y="354"/>
                  </a:lnTo>
                  <a:lnTo>
                    <a:pt x="266" y="350"/>
                  </a:lnTo>
                  <a:lnTo>
                    <a:pt x="264" y="348"/>
                  </a:lnTo>
                  <a:lnTo>
                    <a:pt x="262" y="344"/>
                  </a:lnTo>
                  <a:lnTo>
                    <a:pt x="260" y="342"/>
                  </a:lnTo>
                  <a:lnTo>
                    <a:pt x="256" y="338"/>
                  </a:lnTo>
                  <a:lnTo>
                    <a:pt x="254" y="337"/>
                  </a:lnTo>
                  <a:lnTo>
                    <a:pt x="252" y="333"/>
                  </a:lnTo>
                  <a:lnTo>
                    <a:pt x="249" y="329"/>
                  </a:lnTo>
                  <a:lnTo>
                    <a:pt x="247" y="327"/>
                  </a:lnTo>
                  <a:lnTo>
                    <a:pt x="243" y="323"/>
                  </a:lnTo>
                  <a:lnTo>
                    <a:pt x="241" y="319"/>
                  </a:lnTo>
                  <a:lnTo>
                    <a:pt x="239" y="318"/>
                  </a:lnTo>
                  <a:lnTo>
                    <a:pt x="235" y="314"/>
                  </a:lnTo>
                  <a:lnTo>
                    <a:pt x="233" y="310"/>
                  </a:lnTo>
                  <a:lnTo>
                    <a:pt x="230" y="306"/>
                  </a:lnTo>
                  <a:lnTo>
                    <a:pt x="228" y="304"/>
                  </a:lnTo>
                  <a:lnTo>
                    <a:pt x="224" y="300"/>
                  </a:lnTo>
                  <a:lnTo>
                    <a:pt x="222" y="297"/>
                  </a:lnTo>
                  <a:lnTo>
                    <a:pt x="218" y="293"/>
                  </a:lnTo>
                  <a:lnTo>
                    <a:pt x="216" y="291"/>
                  </a:lnTo>
                  <a:lnTo>
                    <a:pt x="212" y="287"/>
                  </a:lnTo>
                  <a:lnTo>
                    <a:pt x="211" y="283"/>
                  </a:lnTo>
                  <a:lnTo>
                    <a:pt x="207" y="280"/>
                  </a:lnTo>
                  <a:lnTo>
                    <a:pt x="205" y="278"/>
                  </a:lnTo>
                  <a:lnTo>
                    <a:pt x="201" y="274"/>
                  </a:lnTo>
                  <a:lnTo>
                    <a:pt x="199" y="270"/>
                  </a:lnTo>
                  <a:lnTo>
                    <a:pt x="195" y="266"/>
                  </a:lnTo>
                  <a:lnTo>
                    <a:pt x="193" y="264"/>
                  </a:lnTo>
                  <a:lnTo>
                    <a:pt x="190" y="261"/>
                  </a:lnTo>
                  <a:lnTo>
                    <a:pt x="188" y="257"/>
                  </a:lnTo>
                  <a:lnTo>
                    <a:pt x="186" y="253"/>
                  </a:lnTo>
                  <a:lnTo>
                    <a:pt x="184" y="251"/>
                  </a:lnTo>
                  <a:lnTo>
                    <a:pt x="180" y="247"/>
                  </a:lnTo>
                  <a:lnTo>
                    <a:pt x="178" y="245"/>
                  </a:lnTo>
                  <a:lnTo>
                    <a:pt x="176" y="242"/>
                  </a:lnTo>
                  <a:lnTo>
                    <a:pt x="174" y="240"/>
                  </a:lnTo>
                  <a:lnTo>
                    <a:pt x="173" y="236"/>
                  </a:lnTo>
                  <a:lnTo>
                    <a:pt x="171" y="232"/>
                  </a:lnTo>
                  <a:lnTo>
                    <a:pt x="169" y="230"/>
                  </a:lnTo>
                  <a:lnTo>
                    <a:pt x="167" y="226"/>
                  </a:lnTo>
                  <a:lnTo>
                    <a:pt x="165" y="224"/>
                  </a:lnTo>
                  <a:lnTo>
                    <a:pt x="163" y="221"/>
                  </a:lnTo>
                  <a:lnTo>
                    <a:pt x="161" y="219"/>
                  </a:lnTo>
                  <a:lnTo>
                    <a:pt x="161" y="217"/>
                  </a:lnTo>
                  <a:lnTo>
                    <a:pt x="157" y="211"/>
                  </a:lnTo>
                  <a:lnTo>
                    <a:pt x="155" y="207"/>
                  </a:lnTo>
                  <a:lnTo>
                    <a:pt x="155" y="204"/>
                  </a:lnTo>
                  <a:lnTo>
                    <a:pt x="155" y="200"/>
                  </a:lnTo>
                  <a:lnTo>
                    <a:pt x="155" y="196"/>
                  </a:lnTo>
                  <a:lnTo>
                    <a:pt x="155" y="192"/>
                  </a:lnTo>
                  <a:lnTo>
                    <a:pt x="155" y="188"/>
                  </a:lnTo>
                  <a:lnTo>
                    <a:pt x="155" y="186"/>
                  </a:lnTo>
                  <a:lnTo>
                    <a:pt x="157" y="183"/>
                  </a:lnTo>
                  <a:lnTo>
                    <a:pt x="159" y="179"/>
                  </a:lnTo>
                  <a:lnTo>
                    <a:pt x="159" y="175"/>
                  </a:lnTo>
                  <a:lnTo>
                    <a:pt x="161" y="171"/>
                  </a:lnTo>
                  <a:lnTo>
                    <a:pt x="163" y="167"/>
                  </a:lnTo>
                  <a:lnTo>
                    <a:pt x="165" y="166"/>
                  </a:lnTo>
                  <a:lnTo>
                    <a:pt x="167" y="162"/>
                  </a:lnTo>
                  <a:lnTo>
                    <a:pt x="169" y="158"/>
                  </a:lnTo>
                  <a:lnTo>
                    <a:pt x="171" y="154"/>
                  </a:lnTo>
                  <a:lnTo>
                    <a:pt x="173" y="150"/>
                  </a:lnTo>
                  <a:lnTo>
                    <a:pt x="174" y="148"/>
                  </a:lnTo>
                  <a:lnTo>
                    <a:pt x="178" y="145"/>
                  </a:lnTo>
                  <a:lnTo>
                    <a:pt x="180" y="143"/>
                  </a:lnTo>
                  <a:lnTo>
                    <a:pt x="182" y="139"/>
                  </a:lnTo>
                  <a:lnTo>
                    <a:pt x="184" y="137"/>
                  </a:lnTo>
                  <a:lnTo>
                    <a:pt x="188" y="135"/>
                  </a:lnTo>
                  <a:lnTo>
                    <a:pt x="190" y="129"/>
                  </a:lnTo>
                  <a:lnTo>
                    <a:pt x="195" y="126"/>
                  </a:lnTo>
                  <a:lnTo>
                    <a:pt x="197" y="124"/>
                  </a:lnTo>
                  <a:lnTo>
                    <a:pt x="201" y="120"/>
                  </a:lnTo>
                  <a:lnTo>
                    <a:pt x="201" y="118"/>
                  </a:lnTo>
                  <a:lnTo>
                    <a:pt x="203" y="118"/>
                  </a:lnTo>
                  <a:lnTo>
                    <a:pt x="193" y="93"/>
                  </a:lnTo>
                  <a:lnTo>
                    <a:pt x="192" y="93"/>
                  </a:lnTo>
                  <a:lnTo>
                    <a:pt x="190" y="95"/>
                  </a:lnTo>
                  <a:lnTo>
                    <a:pt x="188" y="97"/>
                  </a:lnTo>
                  <a:lnTo>
                    <a:pt x="184" y="103"/>
                  </a:lnTo>
                  <a:lnTo>
                    <a:pt x="182" y="105"/>
                  </a:lnTo>
                  <a:lnTo>
                    <a:pt x="178" y="107"/>
                  </a:lnTo>
                  <a:lnTo>
                    <a:pt x="176" y="110"/>
                  </a:lnTo>
                  <a:lnTo>
                    <a:pt x="174" y="112"/>
                  </a:lnTo>
                  <a:lnTo>
                    <a:pt x="171" y="116"/>
                  </a:lnTo>
                  <a:lnTo>
                    <a:pt x="169" y="118"/>
                  </a:lnTo>
                  <a:lnTo>
                    <a:pt x="167" y="122"/>
                  </a:lnTo>
                  <a:lnTo>
                    <a:pt x="165" y="126"/>
                  </a:lnTo>
                  <a:lnTo>
                    <a:pt x="161" y="129"/>
                  </a:lnTo>
                  <a:lnTo>
                    <a:pt x="159" y="133"/>
                  </a:lnTo>
                  <a:lnTo>
                    <a:pt x="155" y="137"/>
                  </a:lnTo>
                  <a:lnTo>
                    <a:pt x="154" y="143"/>
                  </a:lnTo>
                  <a:lnTo>
                    <a:pt x="150" y="147"/>
                  </a:lnTo>
                  <a:lnTo>
                    <a:pt x="148" y="150"/>
                  </a:lnTo>
                  <a:lnTo>
                    <a:pt x="146" y="154"/>
                  </a:lnTo>
                  <a:lnTo>
                    <a:pt x="144" y="158"/>
                  </a:lnTo>
                  <a:lnTo>
                    <a:pt x="142" y="164"/>
                  </a:lnTo>
                  <a:lnTo>
                    <a:pt x="140" y="167"/>
                  </a:lnTo>
                  <a:lnTo>
                    <a:pt x="138" y="171"/>
                  </a:lnTo>
                  <a:lnTo>
                    <a:pt x="138" y="175"/>
                  </a:lnTo>
                  <a:lnTo>
                    <a:pt x="136" y="179"/>
                  </a:lnTo>
                  <a:lnTo>
                    <a:pt x="136" y="185"/>
                  </a:lnTo>
                  <a:lnTo>
                    <a:pt x="135" y="188"/>
                  </a:lnTo>
                  <a:lnTo>
                    <a:pt x="135" y="192"/>
                  </a:lnTo>
                  <a:lnTo>
                    <a:pt x="135" y="196"/>
                  </a:lnTo>
                  <a:lnTo>
                    <a:pt x="136" y="200"/>
                  </a:lnTo>
                  <a:lnTo>
                    <a:pt x="136" y="204"/>
                  </a:lnTo>
                  <a:lnTo>
                    <a:pt x="138" y="209"/>
                  </a:lnTo>
                  <a:lnTo>
                    <a:pt x="140" y="213"/>
                  </a:lnTo>
                  <a:lnTo>
                    <a:pt x="142" y="219"/>
                  </a:lnTo>
                  <a:lnTo>
                    <a:pt x="144" y="221"/>
                  </a:lnTo>
                  <a:lnTo>
                    <a:pt x="146" y="224"/>
                  </a:lnTo>
                  <a:lnTo>
                    <a:pt x="148" y="226"/>
                  </a:lnTo>
                  <a:lnTo>
                    <a:pt x="148" y="230"/>
                  </a:lnTo>
                  <a:lnTo>
                    <a:pt x="150" y="232"/>
                  </a:lnTo>
                  <a:lnTo>
                    <a:pt x="152" y="236"/>
                  </a:lnTo>
                  <a:lnTo>
                    <a:pt x="154" y="238"/>
                  </a:lnTo>
                  <a:lnTo>
                    <a:pt x="155" y="242"/>
                  </a:lnTo>
                  <a:lnTo>
                    <a:pt x="157" y="243"/>
                  </a:lnTo>
                  <a:lnTo>
                    <a:pt x="159" y="245"/>
                  </a:lnTo>
                  <a:lnTo>
                    <a:pt x="161" y="249"/>
                  </a:lnTo>
                  <a:lnTo>
                    <a:pt x="163" y="253"/>
                  </a:lnTo>
                  <a:lnTo>
                    <a:pt x="165" y="255"/>
                  </a:lnTo>
                  <a:lnTo>
                    <a:pt x="167" y="259"/>
                  </a:lnTo>
                  <a:lnTo>
                    <a:pt x="169" y="261"/>
                  </a:lnTo>
                  <a:lnTo>
                    <a:pt x="171" y="264"/>
                  </a:lnTo>
                  <a:lnTo>
                    <a:pt x="173" y="266"/>
                  </a:lnTo>
                  <a:lnTo>
                    <a:pt x="176" y="270"/>
                  </a:lnTo>
                  <a:lnTo>
                    <a:pt x="178" y="272"/>
                  </a:lnTo>
                  <a:lnTo>
                    <a:pt x="180" y="276"/>
                  </a:lnTo>
                  <a:lnTo>
                    <a:pt x="182" y="278"/>
                  </a:lnTo>
                  <a:lnTo>
                    <a:pt x="186" y="281"/>
                  </a:lnTo>
                  <a:lnTo>
                    <a:pt x="188" y="283"/>
                  </a:lnTo>
                  <a:lnTo>
                    <a:pt x="190" y="287"/>
                  </a:lnTo>
                  <a:lnTo>
                    <a:pt x="192" y="289"/>
                  </a:lnTo>
                  <a:lnTo>
                    <a:pt x="195" y="291"/>
                  </a:lnTo>
                  <a:lnTo>
                    <a:pt x="195" y="295"/>
                  </a:lnTo>
                  <a:lnTo>
                    <a:pt x="199" y="297"/>
                  </a:lnTo>
                  <a:lnTo>
                    <a:pt x="203" y="302"/>
                  </a:lnTo>
                  <a:lnTo>
                    <a:pt x="207" y="306"/>
                  </a:lnTo>
                  <a:lnTo>
                    <a:pt x="212" y="312"/>
                  </a:lnTo>
                  <a:lnTo>
                    <a:pt x="216" y="318"/>
                  </a:lnTo>
                  <a:lnTo>
                    <a:pt x="220" y="319"/>
                  </a:lnTo>
                  <a:lnTo>
                    <a:pt x="224" y="325"/>
                  </a:lnTo>
                  <a:lnTo>
                    <a:pt x="228" y="329"/>
                  </a:lnTo>
                  <a:lnTo>
                    <a:pt x="230" y="333"/>
                  </a:lnTo>
                  <a:lnTo>
                    <a:pt x="233" y="335"/>
                  </a:lnTo>
                  <a:lnTo>
                    <a:pt x="235" y="338"/>
                  </a:lnTo>
                  <a:lnTo>
                    <a:pt x="237" y="340"/>
                  </a:lnTo>
                  <a:lnTo>
                    <a:pt x="241" y="342"/>
                  </a:lnTo>
                  <a:lnTo>
                    <a:pt x="243" y="346"/>
                  </a:lnTo>
                  <a:lnTo>
                    <a:pt x="247" y="350"/>
                  </a:lnTo>
                  <a:lnTo>
                    <a:pt x="251" y="352"/>
                  </a:lnTo>
                  <a:lnTo>
                    <a:pt x="254" y="356"/>
                  </a:lnTo>
                  <a:lnTo>
                    <a:pt x="256" y="357"/>
                  </a:lnTo>
                  <a:lnTo>
                    <a:pt x="260" y="361"/>
                  </a:lnTo>
                  <a:lnTo>
                    <a:pt x="262" y="363"/>
                  </a:lnTo>
                  <a:lnTo>
                    <a:pt x="264" y="369"/>
                  </a:lnTo>
                  <a:lnTo>
                    <a:pt x="266" y="371"/>
                  </a:lnTo>
                  <a:lnTo>
                    <a:pt x="268" y="375"/>
                  </a:lnTo>
                  <a:lnTo>
                    <a:pt x="270" y="378"/>
                  </a:lnTo>
                  <a:lnTo>
                    <a:pt x="271" y="384"/>
                  </a:lnTo>
                  <a:lnTo>
                    <a:pt x="271" y="386"/>
                  </a:lnTo>
                  <a:lnTo>
                    <a:pt x="273" y="388"/>
                  </a:lnTo>
                  <a:lnTo>
                    <a:pt x="273" y="390"/>
                  </a:lnTo>
                  <a:lnTo>
                    <a:pt x="273" y="394"/>
                  </a:lnTo>
                  <a:lnTo>
                    <a:pt x="275" y="396"/>
                  </a:lnTo>
                  <a:lnTo>
                    <a:pt x="275" y="399"/>
                  </a:lnTo>
                  <a:lnTo>
                    <a:pt x="275" y="403"/>
                  </a:lnTo>
                  <a:lnTo>
                    <a:pt x="277" y="407"/>
                  </a:lnTo>
                  <a:lnTo>
                    <a:pt x="277" y="411"/>
                  </a:lnTo>
                  <a:lnTo>
                    <a:pt x="277" y="415"/>
                  </a:lnTo>
                  <a:lnTo>
                    <a:pt x="277" y="418"/>
                  </a:lnTo>
                  <a:lnTo>
                    <a:pt x="277" y="422"/>
                  </a:lnTo>
                  <a:lnTo>
                    <a:pt x="275" y="426"/>
                  </a:lnTo>
                  <a:lnTo>
                    <a:pt x="275" y="430"/>
                  </a:lnTo>
                  <a:lnTo>
                    <a:pt x="275" y="435"/>
                  </a:lnTo>
                  <a:lnTo>
                    <a:pt x="275" y="441"/>
                  </a:lnTo>
                  <a:lnTo>
                    <a:pt x="275" y="445"/>
                  </a:lnTo>
                  <a:lnTo>
                    <a:pt x="275" y="449"/>
                  </a:lnTo>
                  <a:lnTo>
                    <a:pt x="275" y="454"/>
                  </a:lnTo>
                  <a:lnTo>
                    <a:pt x="275" y="458"/>
                  </a:lnTo>
                  <a:lnTo>
                    <a:pt x="273" y="462"/>
                  </a:lnTo>
                  <a:lnTo>
                    <a:pt x="273" y="468"/>
                  </a:lnTo>
                  <a:lnTo>
                    <a:pt x="273" y="472"/>
                  </a:lnTo>
                  <a:lnTo>
                    <a:pt x="273" y="477"/>
                  </a:lnTo>
                  <a:lnTo>
                    <a:pt x="271" y="481"/>
                  </a:lnTo>
                  <a:lnTo>
                    <a:pt x="271" y="485"/>
                  </a:lnTo>
                  <a:lnTo>
                    <a:pt x="270" y="487"/>
                  </a:lnTo>
                  <a:lnTo>
                    <a:pt x="270" y="491"/>
                  </a:lnTo>
                  <a:lnTo>
                    <a:pt x="270" y="494"/>
                  </a:lnTo>
                  <a:lnTo>
                    <a:pt x="268" y="498"/>
                  </a:lnTo>
                  <a:lnTo>
                    <a:pt x="268" y="500"/>
                  </a:lnTo>
                  <a:lnTo>
                    <a:pt x="268" y="504"/>
                  </a:lnTo>
                  <a:lnTo>
                    <a:pt x="264" y="506"/>
                  </a:lnTo>
                  <a:lnTo>
                    <a:pt x="262" y="510"/>
                  </a:lnTo>
                  <a:lnTo>
                    <a:pt x="260" y="510"/>
                  </a:lnTo>
                  <a:lnTo>
                    <a:pt x="258" y="508"/>
                  </a:lnTo>
                  <a:lnTo>
                    <a:pt x="256" y="506"/>
                  </a:lnTo>
                  <a:lnTo>
                    <a:pt x="254" y="502"/>
                  </a:lnTo>
                  <a:lnTo>
                    <a:pt x="252" y="500"/>
                  </a:lnTo>
                  <a:lnTo>
                    <a:pt x="251" y="496"/>
                  </a:lnTo>
                  <a:lnTo>
                    <a:pt x="249" y="492"/>
                  </a:lnTo>
                  <a:lnTo>
                    <a:pt x="247" y="491"/>
                  </a:lnTo>
                  <a:lnTo>
                    <a:pt x="245" y="487"/>
                  </a:lnTo>
                  <a:lnTo>
                    <a:pt x="245" y="485"/>
                  </a:lnTo>
                  <a:lnTo>
                    <a:pt x="243" y="481"/>
                  </a:lnTo>
                  <a:lnTo>
                    <a:pt x="243" y="477"/>
                  </a:lnTo>
                  <a:lnTo>
                    <a:pt x="241" y="475"/>
                  </a:lnTo>
                  <a:lnTo>
                    <a:pt x="241" y="473"/>
                  </a:lnTo>
                  <a:lnTo>
                    <a:pt x="241" y="472"/>
                  </a:lnTo>
                  <a:lnTo>
                    <a:pt x="241" y="470"/>
                  </a:lnTo>
                  <a:lnTo>
                    <a:pt x="239" y="472"/>
                  </a:lnTo>
                  <a:lnTo>
                    <a:pt x="237" y="475"/>
                  </a:lnTo>
                  <a:lnTo>
                    <a:pt x="233" y="479"/>
                  </a:lnTo>
                  <a:lnTo>
                    <a:pt x="232" y="481"/>
                  </a:lnTo>
                  <a:lnTo>
                    <a:pt x="230" y="485"/>
                  </a:lnTo>
                  <a:lnTo>
                    <a:pt x="228" y="489"/>
                  </a:lnTo>
                  <a:lnTo>
                    <a:pt x="224" y="492"/>
                  </a:lnTo>
                  <a:lnTo>
                    <a:pt x="222" y="494"/>
                  </a:lnTo>
                  <a:lnTo>
                    <a:pt x="218" y="498"/>
                  </a:lnTo>
                  <a:lnTo>
                    <a:pt x="216" y="500"/>
                  </a:lnTo>
                  <a:lnTo>
                    <a:pt x="212" y="504"/>
                  </a:lnTo>
                  <a:lnTo>
                    <a:pt x="209" y="504"/>
                  </a:lnTo>
                  <a:lnTo>
                    <a:pt x="207" y="502"/>
                  </a:lnTo>
                  <a:lnTo>
                    <a:pt x="207" y="500"/>
                  </a:lnTo>
                  <a:lnTo>
                    <a:pt x="205" y="496"/>
                  </a:lnTo>
                  <a:lnTo>
                    <a:pt x="205" y="494"/>
                  </a:lnTo>
                  <a:lnTo>
                    <a:pt x="203" y="491"/>
                  </a:lnTo>
                  <a:lnTo>
                    <a:pt x="203" y="489"/>
                  </a:lnTo>
                  <a:lnTo>
                    <a:pt x="203" y="485"/>
                  </a:lnTo>
                  <a:lnTo>
                    <a:pt x="203" y="483"/>
                  </a:lnTo>
                  <a:lnTo>
                    <a:pt x="201" y="479"/>
                  </a:lnTo>
                  <a:lnTo>
                    <a:pt x="201" y="477"/>
                  </a:lnTo>
                  <a:lnTo>
                    <a:pt x="201" y="473"/>
                  </a:lnTo>
                  <a:lnTo>
                    <a:pt x="201" y="472"/>
                  </a:lnTo>
                  <a:lnTo>
                    <a:pt x="201" y="470"/>
                  </a:lnTo>
                  <a:lnTo>
                    <a:pt x="201" y="468"/>
                  </a:lnTo>
                  <a:lnTo>
                    <a:pt x="199" y="470"/>
                  </a:lnTo>
                  <a:lnTo>
                    <a:pt x="195" y="472"/>
                  </a:lnTo>
                  <a:lnTo>
                    <a:pt x="193" y="473"/>
                  </a:lnTo>
                  <a:lnTo>
                    <a:pt x="190" y="475"/>
                  </a:lnTo>
                  <a:lnTo>
                    <a:pt x="188" y="477"/>
                  </a:lnTo>
                  <a:lnTo>
                    <a:pt x="184" y="481"/>
                  </a:lnTo>
                  <a:lnTo>
                    <a:pt x="180" y="483"/>
                  </a:lnTo>
                  <a:lnTo>
                    <a:pt x="178" y="485"/>
                  </a:lnTo>
                  <a:lnTo>
                    <a:pt x="174" y="487"/>
                  </a:lnTo>
                  <a:lnTo>
                    <a:pt x="173" y="487"/>
                  </a:lnTo>
                  <a:lnTo>
                    <a:pt x="169" y="489"/>
                  </a:lnTo>
                  <a:lnTo>
                    <a:pt x="167" y="489"/>
                  </a:lnTo>
                  <a:lnTo>
                    <a:pt x="165" y="489"/>
                  </a:lnTo>
                  <a:lnTo>
                    <a:pt x="163" y="487"/>
                  </a:lnTo>
                  <a:lnTo>
                    <a:pt x="161" y="483"/>
                  </a:lnTo>
                  <a:lnTo>
                    <a:pt x="163" y="479"/>
                  </a:lnTo>
                  <a:lnTo>
                    <a:pt x="163" y="475"/>
                  </a:lnTo>
                  <a:lnTo>
                    <a:pt x="165" y="473"/>
                  </a:lnTo>
                  <a:lnTo>
                    <a:pt x="167" y="470"/>
                  </a:lnTo>
                  <a:lnTo>
                    <a:pt x="169" y="468"/>
                  </a:lnTo>
                  <a:lnTo>
                    <a:pt x="171" y="466"/>
                  </a:lnTo>
                  <a:lnTo>
                    <a:pt x="173" y="462"/>
                  </a:lnTo>
                  <a:lnTo>
                    <a:pt x="174" y="460"/>
                  </a:lnTo>
                  <a:lnTo>
                    <a:pt x="176" y="458"/>
                  </a:lnTo>
                  <a:lnTo>
                    <a:pt x="180" y="454"/>
                  </a:lnTo>
                  <a:lnTo>
                    <a:pt x="180" y="454"/>
                  </a:lnTo>
                  <a:lnTo>
                    <a:pt x="180" y="454"/>
                  </a:lnTo>
                  <a:lnTo>
                    <a:pt x="178" y="454"/>
                  </a:lnTo>
                  <a:lnTo>
                    <a:pt x="176" y="454"/>
                  </a:lnTo>
                  <a:lnTo>
                    <a:pt x="174" y="456"/>
                  </a:lnTo>
                  <a:lnTo>
                    <a:pt x="171" y="456"/>
                  </a:lnTo>
                  <a:lnTo>
                    <a:pt x="167" y="458"/>
                  </a:lnTo>
                  <a:lnTo>
                    <a:pt x="163" y="458"/>
                  </a:lnTo>
                  <a:lnTo>
                    <a:pt x="159" y="460"/>
                  </a:lnTo>
                  <a:lnTo>
                    <a:pt x="155" y="460"/>
                  </a:lnTo>
                  <a:lnTo>
                    <a:pt x="152" y="460"/>
                  </a:lnTo>
                  <a:lnTo>
                    <a:pt x="148" y="460"/>
                  </a:lnTo>
                  <a:lnTo>
                    <a:pt x="144" y="460"/>
                  </a:lnTo>
                  <a:lnTo>
                    <a:pt x="142" y="460"/>
                  </a:lnTo>
                  <a:lnTo>
                    <a:pt x="140" y="458"/>
                  </a:lnTo>
                  <a:lnTo>
                    <a:pt x="138" y="456"/>
                  </a:lnTo>
                  <a:lnTo>
                    <a:pt x="140" y="454"/>
                  </a:lnTo>
                  <a:lnTo>
                    <a:pt x="140" y="451"/>
                  </a:lnTo>
                  <a:lnTo>
                    <a:pt x="142" y="449"/>
                  </a:lnTo>
                  <a:lnTo>
                    <a:pt x="144" y="445"/>
                  </a:lnTo>
                  <a:lnTo>
                    <a:pt x="146" y="443"/>
                  </a:lnTo>
                  <a:lnTo>
                    <a:pt x="148" y="439"/>
                  </a:lnTo>
                  <a:lnTo>
                    <a:pt x="150" y="437"/>
                  </a:lnTo>
                  <a:lnTo>
                    <a:pt x="154" y="434"/>
                  </a:lnTo>
                  <a:lnTo>
                    <a:pt x="157" y="432"/>
                  </a:lnTo>
                  <a:lnTo>
                    <a:pt x="159" y="430"/>
                  </a:lnTo>
                  <a:lnTo>
                    <a:pt x="161" y="428"/>
                  </a:lnTo>
                  <a:lnTo>
                    <a:pt x="165" y="424"/>
                  </a:lnTo>
                  <a:lnTo>
                    <a:pt x="167" y="424"/>
                  </a:lnTo>
                  <a:lnTo>
                    <a:pt x="169" y="420"/>
                  </a:lnTo>
                  <a:lnTo>
                    <a:pt x="171" y="420"/>
                  </a:lnTo>
                  <a:lnTo>
                    <a:pt x="171" y="420"/>
                  </a:lnTo>
                  <a:lnTo>
                    <a:pt x="169" y="418"/>
                  </a:lnTo>
                  <a:lnTo>
                    <a:pt x="167" y="416"/>
                  </a:lnTo>
                  <a:lnTo>
                    <a:pt x="165" y="415"/>
                  </a:lnTo>
                  <a:lnTo>
                    <a:pt x="163" y="411"/>
                  </a:lnTo>
                  <a:lnTo>
                    <a:pt x="159" y="407"/>
                  </a:lnTo>
                  <a:lnTo>
                    <a:pt x="157" y="401"/>
                  </a:lnTo>
                  <a:lnTo>
                    <a:pt x="154" y="397"/>
                  </a:lnTo>
                  <a:lnTo>
                    <a:pt x="152" y="396"/>
                  </a:lnTo>
                  <a:lnTo>
                    <a:pt x="150" y="392"/>
                  </a:lnTo>
                  <a:lnTo>
                    <a:pt x="150" y="390"/>
                  </a:lnTo>
                  <a:lnTo>
                    <a:pt x="148" y="386"/>
                  </a:lnTo>
                  <a:lnTo>
                    <a:pt x="146" y="384"/>
                  </a:lnTo>
                  <a:lnTo>
                    <a:pt x="144" y="380"/>
                  </a:lnTo>
                  <a:lnTo>
                    <a:pt x="144" y="377"/>
                  </a:lnTo>
                  <a:lnTo>
                    <a:pt x="144" y="375"/>
                  </a:lnTo>
                  <a:lnTo>
                    <a:pt x="142" y="371"/>
                  </a:lnTo>
                  <a:lnTo>
                    <a:pt x="142" y="367"/>
                  </a:lnTo>
                  <a:lnTo>
                    <a:pt x="140" y="363"/>
                  </a:lnTo>
                  <a:lnTo>
                    <a:pt x="140" y="361"/>
                  </a:lnTo>
                  <a:lnTo>
                    <a:pt x="140" y="357"/>
                  </a:lnTo>
                  <a:lnTo>
                    <a:pt x="140" y="354"/>
                  </a:lnTo>
                  <a:lnTo>
                    <a:pt x="140" y="350"/>
                  </a:lnTo>
                  <a:lnTo>
                    <a:pt x="142" y="346"/>
                  </a:lnTo>
                  <a:lnTo>
                    <a:pt x="140" y="346"/>
                  </a:lnTo>
                  <a:lnTo>
                    <a:pt x="136" y="342"/>
                  </a:lnTo>
                  <a:lnTo>
                    <a:pt x="133" y="338"/>
                  </a:lnTo>
                  <a:lnTo>
                    <a:pt x="129" y="337"/>
                  </a:lnTo>
                  <a:lnTo>
                    <a:pt x="125" y="333"/>
                  </a:lnTo>
                  <a:lnTo>
                    <a:pt x="123" y="329"/>
                  </a:lnTo>
                  <a:lnTo>
                    <a:pt x="117" y="323"/>
                  </a:lnTo>
                  <a:lnTo>
                    <a:pt x="114" y="318"/>
                  </a:lnTo>
                  <a:lnTo>
                    <a:pt x="110" y="316"/>
                  </a:lnTo>
                  <a:lnTo>
                    <a:pt x="108" y="314"/>
                  </a:lnTo>
                  <a:lnTo>
                    <a:pt x="106" y="310"/>
                  </a:lnTo>
                  <a:lnTo>
                    <a:pt x="102" y="308"/>
                  </a:lnTo>
                  <a:lnTo>
                    <a:pt x="100" y="304"/>
                  </a:lnTo>
                  <a:lnTo>
                    <a:pt x="98" y="300"/>
                  </a:lnTo>
                  <a:lnTo>
                    <a:pt x="95" y="297"/>
                  </a:lnTo>
                  <a:lnTo>
                    <a:pt x="93" y="295"/>
                  </a:lnTo>
                  <a:lnTo>
                    <a:pt x="89" y="291"/>
                  </a:lnTo>
                  <a:lnTo>
                    <a:pt x="87" y="287"/>
                  </a:lnTo>
                  <a:lnTo>
                    <a:pt x="85" y="283"/>
                  </a:lnTo>
                  <a:lnTo>
                    <a:pt x="81" y="281"/>
                  </a:lnTo>
                  <a:lnTo>
                    <a:pt x="79" y="276"/>
                  </a:lnTo>
                  <a:lnTo>
                    <a:pt x="78" y="272"/>
                  </a:lnTo>
                  <a:lnTo>
                    <a:pt x="74" y="268"/>
                  </a:lnTo>
                  <a:lnTo>
                    <a:pt x="72" y="266"/>
                  </a:lnTo>
                  <a:lnTo>
                    <a:pt x="68" y="261"/>
                  </a:lnTo>
                  <a:lnTo>
                    <a:pt x="66" y="257"/>
                  </a:lnTo>
                  <a:lnTo>
                    <a:pt x="64" y="253"/>
                  </a:lnTo>
                  <a:lnTo>
                    <a:pt x="60" y="249"/>
                  </a:lnTo>
                  <a:lnTo>
                    <a:pt x="59" y="245"/>
                  </a:lnTo>
                  <a:lnTo>
                    <a:pt x="57" y="242"/>
                  </a:lnTo>
                  <a:lnTo>
                    <a:pt x="55" y="238"/>
                  </a:lnTo>
                  <a:lnTo>
                    <a:pt x="51" y="232"/>
                  </a:lnTo>
                  <a:lnTo>
                    <a:pt x="49" y="228"/>
                  </a:lnTo>
                  <a:lnTo>
                    <a:pt x="47" y="224"/>
                  </a:lnTo>
                  <a:lnTo>
                    <a:pt x="45" y="221"/>
                  </a:lnTo>
                  <a:lnTo>
                    <a:pt x="43" y="217"/>
                  </a:lnTo>
                  <a:lnTo>
                    <a:pt x="41" y="211"/>
                  </a:lnTo>
                  <a:lnTo>
                    <a:pt x="39" y="207"/>
                  </a:lnTo>
                  <a:lnTo>
                    <a:pt x="38" y="202"/>
                  </a:lnTo>
                  <a:lnTo>
                    <a:pt x="38" y="198"/>
                  </a:lnTo>
                  <a:lnTo>
                    <a:pt x="36" y="194"/>
                  </a:lnTo>
                  <a:lnTo>
                    <a:pt x="36" y="190"/>
                  </a:lnTo>
                  <a:lnTo>
                    <a:pt x="34" y="185"/>
                  </a:lnTo>
                  <a:lnTo>
                    <a:pt x="34" y="181"/>
                  </a:lnTo>
                  <a:lnTo>
                    <a:pt x="32" y="177"/>
                  </a:lnTo>
                  <a:lnTo>
                    <a:pt x="32" y="171"/>
                  </a:lnTo>
                  <a:lnTo>
                    <a:pt x="30" y="167"/>
                  </a:lnTo>
                  <a:lnTo>
                    <a:pt x="30" y="164"/>
                  </a:lnTo>
                  <a:lnTo>
                    <a:pt x="30" y="160"/>
                  </a:lnTo>
                  <a:lnTo>
                    <a:pt x="30" y="154"/>
                  </a:lnTo>
                  <a:lnTo>
                    <a:pt x="32" y="150"/>
                  </a:lnTo>
                  <a:lnTo>
                    <a:pt x="32" y="147"/>
                  </a:lnTo>
                  <a:lnTo>
                    <a:pt x="32" y="143"/>
                  </a:lnTo>
                  <a:lnTo>
                    <a:pt x="34" y="137"/>
                  </a:lnTo>
                  <a:lnTo>
                    <a:pt x="34" y="133"/>
                  </a:lnTo>
                  <a:lnTo>
                    <a:pt x="36" y="129"/>
                  </a:lnTo>
                  <a:lnTo>
                    <a:pt x="36" y="126"/>
                  </a:lnTo>
                  <a:lnTo>
                    <a:pt x="38" y="120"/>
                  </a:lnTo>
                  <a:lnTo>
                    <a:pt x="39" y="118"/>
                  </a:lnTo>
                  <a:lnTo>
                    <a:pt x="41" y="114"/>
                  </a:lnTo>
                  <a:lnTo>
                    <a:pt x="43" y="110"/>
                  </a:lnTo>
                  <a:lnTo>
                    <a:pt x="45" y="107"/>
                  </a:lnTo>
                  <a:lnTo>
                    <a:pt x="47" y="103"/>
                  </a:lnTo>
                  <a:lnTo>
                    <a:pt x="49" y="99"/>
                  </a:lnTo>
                  <a:lnTo>
                    <a:pt x="51" y="95"/>
                  </a:lnTo>
                  <a:lnTo>
                    <a:pt x="53" y="91"/>
                  </a:lnTo>
                  <a:lnTo>
                    <a:pt x="55" y="89"/>
                  </a:lnTo>
                  <a:lnTo>
                    <a:pt x="59" y="86"/>
                  </a:lnTo>
                  <a:lnTo>
                    <a:pt x="60" y="82"/>
                  </a:lnTo>
                  <a:lnTo>
                    <a:pt x="62" y="80"/>
                  </a:lnTo>
                  <a:lnTo>
                    <a:pt x="64" y="76"/>
                  </a:lnTo>
                  <a:lnTo>
                    <a:pt x="68" y="74"/>
                  </a:lnTo>
                  <a:lnTo>
                    <a:pt x="70" y="70"/>
                  </a:lnTo>
                  <a:lnTo>
                    <a:pt x="74" y="69"/>
                  </a:lnTo>
                  <a:lnTo>
                    <a:pt x="76" y="65"/>
                  </a:lnTo>
                  <a:lnTo>
                    <a:pt x="79" y="63"/>
                  </a:lnTo>
                  <a:lnTo>
                    <a:pt x="81" y="61"/>
                  </a:lnTo>
                  <a:lnTo>
                    <a:pt x="85" y="57"/>
                  </a:lnTo>
                  <a:lnTo>
                    <a:pt x="87" y="55"/>
                  </a:lnTo>
                  <a:lnTo>
                    <a:pt x="91" y="53"/>
                  </a:lnTo>
                  <a:lnTo>
                    <a:pt x="95" y="50"/>
                  </a:lnTo>
                  <a:lnTo>
                    <a:pt x="97" y="48"/>
                  </a:lnTo>
                  <a:lnTo>
                    <a:pt x="100" y="46"/>
                  </a:lnTo>
                  <a:lnTo>
                    <a:pt x="104" y="46"/>
                  </a:lnTo>
                  <a:lnTo>
                    <a:pt x="106" y="42"/>
                  </a:lnTo>
                  <a:lnTo>
                    <a:pt x="110" y="40"/>
                  </a:lnTo>
                  <a:lnTo>
                    <a:pt x="112" y="38"/>
                  </a:lnTo>
                  <a:lnTo>
                    <a:pt x="116" y="36"/>
                  </a:lnTo>
                  <a:lnTo>
                    <a:pt x="117" y="34"/>
                  </a:lnTo>
                  <a:lnTo>
                    <a:pt x="121" y="34"/>
                  </a:lnTo>
                  <a:lnTo>
                    <a:pt x="123" y="32"/>
                  </a:lnTo>
                  <a:lnTo>
                    <a:pt x="127" y="31"/>
                  </a:lnTo>
                  <a:lnTo>
                    <a:pt x="129" y="29"/>
                  </a:lnTo>
                  <a:lnTo>
                    <a:pt x="133" y="27"/>
                  </a:lnTo>
                  <a:lnTo>
                    <a:pt x="135" y="27"/>
                  </a:lnTo>
                  <a:lnTo>
                    <a:pt x="138" y="25"/>
                  </a:lnTo>
                  <a:lnTo>
                    <a:pt x="142" y="23"/>
                  </a:lnTo>
                  <a:lnTo>
                    <a:pt x="148" y="21"/>
                  </a:lnTo>
                  <a:lnTo>
                    <a:pt x="152" y="19"/>
                  </a:lnTo>
                  <a:lnTo>
                    <a:pt x="155" y="17"/>
                  </a:lnTo>
                  <a:lnTo>
                    <a:pt x="157" y="15"/>
                  </a:lnTo>
                  <a:lnTo>
                    <a:pt x="161" y="15"/>
                  </a:lnTo>
                  <a:lnTo>
                    <a:pt x="165" y="13"/>
                  </a:lnTo>
                  <a:lnTo>
                    <a:pt x="167" y="13"/>
                  </a:lnTo>
                  <a:lnTo>
                    <a:pt x="154" y="0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46" name="Freeform 38"/>
            <p:cNvSpPr>
              <a:spLocks/>
            </p:cNvSpPr>
            <p:nvPr/>
          </p:nvSpPr>
          <p:spPr bwMode="auto">
            <a:xfrm>
              <a:off x="2706" y="1738"/>
              <a:ext cx="184" cy="201"/>
            </a:xfrm>
            <a:custGeom>
              <a:avLst/>
              <a:gdLst>
                <a:gd name="T0" fmla="*/ 15 w 369"/>
                <a:gd name="T1" fmla="*/ 378 h 403"/>
                <a:gd name="T2" fmla="*/ 50 w 369"/>
                <a:gd name="T3" fmla="*/ 382 h 403"/>
                <a:gd name="T4" fmla="*/ 76 w 369"/>
                <a:gd name="T5" fmla="*/ 384 h 403"/>
                <a:gd name="T6" fmla="*/ 105 w 369"/>
                <a:gd name="T7" fmla="*/ 382 h 403"/>
                <a:gd name="T8" fmla="*/ 137 w 369"/>
                <a:gd name="T9" fmla="*/ 376 h 403"/>
                <a:gd name="T10" fmla="*/ 165 w 369"/>
                <a:gd name="T11" fmla="*/ 367 h 403"/>
                <a:gd name="T12" fmla="*/ 192 w 369"/>
                <a:gd name="T13" fmla="*/ 357 h 403"/>
                <a:gd name="T14" fmla="*/ 221 w 369"/>
                <a:gd name="T15" fmla="*/ 344 h 403"/>
                <a:gd name="T16" fmla="*/ 249 w 369"/>
                <a:gd name="T17" fmla="*/ 329 h 403"/>
                <a:gd name="T18" fmla="*/ 257 w 369"/>
                <a:gd name="T19" fmla="*/ 312 h 403"/>
                <a:gd name="T20" fmla="*/ 257 w 369"/>
                <a:gd name="T21" fmla="*/ 285 h 403"/>
                <a:gd name="T22" fmla="*/ 255 w 369"/>
                <a:gd name="T23" fmla="*/ 249 h 403"/>
                <a:gd name="T24" fmla="*/ 251 w 369"/>
                <a:gd name="T25" fmla="*/ 209 h 403"/>
                <a:gd name="T26" fmla="*/ 247 w 369"/>
                <a:gd name="T27" fmla="*/ 165 h 403"/>
                <a:gd name="T28" fmla="*/ 240 w 369"/>
                <a:gd name="T29" fmla="*/ 125 h 403"/>
                <a:gd name="T30" fmla="*/ 232 w 369"/>
                <a:gd name="T31" fmla="*/ 93 h 403"/>
                <a:gd name="T32" fmla="*/ 243 w 369"/>
                <a:gd name="T33" fmla="*/ 99 h 403"/>
                <a:gd name="T34" fmla="*/ 253 w 369"/>
                <a:gd name="T35" fmla="*/ 125 h 403"/>
                <a:gd name="T36" fmla="*/ 262 w 369"/>
                <a:gd name="T37" fmla="*/ 152 h 403"/>
                <a:gd name="T38" fmla="*/ 346 w 369"/>
                <a:gd name="T39" fmla="*/ 158 h 403"/>
                <a:gd name="T40" fmla="*/ 346 w 369"/>
                <a:gd name="T41" fmla="*/ 125 h 403"/>
                <a:gd name="T42" fmla="*/ 346 w 369"/>
                <a:gd name="T43" fmla="*/ 97 h 403"/>
                <a:gd name="T44" fmla="*/ 344 w 369"/>
                <a:gd name="T45" fmla="*/ 65 h 403"/>
                <a:gd name="T46" fmla="*/ 344 w 369"/>
                <a:gd name="T47" fmla="*/ 40 h 403"/>
                <a:gd name="T48" fmla="*/ 338 w 369"/>
                <a:gd name="T49" fmla="*/ 17 h 403"/>
                <a:gd name="T50" fmla="*/ 310 w 369"/>
                <a:gd name="T51" fmla="*/ 15 h 403"/>
                <a:gd name="T52" fmla="*/ 281 w 369"/>
                <a:gd name="T53" fmla="*/ 15 h 403"/>
                <a:gd name="T54" fmla="*/ 259 w 369"/>
                <a:gd name="T55" fmla="*/ 15 h 403"/>
                <a:gd name="T56" fmla="*/ 221 w 369"/>
                <a:gd name="T57" fmla="*/ 15 h 403"/>
                <a:gd name="T58" fmla="*/ 238 w 369"/>
                <a:gd name="T59" fmla="*/ 0 h 403"/>
                <a:gd name="T60" fmla="*/ 276 w 369"/>
                <a:gd name="T61" fmla="*/ 0 h 403"/>
                <a:gd name="T62" fmla="*/ 299 w 369"/>
                <a:gd name="T63" fmla="*/ 0 h 403"/>
                <a:gd name="T64" fmla="*/ 337 w 369"/>
                <a:gd name="T65" fmla="*/ 2 h 403"/>
                <a:gd name="T66" fmla="*/ 356 w 369"/>
                <a:gd name="T67" fmla="*/ 13 h 403"/>
                <a:gd name="T68" fmla="*/ 365 w 369"/>
                <a:gd name="T69" fmla="*/ 42 h 403"/>
                <a:gd name="T70" fmla="*/ 367 w 369"/>
                <a:gd name="T71" fmla="*/ 74 h 403"/>
                <a:gd name="T72" fmla="*/ 369 w 369"/>
                <a:gd name="T73" fmla="*/ 97 h 403"/>
                <a:gd name="T74" fmla="*/ 367 w 369"/>
                <a:gd name="T75" fmla="*/ 124 h 403"/>
                <a:gd name="T76" fmla="*/ 365 w 369"/>
                <a:gd name="T77" fmla="*/ 152 h 403"/>
                <a:gd name="T78" fmla="*/ 361 w 369"/>
                <a:gd name="T79" fmla="*/ 179 h 403"/>
                <a:gd name="T80" fmla="*/ 337 w 369"/>
                <a:gd name="T81" fmla="*/ 181 h 403"/>
                <a:gd name="T82" fmla="*/ 302 w 369"/>
                <a:gd name="T83" fmla="*/ 183 h 403"/>
                <a:gd name="T84" fmla="*/ 276 w 369"/>
                <a:gd name="T85" fmla="*/ 183 h 403"/>
                <a:gd name="T86" fmla="*/ 274 w 369"/>
                <a:gd name="T87" fmla="*/ 205 h 403"/>
                <a:gd name="T88" fmla="*/ 276 w 369"/>
                <a:gd name="T89" fmla="*/ 230 h 403"/>
                <a:gd name="T90" fmla="*/ 276 w 369"/>
                <a:gd name="T91" fmla="*/ 259 h 403"/>
                <a:gd name="T92" fmla="*/ 276 w 369"/>
                <a:gd name="T93" fmla="*/ 287 h 403"/>
                <a:gd name="T94" fmla="*/ 278 w 369"/>
                <a:gd name="T95" fmla="*/ 314 h 403"/>
                <a:gd name="T96" fmla="*/ 270 w 369"/>
                <a:gd name="T97" fmla="*/ 344 h 403"/>
                <a:gd name="T98" fmla="*/ 238 w 369"/>
                <a:gd name="T99" fmla="*/ 363 h 403"/>
                <a:gd name="T100" fmla="*/ 194 w 369"/>
                <a:gd name="T101" fmla="*/ 382 h 403"/>
                <a:gd name="T102" fmla="*/ 162 w 369"/>
                <a:gd name="T103" fmla="*/ 395 h 403"/>
                <a:gd name="T104" fmla="*/ 126 w 369"/>
                <a:gd name="T105" fmla="*/ 401 h 403"/>
                <a:gd name="T106" fmla="*/ 101 w 369"/>
                <a:gd name="T107" fmla="*/ 403 h 403"/>
                <a:gd name="T108" fmla="*/ 74 w 369"/>
                <a:gd name="T109" fmla="*/ 401 h 403"/>
                <a:gd name="T110" fmla="*/ 46 w 369"/>
                <a:gd name="T111" fmla="*/ 399 h 403"/>
                <a:gd name="T112" fmla="*/ 17 w 369"/>
                <a:gd name="T113" fmla="*/ 395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69" h="403">
                  <a:moveTo>
                    <a:pt x="0" y="374"/>
                  </a:moveTo>
                  <a:lnTo>
                    <a:pt x="0" y="374"/>
                  </a:lnTo>
                  <a:lnTo>
                    <a:pt x="2" y="374"/>
                  </a:lnTo>
                  <a:lnTo>
                    <a:pt x="4" y="374"/>
                  </a:lnTo>
                  <a:lnTo>
                    <a:pt x="6" y="374"/>
                  </a:lnTo>
                  <a:lnTo>
                    <a:pt x="8" y="376"/>
                  </a:lnTo>
                  <a:lnTo>
                    <a:pt x="10" y="376"/>
                  </a:lnTo>
                  <a:lnTo>
                    <a:pt x="12" y="376"/>
                  </a:lnTo>
                  <a:lnTo>
                    <a:pt x="15" y="378"/>
                  </a:lnTo>
                  <a:lnTo>
                    <a:pt x="17" y="378"/>
                  </a:lnTo>
                  <a:lnTo>
                    <a:pt x="23" y="380"/>
                  </a:lnTo>
                  <a:lnTo>
                    <a:pt x="25" y="380"/>
                  </a:lnTo>
                  <a:lnTo>
                    <a:pt x="29" y="380"/>
                  </a:lnTo>
                  <a:lnTo>
                    <a:pt x="34" y="382"/>
                  </a:lnTo>
                  <a:lnTo>
                    <a:pt x="38" y="382"/>
                  </a:lnTo>
                  <a:lnTo>
                    <a:pt x="44" y="382"/>
                  </a:lnTo>
                  <a:lnTo>
                    <a:pt x="48" y="382"/>
                  </a:lnTo>
                  <a:lnTo>
                    <a:pt x="50" y="382"/>
                  </a:lnTo>
                  <a:lnTo>
                    <a:pt x="53" y="384"/>
                  </a:lnTo>
                  <a:lnTo>
                    <a:pt x="55" y="384"/>
                  </a:lnTo>
                  <a:lnTo>
                    <a:pt x="59" y="384"/>
                  </a:lnTo>
                  <a:lnTo>
                    <a:pt x="61" y="384"/>
                  </a:lnTo>
                  <a:lnTo>
                    <a:pt x="65" y="384"/>
                  </a:lnTo>
                  <a:lnTo>
                    <a:pt x="67" y="384"/>
                  </a:lnTo>
                  <a:lnTo>
                    <a:pt x="70" y="384"/>
                  </a:lnTo>
                  <a:lnTo>
                    <a:pt x="72" y="384"/>
                  </a:lnTo>
                  <a:lnTo>
                    <a:pt x="76" y="384"/>
                  </a:lnTo>
                  <a:lnTo>
                    <a:pt x="78" y="384"/>
                  </a:lnTo>
                  <a:lnTo>
                    <a:pt x="82" y="384"/>
                  </a:lnTo>
                  <a:lnTo>
                    <a:pt x="86" y="384"/>
                  </a:lnTo>
                  <a:lnTo>
                    <a:pt x="88" y="384"/>
                  </a:lnTo>
                  <a:lnTo>
                    <a:pt x="91" y="382"/>
                  </a:lnTo>
                  <a:lnTo>
                    <a:pt x="95" y="382"/>
                  </a:lnTo>
                  <a:lnTo>
                    <a:pt x="97" y="382"/>
                  </a:lnTo>
                  <a:lnTo>
                    <a:pt x="101" y="382"/>
                  </a:lnTo>
                  <a:lnTo>
                    <a:pt x="105" y="382"/>
                  </a:lnTo>
                  <a:lnTo>
                    <a:pt x="108" y="382"/>
                  </a:lnTo>
                  <a:lnTo>
                    <a:pt x="110" y="380"/>
                  </a:lnTo>
                  <a:lnTo>
                    <a:pt x="114" y="380"/>
                  </a:lnTo>
                  <a:lnTo>
                    <a:pt x="118" y="380"/>
                  </a:lnTo>
                  <a:lnTo>
                    <a:pt x="122" y="378"/>
                  </a:lnTo>
                  <a:lnTo>
                    <a:pt x="126" y="378"/>
                  </a:lnTo>
                  <a:lnTo>
                    <a:pt x="129" y="378"/>
                  </a:lnTo>
                  <a:lnTo>
                    <a:pt x="133" y="376"/>
                  </a:lnTo>
                  <a:lnTo>
                    <a:pt x="137" y="376"/>
                  </a:lnTo>
                  <a:lnTo>
                    <a:pt x="139" y="374"/>
                  </a:lnTo>
                  <a:lnTo>
                    <a:pt x="143" y="374"/>
                  </a:lnTo>
                  <a:lnTo>
                    <a:pt x="146" y="373"/>
                  </a:lnTo>
                  <a:lnTo>
                    <a:pt x="150" y="373"/>
                  </a:lnTo>
                  <a:lnTo>
                    <a:pt x="154" y="371"/>
                  </a:lnTo>
                  <a:lnTo>
                    <a:pt x="156" y="371"/>
                  </a:lnTo>
                  <a:lnTo>
                    <a:pt x="160" y="369"/>
                  </a:lnTo>
                  <a:lnTo>
                    <a:pt x="164" y="369"/>
                  </a:lnTo>
                  <a:lnTo>
                    <a:pt x="165" y="367"/>
                  </a:lnTo>
                  <a:lnTo>
                    <a:pt x="169" y="367"/>
                  </a:lnTo>
                  <a:lnTo>
                    <a:pt x="173" y="365"/>
                  </a:lnTo>
                  <a:lnTo>
                    <a:pt x="175" y="365"/>
                  </a:lnTo>
                  <a:lnTo>
                    <a:pt x="179" y="363"/>
                  </a:lnTo>
                  <a:lnTo>
                    <a:pt x="183" y="361"/>
                  </a:lnTo>
                  <a:lnTo>
                    <a:pt x="185" y="361"/>
                  </a:lnTo>
                  <a:lnTo>
                    <a:pt x="188" y="359"/>
                  </a:lnTo>
                  <a:lnTo>
                    <a:pt x="190" y="359"/>
                  </a:lnTo>
                  <a:lnTo>
                    <a:pt x="192" y="357"/>
                  </a:lnTo>
                  <a:lnTo>
                    <a:pt x="196" y="355"/>
                  </a:lnTo>
                  <a:lnTo>
                    <a:pt x="198" y="355"/>
                  </a:lnTo>
                  <a:lnTo>
                    <a:pt x="200" y="354"/>
                  </a:lnTo>
                  <a:lnTo>
                    <a:pt x="204" y="352"/>
                  </a:lnTo>
                  <a:lnTo>
                    <a:pt x="205" y="352"/>
                  </a:lnTo>
                  <a:lnTo>
                    <a:pt x="209" y="350"/>
                  </a:lnTo>
                  <a:lnTo>
                    <a:pt x="213" y="348"/>
                  </a:lnTo>
                  <a:lnTo>
                    <a:pt x="217" y="346"/>
                  </a:lnTo>
                  <a:lnTo>
                    <a:pt x="221" y="344"/>
                  </a:lnTo>
                  <a:lnTo>
                    <a:pt x="226" y="342"/>
                  </a:lnTo>
                  <a:lnTo>
                    <a:pt x="228" y="340"/>
                  </a:lnTo>
                  <a:lnTo>
                    <a:pt x="232" y="338"/>
                  </a:lnTo>
                  <a:lnTo>
                    <a:pt x="236" y="336"/>
                  </a:lnTo>
                  <a:lnTo>
                    <a:pt x="240" y="335"/>
                  </a:lnTo>
                  <a:lnTo>
                    <a:pt x="242" y="333"/>
                  </a:lnTo>
                  <a:lnTo>
                    <a:pt x="243" y="331"/>
                  </a:lnTo>
                  <a:lnTo>
                    <a:pt x="247" y="329"/>
                  </a:lnTo>
                  <a:lnTo>
                    <a:pt x="249" y="329"/>
                  </a:lnTo>
                  <a:lnTo>
                    <a:pt x="251" y="325"/>
                  </a:lnTo>
                  <a:lnTo>
                    <a:pt x="255" y="323"/>
                  </a:lnTo>
                  <a:lnTo>
                    <a:pt x="257" y="323"/>
                  </a:lnTo>
                  <a:lnTo>
                    <a:pt x="257" y="323"/>
                  </a:lnTo>
                  <a:lnTo>
                    <a:pt x="257" y="321"/>
                  </a:lnTo>
                  <a:lnTo>
                    <a:pt x="257" y="321"/>
                  </a:lnTo>
                  <a:lnTo>
                    <a:pt x="257" y="317"/>
                  </a:lnTo>
                  <a:lnTo>
                    <a:pt x="257" y="316"/>
                  </a:lnTo>
                  <a:lnTo>
                    <a:pt x="257" y="312"/>
                  </a:lnTo>
                  <a:lnTo>
                    <a:pt x="257" y="308"/>
                  </a:lnTo>
                  <a:lnTo>
                    <a:pt x="257" y="304"/>
                  </a:lnTo>
                  <a:lnTo>
                    <a:pt x="257" y="302"/>
                  </a:lnTo>
                  <a:lnTo>
                    <a:pt x="257" y="300"/>
                  </a:lnTo>
                  <a:lnTo>
                    <a:pt x="257" y="297"/>
                  </a:lnTo>
                  <a:lnTo>
                    <a:pt x="257" y="295"/>
                  </a:lnTo>
                  <a:lnTo>
                    <a:pt x="257" y="291"/>
                  </a:lnTo>
                  <a:lnTo>
                    <a:pt x="257" y="287"/>
                  </a:lnTo>
                  <a:lnTo>
                    <a:pt x="257" y="285"/>
                  </a:lnTo>
                  <a:lnTo>
                    <a:pt x="257" y="281"/>
                  </a:lnTo>
                  <a:lnTo>
                    <a:pt x="257" y="278"/>
                  </a:lnTo>
                  <a:lnTo>
                    <a:pt x="257" y="274"/>
                  </a:lnTo>
                  <a:lnTo>
                    <a:pt x="257" y="270"/>
                  </a:lnTo>
                  <a:lnTo>
                    <a:pt x="255" y="266"/>
                  </a:lnTo>
                  <a:lnTo>
                    <a:pt x="255" y="260"/>
                  </a:lnTo>
                  <a:lnTo>
                    <a:pt x="255" y="257"/>
                  </a:lnTo>
                  <a:lnTo>
                    <a:pt x="255" y="253"/>
                  </a:lnTo>
                  <a:lnTo>
                    <a:pt x="255" y="249"/>
                  </a:lnTo>
                  <a:lnTo>
                    <a:pt x="255" y="245"/>
                  </a:lnTo>
                  <a:lnTo>
                    <a:pt x="255" y="241"/>
                  </a:lnTo>
                  <a:lnTo>
                    <a:pt x="255" y="236"/>
                  </a:lnTo>
                  <a:lnTo>
                    <a:pt x="255" y="232"/>
                  </a:lnTo>
                  <a:lnTo>
                    <a:pt x="255" y="226"/>
                  </a:lnTo>
                  <a:lnTo>
                    <a:pt x="253" y="222"/>
                  </a:lnTo>
                  <a:lnTo>
                    <a:pt x="253" y="219"/>
                  </a:lnTo>
                  <a:lnTo>
                    <a:pt x="253" y="213"/>
                  </a:lnTo>
                  <a:lnTo>
                    <a:pt x="251" y="209"/>
                  </a:lnTo>
                  <a:lnTo>
                    <a:pt x="251" y="203"/>
                  </a:lnTo>
                  <a:lnTo>
                    <a:pt x="251" y="200"/>
                  </a:lnTo>
                  <a:lnTo>
                    <a:pt x="251" y="194"/>
                  </a:lnTo>
                  <a:lnTo>
                    <a:pt x="251" y="190"/>
                  </a:lnTo>
                  <a:lnTo>
                    <a:pt x="249" y="184"/>
                  </a:lnTo>
                  <a:lnTo>
                    <a:pt x="249" y="181"/>
                  </a:lnTo>
                  <a:lnTo>
                    <a:pt x="249" y="175"/>
                  </a:lnTo>
                  <a:lnTo>
                    <a:pt x="247" y="171"/>
                  </a:lnTo>
                  <a:lnTo>
                    <a:pt x="247" y="165"/>
                  </a:lnTo>
                  <a:lnTo>
                    <a:pt x="247" y="162"/>
                  </a:lnTo>
                  <a:lnTo>
                    <a:pt x="245" y="156"/>
                  </a:lnTo>
                  <a:lnTo>
                    <a:pt x="245" y="152"/>
                  </a:lnTo>
                  <a:lnTo>
                    <a:pt x="243" y="146"/>
                  </a:lnTo>
                  <a:lnTo>
                    <a:pt x="243" y="143"/>
                  </a:lnTo>
                  <a:lnTo>
                    <a:pt x="243" y="139"/>
                  </a:lnTo>
                  <a:lnTo>
                    <a:pt x="242" y="133"/>
                  </a:lnTo>
                  <a:lnTo>
                    <a:pt x="242" y="129"/>
                  </a:lnTo>
                  <a:lnTo>
                    <a:pt x="240" y="125"/>
                  </a:lnTo>
                  <a:lnTo>
                    <a:pt x="240" y="122"/>
                  </a:lnTo>
                  <a:lnTo>
                    <a:pt x="238" y="116"/>
                  </a:lnTo>
                  <a:lnTo>
                    <a:pt x="236" y="112"/>
                  </a:lnTo>
                  <a:lnTo>
                    <a:pt x="236" y="108"/>
                  </a:lnTo>
                  <a:lnTo>
                    <a:pt x="234" y="105"/>
                  </a:lnTo>
                  <a:lnTo>
                    <a:pt x="234" y="101"/>
                  </a:lnTo>
                  <a:lnTo>
                    <a:pt x="232" y="97"/>
                  </a:lnTo>
                  <a:lnTo>
                    <a:pt x="232" y="95"/>
                  </a:lnTo>
                  <a:lnTo>
                    <a:pt x="232" y="93"/>
                  </a:lnTo>
                  <a:lnTo>
                    <a:pt x="232" y="89"/>
                  </a:lnTo>
                  <a:lnTo>
                    <a:pt x="234" y="87"/>
                  </a:lnTo>
                  <a:lnTo>
                    <a:pt x="236" y="87"/>
                  </a:lnTo>
                  <a:lnTo>
                    <a:pt x="236" y="87"/>
                  </a:lnTo>
                  <a:lnTo>
                    <a:pt x="240" y="91"/>
                  </a:lnTo>
                  <a:lnTo>
                    <a:pt x="242" y="91"/>
                  </a:lnTo>
                  <a:lnTo>
                    <a:pt x="242" y="95"/>
                  </a:lnTo>
                  <a:lnTo>
                    <a:pt x="243" y="97"/>
                  </a:lnTo>
                  <a:lnTo>
                    <a:pt x="243" y="99"/>
                  </a:lnTo>
                  <a:lnTo>
                    <a:pt x="245" y="101"/>
                  </a:lnTo>
                  <a:lnTo>
                    <a:pt x="247" y="105"/>
                  </a:lnTo>
                  <a:lnTo>
                    <a:pt x="247" y="106"/>
                  </a:lnTo>
                  <a:lnTo>
                    <a:pt x="249" y="108"/>
                  </a:lnTo>
                  <a:lnTo>
                    <a:pt x="249" y="112"/>
                  </a:lnTo>
                  <a:lnTo>
                    <a:pt x="251" y="116"/>
                  </a:lnTo>
                  <a:lnTo>
                    <a:pt x="251" y="118"/>
                  </a:lnTo>
                  <a:lnTo>
                    <a:pt x="253" y="122"/>
                  </a:lnTo>
                  <a:lnTo>
                    <a:pt x="253" y="125"/>
                  </a:lnTo>
                  <a:lnTo>
                    <a:pt x="255" y="129"/>
                  </a:lnTo>
                  <a:lnTo>
                    <a:pt x="255" y="131"/>
                  </a:lnTo>
                  <a:lnTo>
                    <a:pt x="257" y="135"/>
                  </a:lnTo>
                  <a:lnTo>
                    <a:pt x="257" y="139"/>
                  </a:lnTo>
                  <a:lnTo>
                    <a:pt x="259" y="141"/>
                  </a:lnTo>
                  <a:lnTo>
                    <a:pt x="259" y="144"/>
                  </a:lnTo>
                  <a:lnTo>
                    <a:pt x="261" y="146"/>
                  </a:lnTo>
                  <a:lnTo>
                    <a:pt x="261" y="150"/>
                  </a:lnTo>
                  <a:lnTo>
                    <a:pt x="262" y="152"/>
                  </a:lnTo>
                  <a:lnTo>
                    <a:pt x="262" y="156"/>
                  </a:lnTo>
                  <a:lnTo>
                    <a:pt x="264" y="160"/>
                  </a:lnTo>
                  <a:lnTo>
                    <a:pt x="264" y="163"/>
                  </a:lnTo>
                  <a:lnTo>
                    <a:pt x="264" y="163"/>
                  </a:lnTo>
                  <a:lnTo>
                    <a:pt x="346" y="163"/>
                  </a:lnTo>
                  <a:lnTo>
                    <a:pt x="346" y="163"/>
                  </a:lnTo>
                  <a:lnTo>
                    <a:pt x="346" y="162"/>
                  </a:lnTo>
                  <a:lnTo>
                    <a:pt x="346" y="160"/>
                  </a:lnTo>
                  <a:lnTo>
                    <a:pt x="346" y="158"/>
                  </a:lnTo>
                  <a:lnTo>
                    <a:pt x="346" y="154"/>
                  </a:lnTo>
                  <a:lnTo>
                    <a:pt x="346" y="150"/>
                  </a:lnTo>
                  <a:lnTo>
                    <a:pt x="346" y="144"/>
                  </a:lnTo>
                  <a:lnTo>
                    <a:pt x="346" y="141"/>
                  </a:lnTo>
                  <a:lnTo>
                    <a:pt x="346" y="137"/>
                  </a:lnTo>
                  <a:lnTo>
                    <a:pt x="346" y="135"/>
                  </a:lnTo>
                  <a:lnTo>
                    <a:pt x="346" y="131"/>
                  </a:lnTo>
                  <a:lnTo>
                    <a:pt x="346" y="129"/>
                  </a:lnTo>
                  <a:lnTo>
                    <a:pt x="346" y="125"/>
                  </a:lnTo>
                  <a:lnTo>
                    <a:pt x="346" y="124"/>
                  </a:lnTo>
                  <a:lnTo>
                    <a:pt x="346" y="120"/>
                  </a:lnTo>
                  <a:lnTo>
                    <a:pt x="346" y="116"/>
                  </a:lnTo>
                  <a:lnTo>
                    <a:pt x="346" y="112"/>
                  </a:lnTo>
                  <a:lnTo>
                    <a:pt x="346" y="110"/>
                  </a:lnTo>
                  <a:lnTo>
                    <a:pt x="346" y="106"/>
                  </a:lnTo>
                  <a:lnTo>
                    <a:pt x="346" y="103"/>
                  </a:lnTo>
                  <a:lnTo>
                    <a:pt x="346" y="99"/>
                  </a:lnTo>
                  <a:lnTo>
                    <a:pt x="346" y="97"/>
                  </a:lnTo>
                  <a:lnTo>
                    <a:pt x="346" y="93"/>
                  </a:lnTo>
                  <a:lnTo>
                    <a:pt x="346" y="89"/>
                  </a:lnTo>
                  <a:lnTo>
                    <a:pt x="346" y="86"/>
                  </a:lnTo>
                  <a:lnTo>
                    <a:pt x="346" y="84"/>
                  </a:lnTo>
                  <a:lnTo>
                    <a:pt x="346" y="80"/>
                  </a:lnTo>
                  <a:lnTo>
                    <a:pt x="346" y="76"/>
                  </a:lnTo>
                  <a:lnTo>
                    <a:pt x="344" y="72"/>
                  </a:lnTo>
                  <a:lnTo>
                    <a:pt x="344" y="68"/>
                  </a:lnTo>
                  <a:lnTo>
                    <a:pt x="344" y="65"/>
                  </a:lnTo>
                  <a:lnTo>
                    <a:pt x="344" y="63"/>
                  </a:lnTo>
                  <a:lnTo>
                    <a:pt x="344" y="59"/>
                  </a:lnTo>
                  <a:lnTo>
                    <a:pt x="344" y="55"/>
                  </a:lnTo>
                  <a:lnTo>
                    <a:pt x="344" y="53"/>
                  </a:lnTo>
                  <a:lnTo>
                    <a:pt x="344" y="49"/>
                  </a:lnTo>
                  <a:lnTo>
                    <a:pt x="344" y="48"/>
                  </a:lnTo>
                  <a:lnTo>
                    <a:pt x="344" y="44"/>
                  </a:lnTo>
                  <a:lnTo>
                    <a:pt x="344" y="42"/>
                  </a:lnTo>
                  <a:lnTo>
                    <a:pt x="344" y="40"/>
                  </a:lnTo>
                  <a:lnTo>
                    <a:pt x="344" y="36"/>
                  </a:lnTo>
                  <a:lnTo>
                    <a:pt x="342" y="34"/>
                  </a:lnTo>
                  <a:lnTo>
                    <a:pt x="342" y="30"/>
                  </a:lnTo>
                  <a:lnTo>
                    <a:pt x="342" y="30"/>
                  </a:lnTo>
                  <a:lnTo>
                    <a:pt x="340" y="27"/>
                  </a:lnTo>
                  <a:lnTo>
                    <a:pt x="340" y="23"/>
                  </a:lnTo>
                  <a:lnTo>
                    <a:pt x="340" y="19"/>
                  </a:lnTo>
                  <a:lnTo>
                    <a:pt x="338" y="19"/>
                  </a:lnTo>
                  <a:lnTo>
                    <a:pt x="338" y="17"/>
                  </a:lnTo>
                  <a:lnTo>
                    <a:pt x="337" y="17"/>
                  </a:lnTo>
                  <a:lnTo>
                    <a:pt x="335" y="17"/>
                  </a:lnTo>
                  <a:lnTo>
                    <a:pt x="333" y="17"/>
                  </a:lnTo>
                  <a:lnTo>
                    <a:pt x="329" y="15"/>
                  </a:lnTo>
                  <a:lnTo>
                    <a:pt x="327" y="15"/>
                  </a:lnTo>
                  <a:lnTo>
                    <a:pt x="323" y="15"/>
                  </a:lnTo>
                  <a:lnTo>
                    <a:pt x="319" y="15"/>
                  </a:lnTo>
                  <a:lnTo>
                    <a:pt x="316" y="15"/>
                  </a:lnTo>
                  <a:lnTo>
                    <a:pt x="310" y="15"/>
                  </a:lnTo>
                  <a:lnTo>
                    <a:pt x="306" y="15"/>
                  </a:lnTo>
                  <a:lnTo>
                    <a:pt x="300" y="15"/>
                  </a:lnTo>
                  <a:lnTo>
                    <a:pt x="299" y="15"/>
                  </a:lnTo>
                  <a:lnTo>
                    <a:pt x="297" y="15"/>
                  </a:lnTo>
                  <a:lnTo>
                    <a:pt x="293" y="15"/>
                  </a:lnTo>
                  <a:lnTo>
                    <a:pt x="291" y="15"/>
                  </a:lnTo>
                  <a:lnTo>
                    <a:pt x="287" y="15"/>
                  </a:lnTo>
                  <a:lnTo>
                    <a:pt x="285" y="15"/>
                  </a:lnTo>
                  <a:lnTo>
                    <a:pt x="281" y="15"/>
                  </a:lnTo>
                  <a:lnTo>
                    <a:pt x="280" y="15"/>
                  </a:lnTo>
                  <a:lnTo>
                    <a:pt x="278" y="15"/>
                  </a:lnTo>
                  <a:lnTo>
                    <a:pt x="274" y="15"/>
                  </a:lnTo>
                  <a:lnTo>
                    <a:pt x="272" y="15"/>
                  </a:lnTo>
                  <a:lnTo>
                    <a:pt x="270" y="15"/>
                  </a:lnTo>
                  <a:lnTo>
                    <a:pt x="266" y="15"/>
                  </a:lnTo>
                  <a:lnTo>
                    <a:pt x="264" y="15"/>
                  </a:lnTo>
                  <a:lnTo>
                    <a:pt x="261" y="15"/>
                  </a:lnTo>
                  <a:lnTo>
                    <a:pt x="259" y="15"/>
                  </a:lnTo>
                  <a:lnTo>
                    <a:pt x="253" y="15"/>
                  </a:lnTo>
                  <a:lnTo>
                    <a:pt x="249" y="15"/>
                  </a:lnTo>
                  <a:lnTo>
                    <a:pt x="243" y="15"/>
                  </a:lnTo>
                  <a:lnTo>
                    <a:pt x="238" y="15"/>
                  </a:lnTo>
                  <a:lnTo>
                    <a:pt x="234" y="15"/>
                  </a:lnTo>
                  <a:lnTo>
                    <a:pt x="230" y="15"/>
                  </a:lnTo>
                  <a:lnTo>
                    <a:pt x="226" y="15"/>
                  </a:lnTo>
                  <a:lnTo>
                    <a:pt x="224" y="15"/>
                  </a:lnTo>
                  <a:lnTo>
                    <a:pt x="221" y="15"/>
                  </a:lnTo>
                  <a:lnTo>
                    <a:pt x="219" y="15"/>
                  </a:lnTo>
                  <a:lnTo>
                    <a:pt x="215" y="15"/>
                  </a:lnTo>
                  <a:lnTo>
                    <a:pt x="213" y="15"/>
                  </a:lnTo>
                  <a:lnTo>
                    <a:pt x="226" y="0"/>
                  </a:lnTo>
                  <a:lnTo>
                    <a:pt x="226" y="0"/>
                  </a:lnTo>
                  <a:lnTo>
                    <a:pt x="230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38" y="0"/>
                  </a:lnTo>
                  <a:lnTo>
                    <a:pt x="242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5" y="0"/>
                  </a:lnTo>
                  <a:lnTo>
                    <a:pt x="261" y="0"/>
                  </a:lnTo>
                  <a:lnTo>
                    <a:pt x="264" y="0"/>
                  </a:lnTo>
                  <a:lnTo>
                    <a:pt x="270" y="0"/>
                  </a:lnTo>
                  <a:lnTo>
                    <a:pt x="272" y="0"/>
                  </a:lnTo>
                  <a:lnTo>
                    <a:pt x="276" y="0"/>
                  </a:lnTo>
                  <a:lnTo>
                    <a:pt x="278" y="0"/>
                  </a:lnTo>
                  <a:lnTo>
                    <a:pt x="281" y="0"/>
                  </a:lnTo>
                  <a:lnTo>
                    <a:pt x="283" y="0"/>
                  </a:lnTo>
                  <a:lnTo>
                    <a:pt x="285" y="0"/>
                  </a:lnTo>
                  <a:lnTo>
                    <a:pt x="289" y="0"/>
                  </a:lnTo>
                  <a:lnTo>
                    <a:pt x="291" y="0"/>
                  </a:lnTo>
                  <a:lnTo>
                    <a:pt x="293" y="0"/>
                  </a:lnTo>
                  <a:lnTo>
                    <a:pt x="297" y="0"/>
                  </a:lnTo>
                  <a:lnTo>
                    <a:pt x="299" y="0"/>
                  </a:lnTo>
                  <a:lnTo>
                    <a:pt x="302" y="0"/>
                  </a:lnTo>
                  <a:lnTo>
                    <a:pt x="306" y="0"/>
                  </a:lnTo>
                  <a:lnTo>
                    <a:pt x="312" y="0"/>
                  </a:lnTo>
                  <a:lnTo>
                    <a:pt x="316" y="0"/>
                  </a:lnTo>
                  <a:lnTo>
                    <a:pt x="321" y="0"/>
                  </a:lnTo>
                  <a:lnTo>
                    <a:pt x="325" y="0"/>
                  </a:lnTo>
                  <a:lnTo>
                    <a:pt x="329" y="0"/>
                  </a:lnTo>
                  <a:lnTo>
                    <a:pt x="333" y="2"/>
                  </a:lnTo>
                  <a:lnTo>
                    <a:pt x="337" y="2"/>
                  </a:lnTo>
                  <a:lnTo>
                    <a:pt x="338" y="2"/>
                  </a:lnTo>
                  <a:lnTo>
                    <a:pt x="340" y="2"/>
                  </a:lnTo>
                  <a:lnTo>
                    <a:pt x="342" y="2"/>
                  </a:lnTo>
                  <a:lnTo>
                    <a:pt x="344" y="4"/>
                  </a:lnTo>
                  <a:lnTo>
                    <a:pt x="348" y="4"/>
                  </a:lnTo>
                  <a:lnTo>
                    <a:pt x="350" y="6"/>
                  </a:lnTo>
                  <a:lnTo>
                    <a:pt x="352" y="8"/>
                  </a:lnTo>
                  <a:lnTo>
                    <a:pt x="356" y="11"/>
                  </a:lnTo>
                  <a:lnTo>
                    <a:pt x="356" y="13"/>
                  </a:lnTo>
                  <a:lnTo>
                    <a:pt x="358" y="17"/>
                  </a:lnTo>
                  <a:lnTo>
                    <a:pt x="358" y="19"/>
                  </a:lnTo>
                  <a:lnTo>
                    <a:pt x="359" y="23"/>
                  </a:lnTo>
                  <a:lnTo>
                    <a:pt x="359" y="27"/>
                  </a:lnTo>
                  <a:lnTo>
                    <a:pt x="361" y="30"/>
                  </a:lnTo>
                  <a:lnTo>
                    <a:pt x="361" y="34"/>
                  </a:lnTo>
                  <a:lnTo>
                    <a:pt x="363" y="36"/>
                  </a:lnTo>
                  <a:lnTo>
                    <a:pt x="363" y="40"/>
                  </a:lnTo>
                  <a:lnTo>
                    <a:pt x="365" y="42"/>
                  </a:lnTo>
                  <a:lnTo>
                    <a:pt x="365" y="46"/>
                  </a:lnTo>
                  <a:lnTo>
                    <a:pt x="365" y="49"/>
                  </a:lnTo>
                  <a:lnTo>
                    <a:pt x="365" y="53"/>
                  </a:lnTo>
                  <a:lnTo>
                    <a:pt x="367" y="57"/>
                  </a:lnTo>
                  <a:lnTo>
                    <a:pt x="367" y="61"/>
                  </a:lnTo>
                  <a:lnTo>
                    <a:pt x="367" y="67"/>
                  </a:lnTo>
                  <a:lnTo>
                    <a:pt x="367" y="68"/>
                  </a:lnTo>
                  <a:lnTo>
                    <a:pt x="367" y="70"/>
                  </a:lnTo>
                  <a:lnTo>
                    <a:pt x="367" y="74"/>
                  </a:lnTo>
                  <a:lnTo>
                    <a:pt x="367" y="76"/>
                  </a:lnTo>
                  <a:lnTo>
                    <a:pt x="367" y="78"/>
                  </a:lnTo>
                  <a:lnTo>
                    <a:pt x="367" y="82"/>
                  </a:lnTo>
                  <a:lnTo>
                    <a:pt x="367" y="84"/>
                  </a:lnTo>
                  <a:lnTo>
                    <a:pt x="367" y="86"/>
                  </a:lnTo>
                  <a:lnTo>
                    <a:pt x="367" y="89"/>
                  </a:lnTo>
                  <a:lnTo>
                    <a:pt x="367" y="91"/>
                  </a:lnTo>
                  <a:lnTo>
                    <a:pt x="367" y="95"/>
                  </a:lnTo>
                  <a:lnTo>
                    <a:pt x="369" y="97"/>
                  </a:lnTo>
                  <a:lnTo>
                    <a:pt x="369" y="101"/>
                  </a:lnTo>
                  <a:lnTo>
                    <a:pt x="369" y="103"/>
                  </a:lnTo>
                  <a:lnTo>
                    <a:pt x="369" y="106"/>
                  </a:lnTo>
                  <a:lnTo>
                    <a:pt x="369" y="108"/>
                  </a:lnTo>
                  <a:lnTo>
                    <a:pt x="369" y="112"/>
                  </a:lnTo>
                  <a:lnTo>
                    <a:pt x="369" y="114"/>
                  </a:lnTo>
                  <a:lnTo>
                    <a:pt x="369" y="118"/>
                  </a:lnTo>
                  <a:lnTo>
                    <a:pt x="369" y="120"/>
                  </a:lnTo>
                  <a:lnTo>
                    <a:pt x="367" y="124"/>
                  </a:lnTo>
                  <a:lnTo>
                    <a:pt x="367" y="125"/>
                  </a:lnTo>
                  <a:lnTo>
                    <a:pt x="367" y="127"/>
                  </a:lnTo>
                  <a:lnTo>
                    <a:pt x="367" y="131"/>
                  </a:lnTo>
                  <a:lnTo>
                    <a:pt x="367" y="133"/>
                  </a:lnTo>
                  <a:lnTo>
                    <a:pt x="367" y="137"/>
                  </a:lnTo>
                  <a:lnTo>
                    <a:pt x="367" y="139"/>
                  </a:lnTo>
                  <a:lnTo>
                    <a:pt x="367" y="141"/>
                  </a:lnTo>
                  <a:lnTo>
                    <a:pt x="367" y="146"/>
                  </a:lnTo>
                  <a:lnTo>
                    <a:pt x="365" y="152"/>
                  </a:lnTo>
                  <a:lnTo>
                    <a:pt x="365" y="156"/>
                  </a:lnTo>
                  <a:lnTo>
                    <a:pt x="365" y="160"/>
                  </a:lnTo>
                  <a:lnTo>
                    <a:pt x="365" y="163"/>
                  </a:lnTo>
                  <a:lnTo>
                    <a:pt x="363" y="167"/>
                  </a:lnTo>
                  <a:lnTo>
                    <a:pt x="363" y="169"/>
                  </a:lnTo>
                  <a:lnTo>
                    <a:pt x="363" y="173"/>
                  </a:lnTo>
                  <a:lnTo>
                    <a:pt x="361" y="175"/>
                  </a:lnTo>
                  <a:lnTo>
                    <a:pt x="361" y="177"/>
                  </a:lnTo>
                  <a:lnTo>
                    <a:pt x="361" y="179"/>
                  </a:lnTo>
                  <a:lnTo>
                    <a:pt x="361" y="179"/>
                  </a:lnTo>
                  <a:lnTo>
                    <a:pt x="358" y="181"/>
                  </a:lnTo>
                  <a:lnTo>
                    <a:pt x="354" y="181"/>
                  </a:lnTo>
                  <a:lnTo>
                    <a:pt x="352" y="181"/>
                  </a:lnTo>
                  <a:lnTo>
                    <a:pt x="350" y="181"/>
                  </a:lnTo>
                  <a:lnTo>
                    <a:pt x="346" y="181"/>
                  </a:lnTo>
                  <a:lnTo>
                    <a:pt x="344" y="181"/>
                  </a:lnTo>
                  <a:lnTo>
                    <a:pt x="340" y="181"/>
                  </a:lnTo>
                  <a:lnTo>
                    <a:pt x="337" y="181"/>
                  </a:lnTo>
                  <a:lnTo>
                    <a:pt x="333" y="181"/>
                  </a:lnTo>
                  <a:lnTo>
                    <a:pt x="329" y="183"/>
                  </a:lnTo>
                  <a:lnTo>
                    <a:pt x="325" y="183"/>
                  </a:lnTo>
                  <a:lnTo>
                    <a:pt x="321" y="183"/>
                  </a:lnTo>
                  <a:lnTo>
                    <a:pt x="318" y="183"/>
                  </a:lnTo>
                  <a:lnTo>
                    <a:pt x="314" y="183"/>
                  </a:lnTo>
                  <a:lnTo>
                    <a:pt x="310" y="183"/>
                  </a:lnTo>
                  <a:lnTo>
                    <a:pt x="306" y="183"/>
                  </a:lnTo>
                  <a:lnTo>
                    <a:pt x="302" y="183"/>
                  </a:lnTo>
                  <a:lnTo>
                    <a:pt x="299" y="183"/>
                  </a:lnTo>
                  <a:lnTo>
                    <a:pt x="295" y="183"/>
                  </a:lnTo>
                  <a:lnTo>
                    <a:pt x="291" y="183"/>
                  </a:lnTo>
                  <a:lnTo>
                    <a:pt x="289" y="183"/>
                  </a:lnTo>
                  <a:lnTo>
                    <a:pt x="285" y="183"/>
                  </a:lnTo>
                  <a:lnTo>
                    <a:pt x="281" y="183"/>
                  </a:lnTo>
                  <a:lnTo>
                    <a:pt x="280" y="183"/>
                  </a:lnTo>
                  <a:lnTo>
                    <a:pt x="278" y="183"/>
                  </a:lnTo>
                  <a:lnTo>
                    <a:pt x="276" y="183"/>
                  </a:lnTo>
                  <a:lnTo>
                    <a:pt x="274" y="183"/>
                  </a:lnTo>
                  <a:lnTo>
                    <a:pt x="274" y="184"/>
                  </a:lnTo>
                  <a:lnTo>
                    <a:pt x="274" y="184"/>
                  </a:lnTo>
                  <a:lnTo>
                    <a:pt x="274" y="186"/>
                  </a:lnTo>
                  <a:lnTo>
                    <a:pt x="274" y="190"/>
                  </a:lnTo>
                  <a:lnTo>
                    <a:pt x="274" y="192"/>
                  </a:lnTo>
                  <a:lnTo>
                    <a:pt x="274" y="196"/>
                  </a:lnTo>
                  <a:lnTo>
                    <a:pt x="274" y="200"/>
                  </a:lnTo>
                  <a:lnTo>
                    <a:pt x="274" y="205"/>
                  </a:lnTo>
                  <a:lnTo>
                    <a:pt x="274" y="207"/>
                  </a:lnTo>
                  <a:lnTo>
                    <a:pt x="274" y="209"/>
                  </a:lnTo>
                  <a:lnTo>
                    <a:pt x="274" y="211"/>
                  </a:lnTo>
                  <a:lnTo>
                    <a:pt x="274" y="215"/>
                  </a:lnTo>
                  <a:lnTo>
                    <a:pt x="274" y="217"/>
                  </a:lnTo>
                  <a:lnTo>
                    <a:pt x="274" y="221"/>
                  </a:lnTo>
                  <a:lnTo>
                    <a:pt x="274" y="222"/>
                  </a:lnTo>
                  <a:lnTo>
                    <a:pt x="276" y="226"/>
                  </a:lnTo>
                  <a:lnTo>
                    <a:pt x="276" y="230"/>
                  </a:lnTo>
                  <a:lnTo>
                    <a:pt x="276" y="232"/>
                  </a:lnTo>
                  <a:lnTo>
                    <a:pt x="276" y="236"/>
                  </a:lnTo>
                  <a:lnTo>
                    <a:pt x="276" y="240"/>
                  </a:lnTo>
                  <a:lnTo>
                    <a:pt x="276" y="241"/>
                  </a:lnTo>
                  <a:lnTo>
                    <a:pt x="276" y="245"/>
                  </a:lnTo>
                  <a:lnTo>
                    <a:pt x="276" y="249"/>
                  </a:lnTo>
                  <a:lnTo>
                    <a:pt x="276" y="253"/>
                  </a:lnTo>
                  <a:lnTo>
                    <a:pt x="276" y="255"/>
                  </a:lnTo>
                  <a:lnTo>
                    <a:pt x="276" y="259"/>
                  </a:lnTo>
                  <a:lnTo>
                    <a:pt x="276" y="262"/>
                  </a:lnTo>
                  <a:lnTo>
                    <a:pt x="276" y="266"/>
                  </a:lnTo>
                  <a:lnTo>
                    <a:pt x="276" y="268"/>
                  </a:lnTo>
                  <a:lnTo>
                    <a:pt x="276" y="272"/>
                  </a:lnTo>
                  <a:lnTo>
                    <a:pt x="276" y="276"/>
                  </a:lnTo>
                  <a:lnTo>
                    <a:pt x="276" y="278"/>
                  </a:lnTo>
                  <a:lnTo>
                    <a:pt x="276" y="281"/>
                  </a:lnTo>
                  <a:lnTo>
                    <a:pt x="276" y="285"/>
                  </a:lnTo>
                  <a:lnTo>
                    <a:pt x="276" y="287"/>
                  </a:lnTo>
                  <a:lnTo>
                    <a:pt x="278" y="291"/>
                  </a:lnTo>
                  <a:lnTo>
                    <a:pt x="278" y="295"/>
                  </a:lnTo>
                  <a:lnTo>
                    <a:pt x="278" y="297"/>
                  </a:lnTo>
                  <a:lnTo>
                    <a:pt x="278" y="300"/>
                  </a:lnTo>
                  <a:lnTo>
                    <a:pt x="278" y="302"/>
                  </a:lnTo>
                  <a:lnTo>
                    <a:pt x="278" y="306"/>
                  </a:lnTo>
                  <a:lnTo>
                    <a:pt x="278" y="308"/>
                  </a:lnTo>
                  <a:lnTo>
                    <a:pt x="278" y="310"/>
                  </a:lnTo>
                  <a:lnTo>
                    <a:pt x="278" y="314"/>
                  </a:lnTo>
                  <a:lnTo>
                    <a:pt x="278" y="317"/>
                  </a:lnTo>
                  <a:lnTo>
                    <a:pt x="278" y="321"/>
                  </a:lnTo>
                  <a:lnTo>
                    <a:pt x="278" y="327"/>
                  </a:lnTo>
                  <a:lnTo>
                    <a:pt x="278" y="329"/>
                  </a:lnTo>
                  <a:lnTo>
                    <a:pt x="278" y="333"/>
                  </a:lnTo>
                  <a:lnTo>
                    <a:pt x="278" y="335"/>
                  </a:lnTo>
                  <a:lnTo>
                    <a:pt x="276" y="336"/>
                  </a:lnTo>
                  <a:lnTo>
                    <a:pt x="272" y="342"/>
                  </a:lnTo>
                  <a:lnTo>
                    <a:pt x="270" y="344"/>
                  </a:lnTo>
                  <a:lnTo>
                    <a:pt x="266" y="346"/>
                  </a:lnTo>
                  <a:lnTo>
                    <a:pt x="264" y="348"/>
                  </a:lnTo>
                  <a:lnTo>
                    <a:pt x="261" y="350"/>
                  </a:lnTo>
                  <a:lnTo>
                    <a:pt x="257" y="352"/>
                  </a:lnTo>
                  <a:lnTo>
                    <a:pt x="255" y="354"/>
                  </a:lnTo>
                  <a:lnTo>
                    <a:pt x="251" y="355"/>
                  </a:lnTo>
                  <a:lnTo>
                    <a:pt x="247" y="359"/>
                  </a:lnTo>
                  <a:lnTo>
                    <a:pt x="242" y="361"/>
                  </a:lnTo>
                  <a:lnTo>
                    <a:pt x="238" y="363"/>
                  </a:lnTo>
                  <a:lnTo>
                    <a:pt x="234" y="365"/>
                  </a:lnTo>
                  <a:lnTo>
                    <a:pt x="230" y="369"/>
                  </a:lnTo>
                  <a:lnTo>
                    <a:pt x="224" y="371"/>
                  </a:lnTo>
                  <a:lnTo>
                    <a:pt x="219" y="373"/>
                  </a:lnTo>
                  <a:lnTo>
                    <a:pt x="215" y="374"/>
                  </a:lnTo>
                  <a:lnTo>
                    <a:pt x="209" y="376"/>
                  </a:lnTo>
                  <a:lnTo>
                    <a:pt x="204" y="378"/>
                  </a:lnTo>
                  <a:lnTo>
                    <a:pt x="200" y="380"/>
                  </a:lnTo>
                  <a:lnTo>
                    <a:pt x="194" y="382"/>
                  </a:lnTo>
                  <a:lnTo>
                    <a:pt x="190" y="386"/>
                  </a:lnTo>
                  <a:lnTo>
                    <a:pt x="188" y="386"/>
                  </a:lnTo>
                  <a:lnTo>
                    <a:pt x="185" y="388"/>
                  </a:lnTo>
                  <a:lnTo>
                    <a:pt x="183" y="388"/>
                  </a:lnTo>
                  <a:lnTo>
                    <a:pt x="181" y="390"/>
                  </a:lnTo>
                  <a:lnTo>
                    <a:pt x="175" y="390"/>
                  </a:lnTo>
                  <a:lnTo>
                    <a:pt x="169" y="392"/>
                  </a:lnTo>
                  <a:lnTo>
                    <a:pt x="165" y="393"/>
                  </a:lnTo>
                  <a:lnTo>
                    <a:pt x="162" y="395"/>
                  </a:lnTo>
                  <a:lnTo>
                    <a:pt x="156" y="397"/>
                  </a:lnTo>
                  <a:lnTo>
                    <a:pt x="152" y="397"/>
                  </a:lnTo>
                  <a:lnTo>
                    <a:pt x="148" y="399"/>
                  </a:lnTo>
                  <a:lnTo>
                    <a:pt x="143" y="399"/>
                  </a:lnTo>
                  <a:lnTo>
                    <a:pt x="139" y="401"/>
                  </a:lnTo>
                  <a:lnTo>
                    <a:pt x="133" y="401"/>
                  </a:lnTo>
                  <a:lnTo>
                    <a:pt x="131" y="401"/>
                  </a:lnTo>
                  <a:lnTo>
                    <a:pt x="127" y="401"/>
                  </a:lnTo>
                  <a:lnTo>
                    <a:pt x="126" y="401"/>
                  </a:lnTo>
                  <a:lnTo>
                    <a:pt x="124" y="403"/>
                  </a:lnTo>
                  <a:lnTo>
                    <a:pt x="120" y="403"/>
                  </a:lnTo>
                  <a:lnTo>
                    <a:pt x="118" y="403"/>
                  </a:lnTo>
                  <a:lnTo>
                    <a:pt x="114" y="403"/>
                  </a:lnTo>
                  <a:lnTo>
                    <a:pt x="112" y="403"/>
                  </a:lnTo>
                  <a:lnTo>
                    <a:pt x="108" y="403"/>
                  </a:lnTo>
                  <a:lnTo>
                    <a:pt x="107" y="403"/>
                  </a:lnTo>
                  <a:lnTo>
                    <a:pt x="103" y="403"/>
                  </a:lnTo>
                  <a:lnTo>
                    <a:pt x="101" y="403"/>
                  </a:lnTo>
                  <a:lnTo>
                    <a:pt x="97" y="403"/>
                  </a:lnTo>
                  <a:lnTo>
                    <a:pt x="95" y="403"/>
                  </a:lnTo>
                  <a:lnTo>
                    <a:pt x="91" y="403"/>
                  </a:lnTo>
                  <a:lnTo>
                    <a:pt x="89" y="403"/>
                  </a:lnTo>
                  <a:lnTo>
                    <a:pt x="86" y="403"/>
                  </a:lnTo>
                  <a:lnTo>
                    <a:pt x="84" y="403"/>
                  </a:lnTo>
                  <a:lnTo>
                    <a:pt x="80" y="403"/>
                  </a:lnTo>
                  <a:lnTo>
                    <a:pt x="78" y="403"/>
                  </a:lnTo>
                  <a:lnTo>
                    <a:pt x="74" y="401"/>
                  </a:lnTo>
                  <a:lnTo>
                    <a:pt x="72" y="401"/>
                  </a:lnTo>
                  <a:lnTo>
                    <a:pt x="70" y="401"/>
                  </a:lnTo>
                  <a:lnTo>
                    <a:pt x="67" y="401"/>
                  </a:lnTo>
                  <a:lnTo>
                    <a:pt x="65" y="401"/>
                  </a:lnTo>
                  <a:lnTo>
                    <a:pt x="61" y="401"/>
                  </a:lnTo>
                  <a:lnTo>
                    <a:pt x="59" y="401"/>
                  </a:lnTo>
                  <a:lnTo>
                    <a:pt x="55" y="401"/>
                  </a:lnTo>
                  <a:lnTo>
                    <a:pt x="51" y="399"/>
                  </a:lnTo>
                  <a:lnTo>
                    <a:pt x="46" y="399"/>
                  </a:lnTo>
                  <a:lnTo>
                    <a:pt x="42" y="399"/>
                  </a:lnTo>
                  <a:lnTo>
                    <a:pt x="38" y="399"/>
                  </a:lnTo>
                  <a:lnTo>
                    <a:pt x="34" y="397"/>
                  </a:lnTo>
                  <a:lnTo>
                    <a:pt x="31" y="397"/>
                  </a:lnTo>
                  <a:lnTo>
                    <a:pt x="27" y="397"/>
                  </a:lnTo>
                  <a:lnTo>
                    <a:pt x="23" y="397"/>
                  </a:lnTo>
                  <a:lnTo>
                    <a:pt x="21" y="397"/>
                  </a:lnTo>
                  <a:lnTo>
                    <a:pt x="19" y="397"/>
                  </a:lnTo>
                  <a:lnTo>
                    <a:pt x="17" y="395"/>
                  </a:lnTo>
                  <a:lnTo>
                    <a:pt x="15" y="395"/>
                  </a:lnTo>
                  <a:lnTo>
                    <a:pt x="0" y="374"/>
                  </a:lnTo>
                  <a:lnTo>
                    <a:pt x="0" y="3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47" name="Freeform 39"/>
            <p:cNvSpPr>
              <a:spLocks/>
            </p:cNvSpPr>
            <p:nvPr/>
          </p:nvSpPr>
          <p:spPr bwMode="auto">
            <a:xfrm>
              <a:off x="2594" y="1835"/>
              <a:ext cx="66" cy="27"/>
            </a:xfrm>
            <a:custGeom>
              <a:avLst/>
              <a:gdLst>
                <a:gd name="T0" fmla="*/ 0 w 131"/>
                <a:gd name="T1" fmla="*/ 4 h 53"/>
                <a:gd name="T2" fmla="*/ 5 w 131"/>
                <a:gd name="T3" fmla="*/ 2 h 53"/>
                <a:gd name="T4" fmla="*/ 11 w 131"/>
                <a:gd name="T5" fmla="*/ 2 h 53"/>
                <a:gd name="T6" fmla="*/ 19 w 131"/>
                <a:gd name="T7" fmla="*/ 0 h 53"/>
                <a:gd name="T8" fmla="*/ 28 w 131"/>
                <a:gd name="T9" fmla="*/ 0 h 53"/>
                <a:gd name="T10" fmla="*/ 36 w 131"/>
                <a:gd name="T11" fmla="*/ 0 h 53"/>
                <a:gd name="T12" fmla="*/ 42 w 131"/>
                <a:gd name="T13" fmla="*/ 0 h 53"/>
                <a:gd name="T14" fmla="*/ 47 w 131"/>
                <a:gd name="T15" fmla="*/ 0 h 53"/>
                <a:gd name="T16" fmla="*/ 53 w 131"/>
                <a:gd name="T17" fmla="*/ 0 h 53"/>
                <a:gd name="T18" fmla="*/ 59 w 131"/>
                <a:gd name="T19" fmla="*/ 2 h 53"/>
                <a:gd name="T20" fmla="*/ 62 w 131"/>
                <a:gd name="T21" fmla="*/ 2 h 53"/>
                <a:gd name="T22" fmla="*/ 68 w 131"/>
                <a:gd name="T23" fmla="*/ 2 h 53"/>
                <a:gd name="T24" fmla="*/ 74 w 131"/>
                <a:gd name="T25" fmla="*/ 4 h 53"/>
                <a:gd name="T26" fmla="*/ 80 w 131"/>
                <a:gd name="T27" fmla="*/ 4 h 53"/>
                <a:gd name="T28" fmla="*/ 85 w 131"/>
                <a:gd name="T29" fmla="*/ 6 h 53"/>
                <a:gd name="T30" fmla="*/ 91 w 131"/>
                <a:gd name="T31" fmla="*/ 8 h 53"/>
                <a:gd name="T32" fmla="*/ 97 w 131"/>
                <a:gd name="T33" fmla="*/ 9 h 53"/>
                <a:gd name="T34" fmla="*/ 104 w 131"/>
                <a:gd name="T35" fmla="*/ 13 h 53"/>
                <a:gd name="T36" fmla="*/ 112 w 131"/>
                <a:gd name="T37" fmla="*/ 19 h 53"/>
                <a:gd name="T38" fmla="*/ 121 w 131"/>
                <a:gd name="T39" fmla="*/ 25 h 53"/>
                <a:gd name="T40" fmla="*/ 125 w 131"/>
                <a:gd name="T41" fmla="*/ 30 h 53"/>
                <a:gd name="T42" fmla="*/ 129 w 131"/>
                <a:gd name="T43" fmla="*/ 36 h 53"/>
                <a:gd name="T44" fmla="*/ 129 w 131"/>
                <a:gd name="T45" fmla="*/ 53 h 53"/>
                <a:gd name="T46" fmla="*/ 125 w 131"/>
                <a:gd name="T47" fmla="*/ 51 h 53"/>
                <a:gd name="T48" fmla="*/ 118 w 131"/>
                <a:gd name="T49" fmla="*/ 46 h 53"/>
                <a:gd name="T50" fmla="*/ 112 w 131"/>
                <a:gd name="T51" fmla="*/ 42 h 53"/>
                <a:gd name="T52" fmla="*/ 106 w 131"/>
                <a:gd name="T53" fmla="*/ 38 h 53"/>
                <a:gd name="T54" fmla="*/ 99 w 131"/>
                <a:gd name="T55" fmla="*/ 34 h 53"/>
                <a:gd name="T56" fmla="*/ 89 w 131"/>
                <a:gd name="T57" fmla="*/ 30 h 53"/>
                <a:gd name="T58" fmla="*/ 80 w 131"/>
                <a:gd name="T59" fmla="*/ 27 h 53"/>
                <a:gd name="T60" fmla="*/ 70 w 131"/>
                <a:gd name="T61" fmla="*/ 23 h 53"/>
                <a:gd name="T62" fmla="*/ 64 w 131"/>
                <a:gd name="T63" fmla="*/ 21 h 53"/>
                <a:gd name="T64" fmla="*/ 61 w 131"/>
                <a:gd name="T65" fmla="*/ 21 h 53"/>
                <a:gd name="T66" fmla="*/ 55 w 131"/>
                <a:gd name="T67" fmla="*/ 19 h 53"/>
                <a:gd name="T68" fmla="*/ 49 w 131"/>
                <a:gd name="T69" fmla="*/ 19 h 53"/>
                <a:gd name="T70" fmla="*/ 43 w 131"/>
                <a:gd name="T71" fmla="*/ 19 h 53"/>
                <a:gd name="T72" fmla="*/ 38 w 131"/>
                <a:gd name="T73" fmla="*/ 19 h 53"/>
                <a:gd name="T74" fmla="*/ 32 w 131"/>
                <a:gd name="T75" fmla="*/ 19 h 53"/>
                <a:gd name="T76" fmla="*/ 26 w 131"/>
                <a:gd name="T77" fmla="*/ 19 h 53"/>
                <a:gd name="T78" fmla="*/ 19 w 131"/>
                <a:gd name="T79" fmla="*/ 19 h 53"/>
                <a:gd name="T80" fmla="*/ 13 w 131"/>
                <a:gd name="T81" fmla="*/ 21 h 53"/>
                <a:gd name="T82" fmla="*/ 7 w 131"/>
                <a:gd name="T83" fmla="*/ 23 h 53"/>
                <a:gd name="T84" fmla="*/ 2 w 131"/>
                <a:gd name="T85" fmla="*/ 25 h 53"/>
                <a:gd name="T86" fmla="*/ 0 w 131"/>
                <a:gd name="T87" fmla="*/ 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1" h="53">
                  <a:moveTo>
                    <a:pt x="0" y="4"/>
                  </a:moveTo>
                  <a:lnTo>
                    <a:pt x="0" y="4"/>
                  </a:lnTo>
                  <a:lnTo>
                    <a:pt x="3" y="2"/>
                  </a:lnTo>
                  <a:lnTo>
                    <a:pt x="5" y="2"/>
                  </a:lnTo>
                  <a:lnTo>
                    <a:pt x="9" y="2"/>
                  </a:lnTo>
                  <a:lnTo>
                    <a:pt x="11" y="2"/>
                  </a:lnTo>
                  <a:lnTo>
                    <a:pt x="15" y="2"/>
                  </a:lnTo>
                  <a:lnTo>
                    <a:pt x="19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5" y="2"/>
                  </a:lnTo>
                  <a:lnTo>
                    <a:pt x="59" y="2"/>
                  </a:lnTo>
                  <a:lnTo>
                    <a:pt x="61" y="2"/>
                  </a:lnTo>
                  <a:lnTo>
                    <a:pt x="62" y="2"/>
                  </a:lnTo>
                  <a:lnTo>
                    <a:pt x="66" y="2"/>
                  </a:lnTo>
                  <a:lnTo>
                    <a:pt x="68" y="2"/>
                  </a:lnTo>
                  <a:lnTo>
                    <a:pt x="72" y="2"/>
                  </a:lnTo>
                  <a:lnTo>
                    <a:pt x="74" y="4"/>
                  </a:lnTo>
                  <a:lnTo>
                    <a:pt x="78" y="4"/>
                  </a:lnTo>
                  <a:lnTo>
                    <a:pt x="80" y="4"/>
                  </a:lnTo>
                  <a:lnTo>
                    <a:pt x="83" y="6"/>
                  </a:lnTo>
                  <a:lnTo>
                    <a:pt x="85" y="6"/>
                  </a:lnTo>
                  <a:lnTo>
                    <a:pt x="87" y="6"/>
                  </a:lnTo>
                  <a:lnTo>
                    <a:pt x="91" y="8"/>
                  </a:lnTo>
                  <a:lnTo>
                    <a:pt x="93" y="8"/>
                  </a:lnTo>
                  <a:lnTo>
                    <a:pt x="97" y="9"/>
                  </a:lnTo>
                  <a:lnTo>
                    <a:pt x="99" y="11"/>
                  </a:lnTo>
                  <a:lnTo>
                    <a:pt x="104" y="13"/>
                  </a:lnTo>
                  <a:lnTo>
                    <a:pt x="108" y="15"/>
                  </a:lnTo>
                  <a:lnTo>
                    <a:pt x="112" y="19"/>
                  </a:lnTo>
                  <a:lnTo>
                    <a:pt x="118" y="23"/>
                  </a:lnTo>
                  <a:lnTo>
                    <a:pt x="121" y="25"/>
                  </a:lnTo>
                  <a:lnTo>
                    <a:pt x="125" y="30"/>
                  </a:lnTo>
                  <a:lnTo>
                    <a:pt x="125" y="30"/>
                  </a:lnTo>
                  <a:lnTo>
                    <a:pt x="127" y="34"/>
                  </a:lnTo>
                  <a:lnTo>
                    <a:pt x="129" y="36"/>
                  </a:lnTo>
                  <a:lnTo>
                    <a:pt x="131" y="40"/>
                  </a:lnTo>
                  <a:lnTo>
                    <a:pt x="129" y="53"/>
                  </a:lnTo>
                  <a:lnTo>
                    <a:pt x="127" y="51"/>
                  </a:lnTo>
                  <a:lnTo>
                    <a:pt x="125" y="51"/>
                  </a:lnTo>
                  <a:lnTo>
                    <a:pt x="121" y="47"/>
                  </a:lnTo>
                  <a:lnTo>
                    <a:pt x="118" y="46"/>
                  </a:lnTo>
                  <a:lnTo>
                    <a:pt x="116" y="44"/>
                  </a:lnTo>
                  <a:lnTo>
                    <a:pt x="112" y="42"/>
                  </a:lnTo>
                  <a:lnTo>
                    <a:pt x="108" y="40"/>
                  </a:lnTo>
                  <a:lnTo>
                    <a:pt x="106" y="38"/>
                  </a:lnTo>
                  <a:lnTo>
                    <a:pt x="102" y="36"/>
                  </a:lnTo>
                  <a:lnTo>
                    <a:pt x="99" y="34"/>
                  </a:lnTo>
                  <a:lnTo>
                    <a:pt x="93" y="30"/>
                  </a:lnTo>
                  <a:lnTo>
                    <a:pt x="89" y="30"/>
                  </a:lnTo>
                  <a:lnTo>
                    <a:pt x="85" y="28"/>
                  </a:lnTo>
                  <a:lnTo>
                    <a:pt x="80" y="27"/>
                  </a:lnTo>
                  <a:lnTo>
                    <a:pt x="76" y="25"/>
                  </a:lnTo>
                  <a:lnTo>
                    <a:pt x="70" y="23"/>
                  </a:lnTo>
                  <a:lnTo>
                    <a:pt x="68" y="23"/>
                  </a:lnTo>
                  <a:lnTo>
                    <a:pt x="64" y="21"/>
                  </a:lnTo>
                  <a:lnTo>
                    <a:pt x="62" y="21"/>
                  </a:lnTo>
                  <a:lnTo>
                    <a:pt x="61" y="21"/>
                  </a:lnTo>
                  <a:lnTo>
                    <a:pt x="57" y="19"/>
                  </a:lnTo>
                  <a:lnTo>
                    <a:pt x="55" y="19"/>
                  </a:lnTo>
                  <a:lnTo>
                    <a:pt x="51" y="19"/>
                  </a:lnTo>
                  <a:lnTo>
                    <a:pt x="49" y="19"/>
                  </a:lnTo>
                  <a:lnTo>
                    <a:pt x="45" y="19"/>
                  </a:lnTo>
                  <a:lnTo>
                    <a:pt x="43" y="19"/>
                  </a:lnTo>
                  <a:lnTo>
                    <a:pt x="40" y="19"/>
                  </a:lnTo>
                  <a:lnTo>
                    <a:pt x="38" y="19"/>
                  </a:lnTo>
                  <a:lnTo>
                    <a:pt x="34" y="19"/>
                  </a:lnTo>
                  <a:lnTo>
                    <a:pt x="32" y="19"/>
                  </a:lnTo>
                  <a:lnTo>
                    <a:pt x="28" y="19"/>
                  </a:lnTo>
                  <a:lnTo>
                    <a:pt x="26" y="19"/>
                  </a:lnTo>
                  <a:lnTo>
                    <a:pt x="22" y="19"/>
                  </a:lnTo>
                  <a:lnTo>
                    <a:pt x="19" y="19"/>
                  </a:lnTo>
                  <a:lnTo>
                    <a:pt x="17" y="21"/>
                  </a:lnTo>
                  <a:lnTo>
                    <a:pt x="13" y="21"/>
                  </a:lnTo>
                  <a:lnTo>
                    <a:pt x="11" y="21"/>
                  </a:lnTo>
                  <a:lnTo>
                    <a:pt x="7" y="23"/>
                  </a:lnTo>
                  <a:lnTo>
                    <a:pt x="3" y="25"/>
                  </a:lnTo>
                  <a:lnTo>
                    <a:pt x="2" y="25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48" name="Freeform 40"/>
            <p:cNvSpPr>
              <a:spLocks/>
            </p:cNvSpPr>
            <p:nvPr/>
          </p:nvSpPr>
          <p:spPr bwMode="auto">
            <a:xfrm>
              <a:off x="2870" y="1624"/>
              <a:ext cx="134" cy="194"/>
            </a:xfrm>
            <a:custGeom>
              <a:avLst/>
              <a:gdLst>
                <a:gd name="T0" fmla="*/ 42 w 268"/>
                <a:gd name="T1" fmla="*/ 236 h 388"/>
                <a:gd name="T2" fmla="*/ 55 w 268"/>
                <a:gd name="T3" fmla="*/ 200 h 388"/>
                <a:gd name="T4" fmla="*/ 61 w 268"/>
                <a:gd name="T5" fmla="*/ 165 h 388"/>
                <a:gd name="T6" fmla="*/ 59 w 268"/>
                <a:gd name="T7" fmla="*/ 143 h 388"/>
                <a:gd name="T8" fmla="*/ 23 w 268"/>
                <a:gd name="T9" fmla="*/ 131 h 388"/>
                <a:gd name="T10" fmla="*/ 2 w 268"/>
                <a:gd name="T11" fmla="*/ 114 h 388"/>
                <a:gd name="T12" fmla="*/ 6 w 268"/>
                <a:gd name="T13" fmla="*/ 80 h 388"/>
                <a:gd name="T14" fmla="*/ 34 w 268"/>
                <a:gd name="T15" fmla="*/ 74 h 388"/>
                <a:gd name="T16" fmla="*/ 61 w 268"/>
                <a:gd name="T17" fmla="*/ 78 h 388"/>
                <a:gd name="T18" fmla="*/ 72 w 268"/>
                <a:gd name="T19" fmla="*/ 68 h 388"/>
                <a:gd name="T20" fmla="*/ 78 w 268"/>
                <a:gd name="T21" fmla="*/ 44 h 388"/>
                <a:gd name="T22" fmla="*/ 93 w 268"/>
                <a:gd name="T23" fmla="*/ 13 h 388"/>
                <a:gd name="T24" fmla="*/ 127 w 268"/>
                <a:gd name="T25" fmla="*/ 2 h 388"/>
                <a:gd name="T26" fmla="*/ 146 w 268"/>
                <a:gd name="T27" fmla="*/ 23 h 388"/>
                <a:gd name="T28" fmla="*/ 150 w 268"/>
                <a:gd name="T29" fmla="*/ 51 h 388"/>
                <a:gd name="T30" fmla="*/ 182 w 268"/>
                <a:gd name="T31" fmla="*/ 32 h 388"/>
                <a:gd name="T32" fmla="*/ 215 w 268"/>
                <a:gd name="T33" fmla="*/ 21 h 388"/>
                <a:gd name="T34" fmla="*/ 224 w 268"/>
                <a:gd name="T35" fmla="*/ 55 h 388"/>
                <a:gd name="T36" fmla="*/ 211 w 268"/>
                <a:gd name="T37" fmla="*/ 85 h 388"/>
                <a:gd name="T38" fmla="*/ 243 w 268"/>
                <a:gd name="T39" fmla="*/ 82 h 388"/>
                <a:gd name="T40" fmla="*/ 266 w 268"/>
                <a:gd name="T41" fmla="*/ 99 h 388"/>
                <a:gd name="T42" fmla="*/ 249 w 268"/>
                <a:gd name="T43" fmla="*/ 131 h 388"/>
                <a:gd name="T44" fmla="*/ 240 w 268"/>
                <a:gd name="T45" fmla="*/ 156 h 388"/>
                <a:gd name="T46" fmla="*/ 253 w 268"/>
                <a:gd name="T47" fmla="*/ 200 h 388"/>
                <a:gd name="T48" fmla="*/ 211 w 268"/>
                <a:gd name="T49" fmla="*/ 217 h 388"/>
                <a:gd name="T50" fmla="*/ 186 w 268"/>
                <a:gd name="T51" fmla="*/ 222 h 388"/>
                <a:gd name="T52" fmla="*/ 177 w 268"/>
                <a:gd name="T53" fmla="*/ 253 h 388"/>
                <a:gd name="T54" fmla="*/ 162 w 268"/>
                <a:gd name="T55" fmla="*/ 289 h 388"/>
                <a:gd name="T56" fmla="*/ 141 w 268"/>
                <a:gd name="T57" fmla="*/ 329 h 388"/>
                <a:gd name="T58" fmla="*/ 108 w 268"/>
                <a:gd name="T59" fmla="*/ 363 h 388"/>
                <a:gd name="T60" fmla="*/ 65 w 268"/>
                <a:gd name="T61" fmla="*/ 384 h 388"/>
                <a:gd name="T62" fmla="*/ 32 w 268"/>
                <a:gd name="T63" fmla="*/ 355 h 388"/>
                <a:gd name="T64" fmla="*/ 67 w 268"/>
                <a:gd name="T65" fmla="*/ 357 h 388"/>
                <a:gd name="T66" fmla="*/ 105 w 268"/>
                <a:gd name="T67" fmla="*/ 344 h 388"/>
                <a:gd name="T68" fmla="*/ 133 w 268"/>
                <a:gd name="T69" fmla="*/ 304 h 388"/>
                <a:gd name="T70" fmla="*/ 148 w 268"/>
                <a:gd name="T71" fmla="*/ 274 h 388"/>
                <a:gd name="T72" fmla="*/ 160 w 268"/>
                <a:gd name="T73" fmla="*/ 245 h 388"/>
                <a:gd name="T74" fmla="*/ 171 w 268"/>
                <a:gd name="T75" fmla="*/ 207 h 388"/>
                <a:gd name="T76" fmla="*/ 192 w 268"/>
                <a:gd name="T77" fmla="*/ 205 h 388"/>
                <a:gd name="T78" fmla="*/ 215 w 268"/>
                <a:gd name="T79" fmla="*/ 201 h 388"/>
                <a:gd name="T80" fmla="*/ 241 w 268"/>
                <a:gd name="T81" fmla="*/ 182 h 388"/>
                <a:gd name="T82" fmla="*/ 209 w 268"/>
                <a:gd name="T83" fmla="*/ 158 h 388"/>
                <a:gd name="T84" fmla="*/ 224 w 268"/>
                <a:gd name="T85" fmla="*/ 135 h 388"/>
                <a:gd name="T86" fmla="*/ 247 w 268"/>
                <a:gd name="T87" fmla="*/ 108 h 388"/>
                <a:gd name="T88" fmla="*/ 217 w 268"/>
                <a:gd name="T89" fmla="*/ 108 h 388"/>
                <a:gd name="T90" fmla="*/ 194 w 268"/>
                <a:gd name="T91" fmla="*/ 97 h 388"/>
                <a:gd name="T92" fmla="*/ 202 w 268"/>
                <a:gd name="T93" fmla="*/ 70 h 388"/>
                <a:gd name="T94" fmla="*/ 200 w 268"/>
                <a:gd name="T95" fmla="*/ 46 h 388"/>
                <a:gd name="T96" fmla="*/ 171 w 268"/>
                <a:gd name="T97" fmla="*/ 66 h 388"/>
                <a:gd name="T98" fmla="*/ 135 w 268"/>
                <a:gd name="T99" fmla="*/ 65 h 388"/>
                <a:gd name="T100" fmla="*/ 127 w 268"/>
                <a:gd name="T101" fmla="*/ 36 h 388"/>
                <a:gd name="T102" fmla="*/ 101 w 268"/>
                <a:gd name="T103" fmla="*/ 38 h 388"/>
                <a:gd name="T104" fmla="*/ 89 w 268"/>
                <a:gd name="T105" fmla="*/ 70 h 388"/>
                <a:gd name="T106" fmla="*/ 82 w 268"/>
                <a:gd name="T107" fmla="*/ 99 h 388"/>
                <a:gd name="T108" fmla="*/ 46 w 268"/>
                <a:gd name="T109" fmla="*/ 89 h 388"/>
                <a:gd name="T110" fmla="*/ 27 w 268"/>
                <a:gd name="T111" fmla="*/ 104 h 388"/>
                <a:gd name="T112" fmla="*/ 51 w 268"/>
                <a:gd name="T113" fmla="*/ 120 h 388"/>
                <a:gd name="T114" fmla="*/ 80 w 268"/>
                <a:gd name="T115" fmla="*/ 135 h 388"/>
                <a:gd name="T116" fmla="*/ 80 w 268"/>
                <a:gd name="T117" fmla="*/ 175 h 388"/>
                <a:gd name="T118" fmla="*/ 72 w 268"/>
                <a:gd name="T119" fmla="*/ 213 h 388"/>
                <a:gd name="T120" fmla="*/ 61 w 268"/>
                <a:gd name="T121" fmla="*/ 239 h 388"/>
                <a:gd name="T122" fmla="*/ 32 w 268"/>
                <a:gd name="T123" fmla="*/ 283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8" h="388">
                  <a:moveTo>
                    <a:pt x="23" y="251"/>
                  </a:moveTo>
                  <a:lnTo>
                    <a:pt x="23" y="251"/>
                  </a:lnTo>
                  <a:lnTo>
                    <a:pt x="25" y="251"/>
                  </a:lnTo>
                  <a:lnTo>
                    <a:pt x="27" y="251"/>
                  </a:lnTo>
                  <a:lnTo>
                    <a:pt x="30" y="249"/>
                  </a:lnTo>
                  <a:lnTo>
                    <a:pt x="32" y="247"/>
                  </a:lnTo>
                  <a:lnTo>
                    <a:pt x="36" y="243"/>
                  </a:lnTo>
                  <a:lnTo>
                    <a:pt x="38" y="241"/>
                  </a:lnTo>
                  <a:lnTo>
                    <a:pt x="40" y="239"/>
                  </a:lnTo>
                  <a:lnTo>
                    <a:pt x="42" y="236"/>
                  </a:lnTo>
                  <a:lnTo>
                    <a:pt x="46" y="234"/>
                  </a:lnTo>
                  <a:lnTo>
                    <a:pt x="48" y="228"/>
                  </a:lnTo>
                  <a:lnTo>
                    <a:pt x="49" y="224"/>
                  </a:lnTo>
                  <a:lnTo>
                    <a:pt x="49" y="220"/>
                  </a:lnTo>
                  <a:lnTo>
                    <a:pt x="51" y="217"/>
                  </a:lnTo>
                  <a:lnTo>
                    <a:pt x="51" y="215"/>
                  </a:lnTo>
                  <a:lnTo>
                    <a:pt x="53" y="211"/>
                  </a:lnTo>
                  <a:lnTo>
                    <a:pt x="53" y="207"/>
                  </a:lnTo>
                  <a:lnTo>
                    <a:pt x="55" y="203"/>
                  </a:lnTo>
                  <a:lnTo>
                    <a:pt x="55" y="200"/>
                  </a:lnTo>
                  <a:lnTo>
                    <a:pt x="57" y="198"/>
                  </a:lnTo>
                  <a:lnTo>
                    <a:pt x="57" y="194"/>
                  </a:lnTo>
                  <a:lnTo>
                    <a:pt x="59" y="190"/>
                  </a:lnTo>
                  <a:lnTo>
                    <a:pt x="59" y="186"/>
                  </a:lnTo>
                  <a:lnTo>
                    <a:pt x="59" y="182"/>
                  </a:lnTo>
                  <a:lnTo>
                    <a:pt x="59" y="179"/>
                  </a:lnTo>
                  <a:lnTo>
                    <a:pt x="61" y="175"/>
                  </a:lnTo>
                  <a:lnTo>
                    <a:pt x="61" y="171"/>
                  </a:lnTo>
                  <a:lnTo>
                    <a:pt x="61" y="169"/>
                  </a:lnTo>
                  <a:lnTo>
                    <a:pt x="61" y="165"/>
                  </a:lnTo>
                  <a:lnTo>
                    <a:pt x="61" y="162"/>
                  </a:lnTo>
                  <a:lnTo>
                    <a:pt x="61" y="160"/>
                  </a:lnTo>
                  <a:lnTo>
                    <a:pt x="61" y="156"/>
                  </a:lnTo>
                  <a:lnTo>
                    <a:pt x="61" y="154"/>
                  </a:lnTo>
                  <a:lnTo>
                    <a:pt x="61" y="152"/>
                  </a:lnTo>
                  <a:lnTo>
                    <a:pt x="61" y="150"/>
                  </a:lnTo>
                  <a:lnTo>
                    <a:pt x="61" y="148"/>
                  </a:lnTo>
                  <a:lnTo>
                    <a:pt x="61" y="144"/>
                  </a:lnTo>
                  <a:lnTo>
                    <a:pt x="61" y="144"/>
                  </a:lnTo>
                  <a:lnTo>
                    <a:pt x="59" y="143"/>
                  </a:lnTo>
                  <a:lnTo>
                    <a:pt x="57" y="141"/>
                  </a:lnTo>
                  <a:lnTo>
                    <a:pt x="55" y="139"/>
                  </a:lnTo>
                  <a:lnTo>
                    <a:pt x="53" y="139"/>
                  </a:lnTo>
                  <a:lnTo>
                    <a:pt x="48" y="137"/>
                  </a:lnTo>
                  <a:lnTo>
                    <a:pt x="44" y="137"/>
                  </a:lnTo>
                  <a:lnTo>
                    <a:pt x="40" y="135"/>
                  </a:lnTo>
                  <a:lnTo>
                    <a:pt x="36" y="135"/>
                  </a:lnTo>
                  <a:lnTo>
                    <a:pt x="32" y="133"/>
                  </a:lnTo>
                  <a:lnTo>
                    <a:pt x="27" y="133"/>
                  </a:lnTo>
                  <a:lnTo>
                    <a:pt x="23" y="131"/>
                  </a:lnTo>
                  <a:lnTo>
                    <a:pt x="19" y="131"/>
                  </a:lnTo>
                  <a:lnTo>
                    <a:pt x="15" y="131"/>
                  </a:lnTo>
                  <a:lnTo>
                    <a:pt x="13" y="129"/>
                  </a:lnTo>
                  <a:lnTo>
                    <a:pt x="9" y="129"/>
                  </a:lnTo>
                  <a:lnTo>
                    <a:pt x="8" y="127"/>
                  </a:lnTo>
                  <a:lnTo>
                    <a:pt x="6" y="125"/>
                  </a:lnTo>
                  <a:lnTo>
                    <a:pt x="4" y="123"/>
                  </a:lnTo>
                  <a:lnTo>
                    <a:pt x="4" y="122"/>
                  </a:lnTo>
                  <a:lnTo>
                    <a:pt x="2" y="118"/>
                  </a:lnTo>
                  <a:lnTo>
                    <a:pt x="2" y="114"/>
                  </a:lnTo>
                  <a:lnTo>
                    <a:pt x="0" y="112"/>
                  </a:lnTo>
                  <a:lnTo>
                    <a:pt x="0" y="108"/>
                  </a:lnTo>
                  <a:lnTo>
                    <a:pt x="0" y="104"/>
                  </a:lnTo>
                  <a:lnTo>
                    <a:pt x="0" y="101"/>
                  </a:lnTo>
                  <a:lnTo>
                    <a:pt x="0" y="97"/>
                  </a:lnTo>
                  <a:lnTo>
                    <a:pt x="0" y="91"/>
                  </a:lnTo>
                  <a:lnTo>
                    <a:pt x="2" y="89"/>
                  </a:lnTo>
                  <a:lnTo>
                    <a:pt x="2" y="85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8"/>
                  </a:lnTo>
                  <a:lnTo>
                    <a:pt x="9" y="76"/>
                  </a:lnTo>
                  <a:lnTo>
                    <a:pt x="13" y="74"/>
                  </a:lnTo>
                  <a:lnTo>
                    <a:pt x="17" y="74"/>
                  </a:lnTo>
                  <a:lnTo>
                    <a:pt x="21" y="74"/>
                  </a:lnTo>
                  <a:lnTo>
                    <a:pt x="23" y="74"/>
                  </a:lnTo>
                  <a:lnTo>
                    <a:pt x="27" y="74"/>
                  </a:lnTo>
                  <a:lnTo>
                    <a:pt x="29" y="74"/>
                  </a:lnTo>
                  <a:lnTo>
                    <a:pt x="32" y="74"/>
                  </a:lnTo>
                  <a:lnTo>
                    <a:pt x="34" y="74"/>
                  </a:lnTo>
                  <a:lnTo>
                    <a:pt x="38" y="74"/>
                  </a:lnTo>
                  <a:lnTo>
                    <a:pt x="40" y="74"/>
                  </a:lnTo>
                  <a:lnTo>
                    <a:pt x="42" y="76"/>
                  </a:lnTo>
                  <a:lnTo>
                    <a:pt x="46" y="76"/>
                  </a:lnTo>
                  <a:lnTo>
                    <a:pt x="48" y="76"/>
                  </a:lnTo>
                  <a:lnTo>
                    <a:pt x="49" y="76"/>
                  </a:lnTo>
                  <a:lnTo>
                    <a:pt x="53" y="76"/>
                  </a:lnTo>
                  <a:lnTo>
                    <a:pt x="55" y="76"/>
                  </a:lnTo>
                  <a:lnTo>
                    <a:pt x="57" y="78"/>
                  </a:lnTo>
                  <a:lnTo>
                    <a:pt x="61" y="78"/>
                  </a:lnTo>
                  <a:lnTo>
                    <a:pt x="63" y="78"/>
                  </a:lnTo>
                  <a:lnTo>
                    <a:pt x="65" y="80"/>
                  </a:lnTo>
                  <a:lnTo>
                    <a:pt x="68" y="80"/>
                  </a:lnTo>
                  <a:lnTo>
                    <a:pt x="70" y="80"/>
                  </a:lnTo>
                  <a:lnTo>
                    <a:pt x="70" y="80"/>
                  </a:lnTo>
                  <a:lnTo>
                    <a:pt x="70" y="80"/>
                  </a:lnTo>
                  <a:lnTo>
                    <a:pt x="70" y="78"/>
                  </a:lnTo>
                  <a:lnTo>
                    <a:pt x="70" y="74"/>
                  </a:lnTo>
                  <a:lnTo>
                    <a:pt x="72" y="72"/>
                  </a:lnTo>
                  <a:lnTo>
                    <a:pt x="72" y="68"/>
                  </a:lnTo>
                  <a:lnTo>
                    <a:pt x="72" y="66"/>
                  </a:lnTo>
                  <a:lnTo>
                    <a:pt x="72" y="65"/>
                  </a:lnTo>
                  <a:lnTo>
                    <a:pt x="74" y="63"/>
                  </a:lnTo>
                  <a:lnTo>
                    <a:pt x="74" y="59"/>
                  </a:lnTo>
                  <a:lnTo>
                    <a:pt x="74" y="57"/>
                  </a:lnTo>
                  <a:lnTo>
                    <a:pt x="76" y="55"/>
                  </a:lnTo>
                  <a:lnTo>
                    <a:pt x="76" y="51"/>
                  </a:lnTo>
                  <a:lnTo>
                    <a:pt x="76" y="49"/>
                  </a:lnTo>
                  <a:lnTo>
                    <a:pt x="78" y="46"/>
                  </a:lnTo>
                  <a:lnTo>
                    <a:pt x="78" y="44"/>
                  </a:lnTo>
                  <a:lnTo>
                    <a:pt x="80" y="40"/>
                  </a:lnTo>
                  <a:lnTo>
                    <a:pt x="80" y="38"/>
                  </a:lnTo>
                  <a:lnTo>
                    <a:pt x="82" y="34"/>
                  </a:lnTo>
                  <a:lnTo>
                    <a:pt x="84" y="32"/>
                  </a:lnTo>
                  <a:lnTo>
                    <a:pt x="84" y="28"/>
                  </a:lnTo>
                  <a:lnTo>
                    <a:pt x="86" y="27"/>
                  </a:lnTo>
                  <a:lnTo>
                    <a:pt x="86" y="23"/>
                  </a:lnTo>
                  <a:lnTo>
                    <a:pt x="87" y="21"/>
                  </a:lnTo>
                  <a:lnTo>
                    <a:pt x="89" y="19"/>
                  </a:lnTo>
                  <a:lnTo>
                    <a:pt x="93" y="13"/>
                  </a:lnTo>
                  <a:lnTo>
                    <a:pt x="97" y="11"/>
                  </a:lnTo>
                  <a:lnTo>
                    <a:pt x="101" y="8"/>
                  </a:lnTo>
                  <a:lnTo>
                    <a:pt x="105" y="6"/>
                  </a:lnTo>
                  <a:lnTo>
                    <a:pt x="106" y="4"/>
                  </a:lnTo>
                  <a:lnTo>
                    <a:pt x="112" y="2"/>
                  </a:lnTo>
                  <a:lnTo>
                    <a:pt x="114" y="2"/>
                  </a:lnTo>
                  <a:lnTo>
                    <a:pt x="118" y="2"/>
                  </a:lnTo>
                  <a:lnTo>
                    <a:pt x="122" y="0"/>
                  </a:lnTo>
                  <a:lnTo>
                    <a:pt x="125" y="2"/>
                  </a:lnTo>
                  <a:lnTo>
                    <a:pt x="127" y="2"/>
                  </a:lnTo>
                  <a:lnTo>
                    <a:pt x="131" y="2"/>
                  </a:lnTo>
                  <a:lnTo>
                    <a:pt x="133" y="2"/>
                  </a:lnTo>
                  <a:lnTo>
                    <a:pt x="137" y="4"/>
                  </a:lnTo>
                  <a:lnTo>
                    <a:pt x="141" y="8"/>
                  </a:lnTo>
                  <a:lnTo>
                    <a:pt x="144" y="11"/>
                  </a:lnTo>
                  <a:lnTo>
                    <a:pt x="144" y="13"/>
                  </a:lnTo>
                  <a:lnTo>
                    <a:pt x="146" y="15"/>
                  </a:lnTo>
                  <a:lnTo>
                    <a:pt x="146" y="17"/>
                  </a:lnTo>
                  <a:lnTo>
                    <a:pt x="146" y="19"/>
                  </a:lnTo>
                  <a:lnTo>
                    <a:pt x="146" y="23"/>
                  </a:lnTo>
                  <a:lnTo>
                    <a:pt x="146" y="25"/>
                  </a:lnTo>
                  <a:lnTo>
                    <a:pt x="146" y="28"/>
                  </a:lnTo>
                  <a:lnTo>
                    <a:pt x="146" y="30"/>
                  </a:lnTo>
                  <a:lnTo>
                    <a:pt x="146" y="32"/>
                  </a:lnTo>
                  <a:lnTo>
                    <a:pt x="146" y="36"/>
                  </a:lnTo>
                  <a:lnTo>
                    <a:pt x="146" y="38"/>
                  </a:lnTo>
                  <a:lnTo>
                    <a:pt x="146" y="40"/>
                  </a:lnTo>
                  <a:lnTo>
                    <a:pt x="146" y="44"/>
                  </a:lnTo>
                  <a:lnTo>
                    <a:pt x="146" y="46"/>
                  </a:lnTo>
                  <a:lnTo>
                    <a:pt x="150" y="51"/>
                  </a:lnTo>
                  <a:lnTo>
                    <a:pt x="154" y="53"/>
                  </a:lnTo>
                  <a:lnTo>
                    <a:pt x="160" y="55"/>
                  </a:lnTo>
                  <a:lnTo>
                    <a:pt x="163" y="53"/>
                  </a:lnTo>
                  <a:lnTo>
                    <a:pt x="167" y="49"/>
                  </a:lnTo>
                  <a:lnTo>
                    <a:pt x="171" y="46"/>
                  </a:lnTo>
                  <a:lnTo>
                    <a:pt x="173" y="42"/>
                  </a:lnTo>
                  <a:lnTo>
                    <a:pt x="175" y="40"/>
                  </a:lnTo>
                  <a:lnTo>
                    <a:pt x="179" y="38"/>
                  </a:lnTo>
                  <a:lnTo>
                    <a:pt x="181" y="34"/>
                  </a:lnTo>
                  <a:lnTo>
                    <a:pt x="182" y="32"/>
                  </a:lnTo>
                  <a:lnTo>
                    <a:pt x="186" y="28"/>
                  </a:lnTo>
                  <a:lnTo>
                    <a:pt x="188" y="27"/>
                  </a:lnTo>
                  <a:lnTo>
                    <a:pt x="192" y="25"/>
                  </a:lnTo>
                  <a:lnTo>
                    <a:pt x="194" y="21"/>
                  </a:lnTo>
                  <a:lnTo>
                    <a:pt x="198" y="21"/>
                  </a:lnTo>
                  <a:lnTo>
                    <a:pt x="200" y="19"/>
                  </a:lnTo>
                  <a:lnTo>
                    <a:pt x="202" y="19"/>
                  </a:lnTo>
                  <a:lnTo>
                    <a:pt x="205" y="17"/>
                  </a:lnTo>
                  <a:lnTo>
                    <a:pt x="211" y="19"/>
                  </a:lnTo>
                  <a:lnTo>
                    <a:pt x="215" y="21"/>
                  </a:lnTo>
                  <a:lnTo>
                    <a:pt x="219" y="23"/>
                  </a:lnTo>
                  <a:lnTo>
                    <a:pt x="222" y="27"/>
                  </a:lnTo>
                  <a:lnTo>
                    <a:pt x="226" y="30"/>
                  </a:lnTo>
                  <a:lnTo>
                    <a:pt x="228" y="34"/>
                  </a:lnTo>
                  <a:lnTo>
                    <a:pt x="230" y="38"/>
                  </a:lnTo>
                  <a:lnTo>
                    <a:pt x="228" y="40"/>
                  </a:lnTo>
                  <a:lnTo>
                    <a:pt x="228" y="44"/>
                  </a:lnTo>
                  <a:lnTo>
                    <a:pt x="226" y="47"/>
                  </a:lnTo>
                  <a:lnTo>
                    <a:pt x="226" y="51"/>
                  </a:lnTo>
                  <a:lnTo>
                    <a:pt x="224" y="55"/>
                  </a:lnTo>
                  <a:lnTo>
                    <a:pt x="222" y="59"/>
                  </a:lnTo>
                  <a:lnTo>
                    <a:pt x="221" y="63"/>
                  </a:lnTo>
                  <a:lnTo>
                    <a:pt x="219" y="66"/>
                  </a:lnTo>
                  <a:lnTo>
                    <a:pt x="217" y="70"/>
                  </a:lnTo>
                  <a:lnTo>
                    <a:pt x="215" y="74"/>
                  </a:lnTo>
                  <a:lnTo>
                    <a:pt x="213" y="76"/>
                  </a:lnTo>
                  <a:lnTo>
                    <a:pt x="213" y="80"/>
                  </a:lnTo>
                  <a:lnTo>
                    <a:pt x="211" y="82"/>
                  </a:lnTo>
                  <a:lnTo>
                    <a:pt x="211" y="84"/>
                  </a:lnTo>
                  <a:lnTo>
                    <a:pt x="211" y="85"/>
                  </a:lnTo>
                  <a:lnTo>
                    <a:pt x="213" y="85"/>
                  </a:lnTo>
                  <a:lnTo>
                    <a:pt x="217" y="85"/>
                  </a:lnTo>
                  <a:lnTo>
                    <a:pt x="221" y="85"/>
                  </a:lnTo>
                  <a:lnTo>
                    <a:pt x="224" y="85"/>
                  </a:lnTo>
                  <a:lnTo>
                    <a:pt x="226" y="84"/>
                  </a:lnTo>
                  <a:lnTo>
                    <a:pt x="230" y="84"/>
                  </a:lnTo>
                  <a:lnTo>
                    <a:pt x="234" y="84"/>
                  </a:lnTo>
                  <a:lnTo>
                    <a:pt x="236" y="82"/>
                  </a:lnTo>
                  <a:lnTo>
                    <a:pt x="240" y="82"/>
                  </a:lnTo>
                  <a:lnTo>
                    <a:pt x="243" y="82"/>
                  </a:lnTo>
                  <a:lnTo>
                    <a:pt x="245" y="82"/>
                  </a:lnTo>
                  <a:lnTo>
                    <a:pt x="247" y="82"/>
                  </a:lnTo>
                  <a:lnTo>
                    <a:pt x="249" y="82"/>
                  </a:lnTo>
                  <a:lnTo>
                    <a:pt x="251" y="82"/>
                  </a:lnTo>
                  <a:lnTo>
                    <a:pt x="253" y="82"/>
                  </a:lnTo>
                  <a:lnTo>
                    <a:pt x="257" y="84"/>
                  </a:lnTo>
                  <a:lnTo>
                    <a:pt x="259" y="85"/>
                  </a:lnTo>
                  <a:lnTo>
                    <a:pt x="262" y="89"/>
                  </a:lnTo>
                  <a:lnTo>
                    <a:pt x="264" y="93"/>
                  </a:lnTo>
                  <a:lnTo>
                    <a:pt x="266" y="99"/>
                  </a:lnTo>
                  <a:lnTo>
                    <a:pt x="268" y="103"/>
                  </a:lnTo>
                  <a:lnTo>
                    <a:pt x="266" y="106"/>
                  </a:lnTo>
                  <a:lnTo>
                    <a:pt x="266" y="112"/>
                  </a:lnTo>
                  <a:lnTo>
                    <a:pt x="264" y="114"/>
                  </a:lnTo>
                  <a:lnTo>
                    <a:pt x="262" y="116"/>
                  </a:lnTo>
                  <a:lnTo>
                    <a:pt x="259" y="118"/>
                  </a:lnTo>
                  <a:lnTo>
                    <a:pt x="257" y="122"/>
                  </a:lnTo>
                  <a:lnTo>
                    <a:pt x="255" y="125"/>
                  </a:lnTo>
                  <a:lnTo>
                    <a:pt x="251" y="127"/>
                  </a:lnTo>
                  <a:lnTo>
                    <a:pt x="249" y="131"/>
                  </a:lnTo>
                  <a:lnTo>
                    <a:pt x="247" y="135"/>
                  </a:lnTo>
                  <a:lnTo>
                    <a:pt x="243" y="137"/>
                  </a:lnTo>
                  <a:lnTo>
                    <a:pt x="240" y="141"/>
                  </a:lnTo>
                  <a:lnTo>
                    <a:pt x="238" y="143"/>
                  </a:lnTo>
                  <a:lnTo>
                    <a:pt x="236" y="144"/>
                  </a:lnTo>
                  <a:lnTo>
                    <a:pt x="232" y="148"/>
                  </a:lnTo>
                  <a:lnTo>
                    <a:pt x="232" y="150"/>
                  </a:lnTo>
                  <a:lnTo>
                    <a:pt x="232" y="150"/>
                  </a:lnTo>
                  <a:lnTo>
                    <a:pt x="236" y="152"/>
                  </a:lnTo>
                  <a:lnTo>
                    <a:pt x="240" y="156"/>
                  </a:lnTo>
                  <a:lnTo>
                    <a:pt x="243" y="160"/>
                  </a:lnTo>
                  <a:lnTo>
                    <a:pt x="247" y="163"/>
                  </a:lnTo>
                  <a:lnTo>
                    <a:pt x="253" y="169"/>
                  </a:lnTo>
                  <a:lnTo>
                    <a:pt x="255" y="173"/>
                  </a:lnTo>
                  <a:lnTo>
                    <a:pt x="257" y="177"/>
                  </a:lnTo>
                  <a:lnTo>
                    <a:pt x="257" y="181"/>
                  </a:lnTo>
                  <a:lnTo>
                    <a:pt x="257" y="186"/>
                  </a:lnTo>
                  <a:lnTo>
                    <a:pt x="257" y="190"/>
                  </a:lnTo>
                  <a:lnTo>
                    <a:pt x="255" y="194"/>
                  </a:lnTo>
                  <a:lnTo>
                    <a:pt x="253" y="200"/>
                  </a:lnTo>
                  <a:lnTo>
                    <a:pt x="249" y="203"/>
                  </a:lnTo>
                  <a:lnTo>
                    <a:pt x="245" y="207"/>
                  </a:lnTo>
                  <a:lnTo>
                    <a:pt x="241" y="209"/>
                  </a:lnTo>
                  <a:lnTo>
                    <a:pt x="238" y="209"/>
                  </a:lnTo>
                  <a:lnTo>
                    <a:pt x="234" y="211"/>
                  </a:lnTo>
                  <a:lnTo>
                    <a:pt x="230" y="211"/>
                  </a:lnTo>
                  <a:lnTo>
                    <a:pt x="226" y="213"/>
                  </a:lnTo>
                  <a:lnTo>
                    <a:pt x="221" y="215"/>
                  </a:lnTo>
                  <a:lnTo>
                    <a:pt x="217" y="215"/>
                  </a:lnTo>
                  <a:lnTo>
                    <a:pt x="211" y="217"/>
                  </a:lnTo>
                  <a:lnTo>
                    <a:pt x="207" y="219"/>
                  </a:lnTo>
                  <a:lnTo>
                    <a:pt x="203" y="219"/>
                  </a:lnTo>
                  <a:lnTo>
                    <a:pt x="200" y="219"/>
                  </a:lnTo>
                  <a:lnTo>
                    <a:pt x="196" y="220"/>
                  </a:lnTo>
                  <a:lnTo>
                    <a:pt x="192" y="220"/>
                  </a:lnTo>
                  <a:lnTo>
                    <a:pt x="190" y="222"/>
                  </a:lnTo>
                  <a:lnTo>
                    <a:pt x="188" y="222"/>
                  </a:lnTo>
                  <a:lnTo>
                    <a:pt x="186" y="222"/>
                  </a:lnTo>
                  <a:lnTo>
                    <a:pt x="186" y="222"/>
                  </a:lnTo>
                  <a:lnTo>
                    <a:pt x="186" y="222"/>
                  </a:lnTo>
                  <a:lnTo>
                    <a:pt x="184" y="224"/>
                  </a:lnTo>
                  <a:lnTo>
                    <a:pt x="184" y="226"/>
                  </a:lnTo>
                  <a:lnTo>
                    <a:pt x="184" y="230"/>
                  </a:lnTo>
                  <a:lnTo>
                    <a:pt x="182" y="234"/>
                  </a:lnTo>
                  <a:lnTo>
                    <a:pt x="181" y="238"/>
                  </a:lnTo>
                  <a:lnTo>
                    <a:pt x="181" y="241"/>
                  </a:lnTo>
                  <a:lnTo>
                    <a:pt x="179" y="243"/>
                  </a:lnTo>
                  <a:lnTo>
                    <a:pt x="179" y="247"/>
                  </a:lnTo>
                  <a:lnTo>
                    <a:pt x="179" y="251"/>
                  </a:lnTo>
                  <a:lnTo>
                    <a:pt x="177" y="253"/>
                  </a:lnTo>
                  <a:lnTo>
                    <a:pt x="177" y="257"/>
                  </a:lnTo>
                  <a:lnTo>
                    <a:pt x="175" y="258"/>
                  </a:lnTo>
                  <a:lnTo>
                    <a:pt x="173" y="262"/>
                  </a:lnTo>
                  <a:lnTo>
                    <a:pt x="173" y="266"/>
                  </a:lnTo>
                  <a:lnTo>
                    <a:pt x="171" y="270"/>
                  </a:lnTo>
                  <a:lnTo>
                    <a:pt x="169" y="274"/>
                  </a:lnTo>
                  <a:lnTo>
                    <a:pt x="167" y="277"/>
                  </a:lnTo>
                  <a:lnTo>
                    <a:pt x="165" y="281"/>
                  </a:lnTo>
                  <a:lnTo>
                    <a:pt x="163" y="285"/>
                  </a:lnTo>
                  <a:lnTo>
                    <a:pt x="162" y="289"/>
                  </a:lnTo>
                  <a:lnTo>
                    <a:pt x="162" y="293"/>
                  </a:lnTo>
                  <a:lnTo>
                    <a:pt x="158" y="296"/>
                  </a:lnTo>
                  <a:lnTo>
                    <a:pt x="158" y="302"/>
                  </a:lnTo>
                  <a:lnTo>
                    <a:pt x="154" y="306"/>
                  </a:lnTo>
                  <a:lnTo>
                    <a:pt x="154" y="310"/>
                  </a:lnTo>
                  <a:lnTo>
                    <a:pt x="150" y="314"/>
                  </a:lnTo>
                  <a:lnTo>
                    <a:pt x="148" y="317"/>
                  </a:lnTo>
                  <a:lnTo>
                    <a:pt x="144" y="321"/>
                  </a:lnTo>
                  <a:lnTo>
                    <a:pt x="143" y="325"/>
                  </a:lnTo>
                  <a:lnTo>
                    <a:pt x="141" y="329"/>
                  </a:lnTo>
                  <a:lnTo>
                    <a:pt x="137" y="333"/>
                  </a:lnTo>
                  <a:lnTo>
                    <a:pt x="135" y="336"/>
                  </a:lnTo>
                  <a:lnTo>
                    <a:pt x="131" y="340"/>
                  </a:lnTo>
                  <a:lnTo>
                    <a:pt x="127" y="344"/>
                  </a:lnTo>
                  <a:lnTo>
                    <a:pt x="125" y="348"/>
                  </a:lnTo>
                  <a:lnTo>
                    <a:pt x="122" y="352"/>
                  </a:lnTo>
                  <a:lnTo>
                    <a:pt x="118" y="355"/>
                  </a:lnTo>
                  <a:lnTo>
                    <a:pt x="114" y="357"/>
                  </a:lnTo>
                  <a:lnTo>
                    <a:pt x="112" y="361"/>
                  </a:lnTo>
                  <a:lnTo>
                    <a:pt x="108" y="363"/>
                  </a:lnTo>
                  <a:lnTo>
                    <a:pt x="105" y="367"/>
                  </a:lnTo>
                  <a:lnTo>
                    <a:pt x="101" y="369"/>
                  </a:lnTo>
                  <a:lnTo>
                    <a:pt x="97" y="372"/>
                  </a:lnTo>
                  <a:lnTo>
                    <a:pt x="91" y="374"/>
                  </a:lnTo>
                  <a:lnTo>
                    <a:pt x="87" y="376"/>
                  </a:lnTo>
                  <a:lnTo>
                    <a:pt x="84" y="378"/>
                  </a:lnTo>
                  <a:lnTo>
                    <a:pt x="80" y="380"/>
                  </a:lnTo>
                  <a:lnTo>
                    <a:pt x="74" y="382"/>
                  </a:lnTo>
                  <a:lnTo>
                    <a:pt x="70" y="384"/>
                  </a:lnTo>
                  <a:lnTo>
                    <a:pt x="65" y="384"/>
                  </a:lnTo>
                  <a:lnTo>
                    <a:pt x="61" y="386"/>
                  </a:lnTo>
                  <a:lnTo>
                    <a:pt x="55" y="386"/>
                  </a:lnTo>
                  <a:lnTo>
                    <a:pt x="51" y="388"/>
                  </a:lnTo>
                  <a:lnTo>
                    <a:pt x="46" y="388"/>
                  </a:lnTo>
                  <a:lnTo>
                    <a:pt x="40" y="388"/>
                  </a:lnTo>
                  <a:lnTo>
                    <a:pt x="34" y="388"/>
                  </a:lnTo>
                  <a:lnTo>
                    <a:pt x="29" y="388"/>
                  </a:lnTo>
                  <a:lnTo>
                    <a:pt x="29" y="355"/>
                  </a:lnTo>
                  <a:lnTo>
                    <a:pt x="30" y="355"/>
                  </a:lnTo>
                  <a:lnTo>
                    <a:pt x="32" y="355"/>
                  </a:lnTo>
                  <a:lnTo>
                    <a:pt x="36" y="355"/>
                  </a:lnTo>
                  <a:lnTo>
                    <a:pt x="40" y="357"/>
                  </a:lnTo>
                  <a:lnTo>
                    <a:pt x="42" y="357"/>
                  </a:lnTo>
                  <a:lnTo>
                    <a:pt x="46" y="357"/>
                  </a:lnTo>
                  <a:lnTo>
                    <a:pt x="48" y="357"/>
                  </a:lnTo>
                  <a:lnTo>
                    <a:pt x="51" y="357"/>
                  </a:lnTo>
                  <a:lnTo>
                    <a:pt x="55" y="357"/>
                  </a:lnTo>
                  <a:lnTo>
                    <a:pt x="59" y="357"/>
                  </a:lnTo>
                  <a:lnTo>
                    <a:pt x="63" y="357"/>
                  </a:lnTo>
                  <a:lnTo>
                    <a:pt x="67" y="357"/>
                  </a:lnTo>
                  <a:lnTo>
                    <a:pt x="70" y="355"/>
                  </a:lnTo>
                  <a:lnTo>
                    <a:pt x="74" y="355"/>
                  </a:lnTo>
                  <a:lnTo>
                    <a:pt x="78" y="355"/>
                  </a:lnTo>
                  <a:lnTo>
                    <a:pt x="82" y="353"/>
                  </a:lnTo>
                  <a:lnTo>
                    <a:pt x="86" y="352"/>
                  </a:lnTo>
                  <a:lnTo>
                    <a:pt x="89" y="352"/>
                  </a:lnTo>
                  <a:lnTo>
                    <a:pt x="93" y="350"/>
                  </a:lnTo>
                  <a:lnTo>
                    <a:pt x="97" y="348"/>
                  </a:lnTo>
                  <a:lnTo>
                    <a:pt x="101" y="346"/>
                  </a:lnTo>
                  <a:lnTo>
                    <a:pt x="105" y="344"/>
                  </a:lnTo>
                  <a:lnTo>
                    <a:pt x="108" y="340"/>
                  </a:lnTo>
                  <a:lnTo>
                    <a:pt x="112" y="338"/>
                  </a:lnTo>
                  <a:lnTo>
                    <a:pt x="116" y="334"/>
                  </a:lnTo>
                  <a:lnTo>
                    <a:pt x="118" y="331"/>
                  </a:lnTo>
                  <a:lnTo>
                    <a:pt x="122" y="329"/>
                  </a:lnTo>
                  <a:lnTo>
                    <a:pt x="125" y="325"/>
                  </a:lnTo>
                  <a:lnTo>
                    <a:pt x="127" y="319"/>
                  </a:lnTo>
                  <a:lnTo>
                    <a:pt x="129" y="315"/>
                  </a:lnTo>
                  <a:lnTo>
                    <a:pt x="131" y="310"/>
                  </a:lnTo>
                  <a:lnTo>
                    <a:pt x="133" y="304"/>
                  </a:lnTo>
                  <a:lnTo>
                    <a:pt x="135" y="302"/>
                  </a:lnTo>
                  <a:lnTo>
                    <a:pt x="137" y="300"/>
                  </a:lnTo>
                  <a:lnTo>
                    <a:pt x="137" y="296"/>
                  </a:lnTo>
                  <a:lnTo>
                    <a:pt x="139" y="295"/>
                  </a:lnTo>
                  <a:lnTo>
                    <a:pt x="141" y="289"/>
                  </a:lnTo>
                  <a:lnTo>
                    <a:pt x="143" y="285"/>
                  </a:lnTo>
                  <a:lnTo>
                    <a:pt x="144" y="283"/>
                  </a:lnTo>
                  <a:lnTo>
                    <a:pt x="144" y="279"/>
                  </a:lnTo>
                  <a:lnTo>
                    <a:pt x="146" y="277"/>
                  </a:lnTo>
                  <a:lnTo>
                    <a:pt x="148" y="274"/>
                  </a:lnTo>
                  <a:lnTo>
                    <a:pt x="148" y="272"/>
                  </a:lnTo>
                  <a:lnTo>
                    <a:pt x="150" y="270"/>
                  </a:lnTo>
                  <a:lnTo>
                    <a:pt x="150" y="266"/>
                  </a:lnTo>
                  <a:lnTo>
                    <a:pt x="152" y="264"/>
                  </a:lnTo>
                  <a:lnTo>
                    <a:pt x="152" y="260"/>
                  </a:lnTo>
                  <a:lnTo>
                    <a:pt x="154" y="258"/>
                  </a:lnTo>
                  <a:lnTo>
                    <a:pt x="154" y="257"/>
                  </a:lnTo>
                  <a:lnTo>
                    <a:pt x="156" y="255"/>
                  </a:lnTo>
                  <a:lnTo>
                    <a:pt x="158" y="249"/>
                  </a:lnTo>
                  <a:lnTo>
                    <a:pt x="160" y="245"/>
                  </a:lnTo>
                  <a:lnTo>
                    <a:pt x="160" y="239"/>
                  </a:lnTo>
                  <a:lnTo>
                    <a:pt x="162" y="234"/>
                  </a:lnTo>
                  <a:lnTo>
                    <a:pt x="163" y="230"/>
                  </a:lnTo>
                  <a:lnTo>
                    <a:pt x="165" y="226"/>
                  </a:lnTo>
                  <a:lnTo>
                    <a:pt x="165" y="222"/>
                  </a:lnTo>
                  <a:lnTo>
                    <a:pt x="167" y="219"/>
                  </a:lnTo>
                  <a:lnTo>
                    <a:pt x="169" y="215"/>
                  </a:lnTo>
                  <a:lnTo>
                    <a:pt x="169" y="211"/>
                  </a:lnTo>
                  <a:lnTo>
                    <a:pt x="171" y="209"/>
                  </a:lnTo>
                  <a:lnTo>
                    <a:pt x="171" y="207"/>
                  </a:lnTo>
                  <a:lnTo>
                    <a:pt x="173" y="203"/>
                  </a:lnTo>
                  <a:lnTo>
                    <a:pt x="173" y="203"/>
                  </a:lnTo>
                  <a:lnTo>
                    <a:pt x="175" y="200"/>
                  </a:lnTo>
                  <a:lnTo>
                    <a:pt x="177" y="200"/>
                  </a:lnTo>
                  <a:lnTo>
                    <a:pt x="179" y="200"/>
                  </a:lnTo>
                  <a:lnTo>
                    <a:pt x="181" y="200"/>
                  </a:lnTo>
                  <a:lnTo>
                    <a:pt x="184" y="201"/>
                  </a:lnTo>
                  <a:lnTo>
                    <a:pt x="186" y="203"/>
                  </a:lnTo>
                  <a:lnTo>
                    <a:pt x="190" y="205"/>
                  </a:lnTo>
                  <a:lnTo>
                    <a:pt x="192" y="205"/>
                  </a:lnTo>
                  <a:lnTo>
                    <a:pt x="194" y="207"/>
                  </a:lnTo>
                  <a:lnTo>
                    <a:pt x="194" y="207"/>
                  </a:lnTo>
                  <a:lnTo>
                    <a:pt x="194" y="207"/>
                  </a:lnTo>
                  <a:lnTo>
                    <a:pt x="196" y="207"/>
                  </a:lnTo>
                  <a:lnTo>
                    <a:pt x="198" y="205"/>
                  </a:lnTo>
                  <a:lnTo>
                    <a:pt x="200" y="205"/>
                  </a:lnTo>
                  <a:lnTo>
                    <a:pt x="203" y="205"/>
                  </a:lnTo>
                  <a:lnTo>
                    <a:pt x="207" y="203"/>
                  </a:lnTo>
                  <a:lnTo>
                    <a:pt x="211" y="203"/>
                  </a:lnTo>
                  <a:lnTo>
                    <a:pt x="215" y="201"/>
                  </a:lnTo>
                  <a:lnTo>
                    <a:pt x="219" y="201"/>
                  </a:lnTo>
                  <a:lnTo>
                    <a:pt x="224" y="200"/>
                  </a:lnTo>
                  <a:lnTo>
                    <a:pt x="226" y="198"/>
                  </a:lnTo>
                  <a:lnTo>
                    <a:pt x="232" y="198"/>
                  </a:lnTo>
                  <a:lnTo>
                    <a:pt x="234" y="196"/>
                  </a:lnTo>
                  <a:lnTo>
                    <a:pt x="238" y="194"/>
                  </a:lnTo>
                  <a:lnTo>
                    <a:pt x="240" y="192"/>
                  </a:lnTo>
                  <a:lnTo>
                    <a:pt x="241" y="192"/>
                  </a:lnTo>
                  <a:lnTo>
                    <a:pt x="241" y="186"/>
                  </a:lnTo>
                  <a:lnTo>
                    <a:pt x="241" y="182"/>
                  </a:lnTo>
                  <a:lnTo>
                    <a:pt x="241" y="179"/>
                  </a:lnTo>
                  <a:lnTo>
                    <a:pt x="240" y="175"/>
                  </a:lnTo>
                  <a:lnTo>
                    <a:pt x="236" y="169"/>
                  </a:lnTo>
                  <a:lnTo>
                    <a:pt x="234" y="165"/>
                  </a:lnTo>
                  <a:lnTo>
                    <a:pt x="230" y="163"/>
                  </a:lnTo>
                  <a:lnTo>
                    <a:pt x="226" y="162"/>
                  </a:lnTo>
                  <a:lnTo>
                    <a:pt x="221" y="162"/>
                  </a:lnTo>
                  <a:lnTo>
                    <a:pt x="217" y="160"/>
                  </a:lnTo>
                  <a:lnTo>
                    <a:pt x="213" y="160"/>
                  </a:lnTo>
                  <a:lnTo>
                    <a:pt x="209" y="158"/>
                  </a:lnTo>
                  <a:lnTo>
                    <a:pt x="205" y="156"/>
                  </a:lnTo>
                  <a:lnTo>
                    <a:pt x="205" y="156"/>
                  </a:lnTo>
                  <a:lnTo>
                    <a:pt x="205" y="152"/>
                  </a:lnTo>
                  <a:lnTo>
                    <a:pt x="205" y="150"/>
                  </a:lnTo>
                  <a:lnTo>
                    <a:pt x="207" y="148"/>
                  </a:lnTo>
                  <a:lnTo>
                    <a:pt x="209" y="146"/>
                  </a:lnTo>
                  <a:lnTo>
                    <a:pt x="213" y="143"/>
                  </a:lnTo>
                  <a:lnTo>
                    <a:pt x="217" y="141"/>
                  </a:lnTo>
                  <a:lnTo>
                    <a:pt x="221" y="137"/>
                  </a:lnTo>
                  <a:lnTo>
                    <a:pt x="224" y="135"/>
                  </a:lnTo>
                  <a:lnTo>
                    <a:pt x="228" y="131"/>
                  </a:lnTo>
                  <a:lnTo>
                    <a:pt x="232" y="129"/>
                  </a:lnTo>
                  <a:lnTo>
                    <a:pt x="236" y="125"/>
                  </a:lnTo>
                  <a:lnTo>
                    <a:pt x="240" y="123"/>
                  </a:lnTo>
                  <a:lnTo>
                    <a:pt x="241" y="120"/>
                  </a:lnTo>
                  <a:lnTo>
                    <a:pt x="245" y="118"/>
                  </a:lnTo>
                  <a:lnTo>
                    <a:pt x="247" y="114"/>
                  </a:lnTo>
                  <a:lnTo>
                    <a:pt x="247" y="112"/>
                  </a:lnTo>
                  <a:lnTo>
                    <a:pt x="247" y="110"/>
                  </a:lnTo>
                  <a:lnTo>
                    <a:pt x="247" y="108"/>
                  </a:lnTo>
                  <a:lnTo>
                    <a:pt x="245" y="106"/>
                  </a:lnTo>
                  <a:lnTo>
                    <a:pt x="243" y="106"/>
                  </a:lnTo>
                  <a:lnTo>
                    <a:pt x="241" y="104"/>
                  </a:lnTo>
                  <a:lnTo>
                    <a:pt x="238" y="104"/>
                  </a:lnTo>
                  <a:lnTo>
                    <a:pt x="234" y="104"/>
                  </a:lnTo>
                  <a:lnTo>
                    <a:pt x="230" y="106"/>
                  </a:lnTo>
                  <a:lnTo>
                    <a:pt x="226" y="106"/>
                  </a:lnTo>
                  <a:lnTo>
                    <a:pt x="224" y="106"/>
                  </a:lnTo>
                  <a:lnTo>
                    <a:pt x="221" y="108"/>
                  </a:lnTo>
                  <a:lnTo>
                    <a:pt x="217" y="108"/>
                  </a:lnTo>
                  <a:lnTo>
                    <a:pt x="213" y="108"/>
                  </a:lnTo>
                  <a:lnTo>
                    <a:pt x="209" y="108"/>
                  </a:lnTo>
                  <a:lnTo>
                    <a:pt x="205" y="108"/>
                  </a:lnTo>
                  <a:lnTo>
                    <a:pt x="203" y="108"/>
                  </a:lnTo>
                  <a:lnTo>
                    <a:pt x="202" y="108"/>
                  </a:lnTo>
                  <a:lnTo>
                    <a:pt x="200" y="108"/>
                  </a:lnTo>
                  <a:lnTo>
                    <a:pt x="198" y="106"/>
                  </a:lnTo>
                  <a:lnTo>
                    <a:pt x="196" y="103"/>
                  </a:lnTo>
                  <a:lnTo>
                    <a:pt x="194" y="99"/>
                  </a:lnTo>
                  <a:lnTo>
                    <a:pt x="194" y="97"/>
                  </a:lnTo>
                  <a:lnTo>
                    <a:pt x="192" y="93"/>
                  </a:lnTo>
                  <a:lnTo>
                    <a:pt x="192" y="91"/>
                  </a:lnTo>
                  <a:lnTo>
                    <a:pt x="192" y="89"/>
                  </a:lnTo>
                  <a:lnTo>
                    <a:pt x="192" y="87"/>
                  </a:lnTo>
                  <a:lnTo>
                    <a:pt x="192" y="85"/>
                  </a:lnTo>
                  <a:lnTo>
                    <a:pt x="196" y="84"/>
                  </a:lnTo>
                  <a:lnTo>
                    <a:pt x="196" y="80"/>
                  </a:lnTo>
                  <a:lnTo>
                    <a:pt x="198" y="78"/>
                  </a:lnTo>
                  <a:lnTo>
                    <a:pt x="200" y="74"/>
                  </a:lnTo>
                  <a:lnTo>
                    <a:pt x="202" y="70"/>
                  </a:lnTo>
                  <a:lnTo>
                    <a:pt x="203" y="66"/>
                  </a:lnTo>
                  <a:lnTo>
                    <a:pt x="205" y="65"/>
                  </a:lnTo>
                  <a:lnTo>
                    <a:pt x="205" y="59"/>
                  </a:lnTo>
                  <a:lnTo>
                    <a:pt x="207" y="57"/>
                  </a:lnTo>
                  <a:lnTo>
                    <a:pt x="207" y="53"/>
                  </a:lnTo>
                  <a:lnTo>
                    <a:pt x="209" y="51"/>
                  </a:lnTo>
                  <a:lnTo>
                    <a:pt x="209" y="47"/>
                  </a:lnTo>
                  <a:lnTo>
                    <a:pt x="207" y="46"/>
                  </a:lnTo>
                  <a:lnTo>
                    <a:pt x="205" y="44"/>
                  </a:lnTo>
                  <a:lnTo>
                    <a:pt x="200" y="46"/>
                  </a:lnTo>
                  <a:lnTo>
                    <a:pt x="198" y="47"/>
                  </a:lnTo>
                  <a:lnTo>
                    <a:pt x="194" y="49"/>
                  </a:lnTo>
                  <a:lnTo>
                    <a:pt x="192" y="51"/>
                  </a:lnTo>
                  <a:lnTo>
                    <a:pt x="188" y="53"/>
                  </a:lnTo>
                  <a:lnTo>
                    <a:pt x="184" y="57"/>
                  </a:lnTo>
                  <a:lnTo>
                    <a:pt x="182" y="59"/>
                  </a:lnTo>
                  <a:lnTo>
                    <a:pt x="179" y="61"/>
                  </a:lnTo>
                  <a:lnTo>
                    <a:pt x="177" y="65"/>
                  </a:lnTo>
                  <a:lnTo>
                    <a:pt x="173" y="65"/>
                  </a:lnTo>
                  <a:lnTo>
                    <a:pt x="171" y="66"/>
                  </a:lnTo>
                  <a:lnTo>
                    <a:pt x="169" y="68"/>
                  </a:lnTo>
                  <a:lnTo>
                    <a:pt x="167" y="70"/>
                  </a:lnTo>
                  <a:lnTo>
                    <a:pt x="163" y="70"/>
                  </a:lnTo>
                  <a:lnTo>
                    <a:pt x="158" y="72"/>
                  </a:lnTo>
                  <a:lnTo>
                    <a:pt x="154" y="72"/>
                  </a:lnTo>
                  <a:lnTo>
                    <a:pt x="148" y="72"/>
                  </a:lnTo>
                  <a:lnTo>
                    <a:pt x="144" y="72"/>
                  </a:lnTo>
                  <a:lnTo>
                    <a:pt x="139" y="70"/>
                  </a:lnTo>
                  <a:lnTo>
                    <a:pt x="137" y="68"/>
                  </a:lnTo>
                  <a:lnTo>
                    <a:pt x="135" y="65"/>
                  </a:lnTo>
                  <a:lnTo>
                    <a:pt x="133" y="61"/>
                  </a:lnTo>
                  <a:lnTo>
                    <a:pt x="133" y="59"/>
                  </a:lnTo>
                  <a:lnTo>
                    <a:pt x="133" y="57"/>
                  </a:lnTo>
                  <a:lnTo>
                    <a:pt x="133" y="53"/>
                  </a:lnTo>
                  <a:lnTo>
                    <a:pt x="131" y="49"/>
                  </a:lnTo>
                  <a:lnTo>
                    <a:pt x="131" y="47"/>
                  </a:lnTo>
                  <a:lnTo>
                    <a:pt x="131" y="44"/>
                  </a:lnTo>
                  <a:lnTo>
                    <a:pt x="131" y="42"/>
                  </a:lnTo>
                  <a:lnTo>
                    <a:pt x="129" y="38"/>
                  </a:lnTo>
                  <a:lnTo>
                    <a:pt x="127" y="36"/>
                  </a:lnTo>
                  <a:lnTo>
                    <a:pt x="127" y="34"/>
                  </a:lnTo>
                  <a:lnTo>
                    <a:pt x="125" y="32"/>
                  </a:lnTo>
                  <a:lnTo>
                    <a:pt x="124" y="30"/>
                  </a:lnTo>
                  <a:lnTo>
                    <a:pt x="118" y="28"/>
                  </a:lnTo>
                  <a:lnTo>
                    <a:pt x="116" y="28"/>
                  </a:lnTo>
                  <a:lnTo>
                    <a:pt x="112" y="28"/>
                  </a:lnTo>
                  <a:lnTo>
                    <a:pt x="110" y="30"/>
                  </a:lnTo>
                  <a:lnTo>
                    <a:pt x="108" y="30"/>
                  </a:lnTo>
                  <a:lnTo>
                    <a:pt x="105" y="34"/>
                  </a:lnTo>
                  <a:lnTo>
                    <a:pt x="101" y="38"/>
                  </a:lnTo>
                  <a:lnTo>
                    <a:pt x="99" y="40"/>
                  </a:lnTo>
                  <a:lnTo>
                    <a:pt x="97" y="42"/>
                  </a:lnTo>
                  <a:lnTo>
                    <a:pt x="95" y="46"/>
                  </a:lnTo>
                  <a:lnTo>
                    <a:pt x="95" y="49"/>
                  </a:lnTo>
                  <a:lnTo>
                    <a:pt x="93" y="51"/>
                  </a:lnTo>
                  <a:lnTo>
                    <a:pt x="91" y="55"/>
                  </a:lnTo>
                  <a:lnTo>
                    <a:pt x="91" y="59"/>
                  </a:lnTo>
                  <a:lnTo>
                    <a:pt x="91" y="63"/>
                  </a:lnTo>
                  <a:lnTo>
                    <a:pt x="89" y="66"/>
                  </a:lnTo>
                  <a:lnTo>
                    <a:pt x="89" y="70"/>
                  </a:lnTo>
                  <a:lnTo>
                    <a:pt x="89" y="74"/>
                  </a:lnTo>
                  <a:lnTo>
                    <a:pt x="89" y="78"/>
                  </a:lnTo>
                  <a:lnTo>
                    <a:pt x="89" y="80"/>
                  </a:lnTo>
                  <a:lnTo>
                    <a:pt x="89" y="84"/>
                  </a:lnTo>
                  <a:lnTo>
                    <a:pt x="89" y="85"/>
                  </a:lnTo>
                  <a:lnTo>
                    <a:pt x="89" y="89"/>
                  </a:lnTo>
                  <a:lnTo>
                    <a:pt x="87" y="93"/>
                  </a:lnTo>
                  <a:lnTo>
                    <a:pt x="87" y="97"/>
                  </a:lnTo>
                  <a:lnTo>
                    <a:pt x="84" y="99"/>
                  </a:lnTo>
                  <a:lnTo>
                    <a:pt x="82" y="99"/>
                  </a:lnTo>
                  <a:lnTo>
                    <a:pt x="78" y="97"/>
                  </a:lnTo>
                  <a:lnTo>
                    <a:pt x="74" y="97"/>
                  </a:lnTo>
                  <a:lnTo>
                    <a:pt x="70" y="95"/>
                  </a:lnTo>
                  <a:lnTo>
                    <a:pt x="68" y="95"/>
                  </a:lnTo>
                  <a:lnTo>
                    <a:pt x="65" y="93"/>
                  </a:lnTo>
                  <a:lnTo>
                    <a:pt x="61" y="93"/>
                  </a:lnTo>
                  <a:lnTo>
                    <a:pt x="57" y="91"/>
                  </a:lnTo>
                  <a:lnTo>
                    <a:pt x="53" y="91"/>
                  </a:lnTo>
                  <a:lnTo>
                    <a:pt x="49" y="89"/>
                  </a:lnTo>
                  <a:lnTo>
                    <a:pt x="46" y="89"/>
                  </a:lnTo>
                  <a:lnTo>
                    <a:pt x="44" y="87"/>
                  </a:lnTo>
                  <a:lnTo>
                    <a:pt x="40" y="87"/>
                  </a:lnTo>
                  <a:lnTo>
                    <a:pt x="38" y="87"/>
                  </a:lnTo>
                  <a:lnTo>
                    <a:pt x="34" y="89"/>
                  </a:lnTo>
                  <a:lnTo>
                    <a:pt x="32" y="89"/>
                  </a:lnTo>
                  <a:lnTo>
                    <a:pt x="32" y="91"/>
                  </a:lnTo>
                  <a:lnTo>
                    <a:pt x="29" y="95"/>
                  </a:lnTo>
                  <a:lnTo>
                    <a:pt x="29" y="99"/>
                  </a:lnTo>
                  <a:lnTo>
                    <a:pt x="27" y="101"/>
                  </a:lnTo>
                  <a:lnTo>
                    <a:pt x="27" y="104"/>
                  </a:lnTo>
                  <a:lnTo>
                    <a:pt x="29" y="106"/>
                  </a:lnTo>
                  <a:lnTo>
                    <a:pt x="29" y="108"/>
                  </a:lnTo>
                  <a:lnTo>
                    <a:pt x="32" y="110"/>
                  </a:lnTo>
                  <a:lnTo>
                    <a:pt x="36" y="114"/>
                  </a:lnTo>
                  <a:lnTo>
                    <a:pt x="36" y="114"/>
                  </a:lnTo>
                  <a:lnTo>
                    <a:pt x="40" y="116"/>
                  </a:lnTo>
                  <a:lnTo>
                    <a:pt x="42" y="116"/>
                  </a:lnTo>
                  <a:lnTo>
                    <a:pt x="46" y="118"/>
                  </a:lnTo>
                  <a:lnTo>
                    <a:pt x="48" y="118"/>
                  </a:lnTo>
                  <a:lnTo>
                    <a:pt x="51" y="120"/>
                  </a:lnTo>
                  <a:lnTo>
                    <a:pt x="55" y="120"/>
                  </a:lnTo>
                  <a:lnTo>
                    <a:pt x="59" y="122"/>
                  </a:lnTo>
                  <a:lnTo>
                    <a:pt x="63" y="122"/>
                  </a:lnTo>
                  <a:lnTo>
                    <a:pt x="65" y="123"/>
                  </a:lnTo>
                  <a:lnTo>
                    <a:pt x="68" y="125"/>
                  </a:lnTo>
                  <a:lnTo>
                    <a:pt x="72" y="127"/>
                  </a:lnTo>
                  <a:lnTo>
                    <a:pt x="74" y="127"/>
                  </a:lnTo>
                  <a:lnTo>
                    <a:pt x="76" y="131"/>
                  </a:lnTo>
                  <a:lnTo>
                    <a:pt x="78" y="133"/>
                  </a:lnTo>
                  <a:lnTo>
                    <a:pt x="80" y="135"/>
                  </a:lnTo>
                  <a:lnTo>
                    <a:pt x="80" y="139"/>
                  </a:lnTo>
                  <a:lnTo>
                    <a:pt x="80" y="143"/>
                  </a:lnTo>
                  <a:lnTo>
                    <a:pt x="82" y="146"/>
                  </a:lnTo>
                  <a:lnTo>
                    <a:pt x="82" y="150"/>
                  </a:lnTo>
                  <a:lnTo>
                    <a:pt x="82" y="154"/>
                  </a:lnTo>
                  <a:lnTo>
                    <a:pt x="82" y="158"/>
                  </a:lnTo>
                  <a:lnTo>
                    <a:pt x="82" y="162"/>
                  </a:lnTo>
                  <a:lnTo>
                    <a:pt x="82" y="165"/>
                  </a:lnTo>
                  <a:lnTo>
                    <a:pt x="80" y="169"/>
                  </a:lnTo>
                  <a:lnTo>
                    <a:pt x="80" y="175"/>
                  </a:lnTo>
                  <a:lnTo>
                    <a:pt x="80" y="179"/>
                  </a:lnTo>
                  <a:lnTo>
                    <a:pt x="78" y="182"/>
                  </a:lnTo>
                  <a:lnTo>
                    <a:pt x="78" y="188"/>
                  </a:lnTo>
                  <a:lnTo>
                    <a:pt x="76" y="192"/>
                  </a:lnTo>
                  <a:lnTo>
                    <a:pt x="76" y="196"/>
                  </a:lnTo>
                  <a:lnTo>
                    <a:pt x="76" y="198"/>
                  </a:lnTo>
                  <a:lnTo>
                    <a:pt x="74" y="201"/>
                  </a:lnTo>
                  <a:lnTo>
                    <a:pt x="74" y="203"/>
                  </a:lnTo>
                  <a:lnTo>
                    <a:pt x="74" y="207"/>
                  </a:lnTo>
                  <a:lnTo>
                    <a:pt x="72" y="213"/>
                  </a:lnTo>
                  <a:lnTo>
                    <a:pt x="70" y="217"/>
                  </a:lnTo>
                  <a:lnTo>
                    <a:pt x="70" y="219"/>
                  </a:lnTo>
                  <a:lnTo>
                    <a:pt x="68" y="222"/>
                  </a:lnTo>
                  <a:lnTo>
                    <a:pt x="68" y="224"/>
                  </a:lnTo>
                  <a:lnTo>
                    <a:pt x="67" y="226"/>
                  </a:lnTo>
                  <a:lnTo>
                    <a:pt x="67" y="230"/>
                  </a:lnTo>
                  <a:lnTo>
                    <a:pt x="65" y="232"/>
                  </a:lnTo>
                  <a:lnTo>
                    <a:pt x="65" y="236"/>
                  </a:lnTo>
                  <a:lnTo>
                    <a:pt x="63" y="238"/>
                  </a:lnTo>
                  <a:lnTo>
                    <a:pt x="61" y="239"/>
                  </a:lnTo>
                  <a:lnTo>
                    <a:pt x="61" y="243"/>
                  </a:lnTo>
                  <a:lnTo>
                    <a:pt x="59" y="245"/>
                  </a:lnTo>
                  <a:lnTo>
                    <a:pt x="55" y="251"/>
                  </a:lnTo>
                  <a:lnTo>
                    <a:pt x="53" y="257"/>
                  </a:lnTo>
                  <a:lnTo>
                    <a:pt x="49" y="260"/>
                  </a:lnTo>
                  <a:lnTo>
                    <a:pt x="46" y="266"/>
                  </a:lnTo>
                  <a:lnTo>
                    <a:pt x="42" y="270"/>
                  </a:lnTo>
                  <a:lnTo>
                    <a:pt x="40" y="274"/>
                  </a:lnTo>
                  <a:lnTo>
                    <a:pt x="36" y="279"/>
                  </a:lnTo>
                  <a:lnTo>
                    <a:pt x="32" y="283"/>
                  </a:lnTo>
                  <a:lnTo>
                    <a:pt x="23" y="251"/>
                  </a:lnTo>
                  <a:lnTo>
                    <a:pt x="23" y="2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49" name="Freeform 41"/>
            <p:cNvSpPr>
              <a:spLocks/>
            </p:cNvSpPr>
            <p:nvPr/>
          </p:nvSpPr>
          <p:spPr bwMode="auto">
            <a:xfrm>
              <a:off x="2918" y="1675"/>
              <a:ext cx="27" cy="27"/>
            </a:xfrm>
            <a:custGeom>
              <a:avLst/>
              <a:gdLst>
                <a:gd name="T0" fmla="*/ 0 w 53"/>
                <a:gd name="T1" fmla="*/ 7 h 53"/>
                <a:gd name="T2" fmla="*/ 2 w 53"/>
                <a:gd name="T3" fmla="*/ 7 h 53"/>
                <a:gd name="T4" fmla="*/ 4 w 53"/>
                <a:gd name="T5" fmla="*/ 7 h 53"/>
                <a:gd name="T6" fmla="*/ 6 w 53"/>
                <a:gd name="T7" fmla="*/ 9 h 53"/>
                <a:gd name="T8" fmla="*/ 8 w 53"/>
                <a:gd name="T9" fmla="*/ 11 h 53"/>
                <a:gd name="T10" fmla="*/ 11 w 53"/>
                <a:gd name="T11" fmla="*/ 11 h 53"/>
                <a:gd name="T12" fmla="*/ 13 w 53"/>
                <a:gd name="T13" fmla="*/ 13 h 53"/>
                <a:gd name="T14" fmla="*/ 17 w 53"/>
                <a:gd name="T15" fmla="*/ 15 h 53"/>
                <a:gd name="T16" fmla="*/ 19 w 53"/>
                <a:gd name="T17" fmla="*/ 19 h 53"/>
                <a:gd name="T18" fmla="*/ 23 w 53"/>
                <a:gd name="T19" fmla="*/ 20 h 53"/>
                <a:gd name="T20" fmla="*/ 25 w 53"/>
                <a:gd name="T21" fmla="*/ 24 h 53"/>
                <a:gd name="T22" fmla="*/ 27 w 53"/>
                <a:gd name="T23" fmla="*/ 26 h 53"/>
                <a:gd name="T24" fmla="*/ 28 w 53"/>
                <a:gd name="T25" fmla="*/ 30 h 53"/>
                <a:gd name="T26" fmla="*/ 28 w 53"/>
                <a:gd name="T27" fmla="*/ 32 h 53"/>
                <a:gd name="T28" fmla="*/ 30 w 53"/>
                <a:gd name="T29" fmla="*/ 36 h 53"/>
                <a:gd name="T30" fmla="*/ 30 w 53"/>
                <a:gd name="T31" fmla="*/ 40 h 53"/>
                <a:gd name="T32" fmla="*/ 30 w 53"/>
                <a:gd name="T33" fmla="*/ 45 h 53"/>
                <a:gd name="T34" fmla="*/ 28 w 53"/>
                <a:gd name="T35" fmla="*/ 47 h 53"/>
                <a:gd name="T36" fmla="*/ 28 w 53"/>
                <a:gd name="T37" fmla="*/ 51 h 53"/>
                <a:gd name="T38" fmla="*/ 28 w 53"/>
                <a:gd name="T39" fmla="*/ 51 h 53"/>
                <a:gd name="T40" fmla="*/ 30 w 53"/>
                <a:gd name="T41" fmla="*/ 53 h 53"/>
                <a:gd name="T42" fmla="*/ 30 w 53"/>
                <a:gd name="T43" fmla="*/ 53 h 53"/>
                <a:gd name="T44" fmla="*/ 34 w 53"/>
                <a:gd name="T45" fmla="*/ 53 h 53"/>
                <a:gd name="T46" fmla="*/ 36 w 53"/>
                <a:gd name="T47" fmla="*/ 53 h 53"/>
                <a:gd name="T48" fmla="*/ 38 w 53"/>
                <a:gd name="T49" fmla="*/ 53 h 53"/>
                <a:gd name="T50" fmla="*/ 40 w 53"/>
                <a:gd name="T51" fmla="*/ 51 h 53"/>
                <a:gd name="T52" fmla="*/ 44 w 53"/>
                <a:gd name="T53" fmla="*/ 49 h 53"/>
                <a:gd name="T54" fmla="*/ 46 w 53"/>
                <a:gd name="T55" fmla="*/ 47 h 53"/>
                <a:gd name="T56" fmla="*/ 47 w 53"/>
                <a:gd name="T57" fmla="*/ 43 h 53"/>
                <a:gd name="T58" fmla="*/ 49 w 53"/>
                <a:gd name="T59" fmla="*/ 41 h 53"/>
                <a:gd name="T60" fmla="*/ 51 w 53"/>
                <a:gd name="T61" fmla="*/ 38 h 53"/>
                <a:gd name="T62" fmla="*/ 53 w 53"/>
                <a:gd name="T63" fmla="*/ 34 h 53"/>
                <a:gd name="T64" fmla="*/ 53 w 53"/>
                <a:gd name="T65" fmla="*/ 32 h 53"/>
                <a:gd name="T66" fmla="*/ 53 w 53"/>
                <a:gd name="T67" fmla="*/ 28 h 53"/>
                <a:gd name="T68" fmla="*/ 51 w 53"/>
                <a:gd name="T69" fmla="*/ 24 h 53"/>
                <a:gd name="T70" fmla="*/ 51 w 53"/>
                <a:gd name="T71" fmla="*/ 20 h 53"/>
                <a:gd name="T72" fmla="*/ 49 w 53"/>
                <a:gd name="T73" fmla="*/ 19 h 53"/>
                <a:gd name="T74" fmla="*/ 47 w 53"/>
                <a:gd name="T75" fmla="*/ 15 h 53"/>
                <a:gd name="T76" fmla="*/ 46 w 53"/>
                <a:gd name="T77" fmla="*/ 13 h 53"/>
                <a:gd name="T78" fmla="*/ 44 w 53"/>
                <a:gd name="T79" fmla="*/ 11 h 53"/>
                <a:gd name="T80" fmla="*/ 40 w 53"/>
                <a:gd name="T81" fmla="*/ 9 h 53"/>
                <a:gd name="T82" fmla="*/ 38 w 53"/>
                <a:gd name="T83" fmla="*/ 7 h 53"/>
                <a:gd name="T84" fmla="*/ 36 w 53"/>
                <a:gd name="T85" fmla="*/ 5 h 53"/>
                <a:gd name="T86" fmla="*/ 32 w 53"/>
                <a:gd name="T87" fmla="*/ 3 h 53"/>
                <a:gd name="T88" fmla="*/ 30 w 53"/>
                <a:gd name="T89" fmla="*/ 3 h 53"/>
                <a:gd name="T90" fmla="*/ 28 w 53"/>
                <a:gd name="T91" fmla="*/ 1 h 53"/>
                <a:gd name="T92" fmla="*/ 25 w 53"/>
                <a:gd name="T93" fmla="*/ 1 h 53"/>
                <a:gd name="T94" fmla="*/ 23 w 53"/>
                <a:gd name="T95" fmla="*/ 1 h 53"/>
                <a:gd name="T96" fmla="*/ 21 w 53"/>
                <a:gd name="T97" fmla="*/ 1 h 53"/>
                <a:gd name="T98" fmla="*/ 17 w 53"/>
                <a:gd name="T99" fmla="*/ 0 h 53"/>
                <a:gd name="T100" fmla="*/ 15 w 53"/>
                <a:gd name="T101" fmla="*/ 1 h 53"/>
                <a:gd name="T102" fmla="*/ 9 w 53"/>
                <a:gd name="T103" fmla="*/ 1 h 53"/>
                <a:gd name="T104" fmla="*/ 8 w 53"/>
                <a:gd name="T105" fmla="*/ 3 h 53"/>
                <a:gd name="T106" fmla="*/ 4 w 53"/>
                <a:gd name="T107" fmla="*/ 3 h 53"/>
                <a:gd name="T108" fmla="*/ 2 w 53"/>
                <a:gd name="T109" fmla="*/ 5 h 53"/>
                <a:gd name="T110" fmla="*/ 0 w 53"/>
                <a:gd name="T111" fmla="*/ 5 h 53"/>
                <a:gd name="T112" fmla="*/ 0 w 53"/>
                <a:gd name="T113" fmla="*/ 7 h 53"/>
                <a:gd name="T114" fmla="*/ 0 w 53"/>
                <a:gd name="T115" fmla="*/ 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3" h="53">
                  <a:moveTo>
                    <a:pt x="0" y="7"/>
                  </a:moveTo>
                  <a:lnTo>
                    <a:pt x="2" y="7"/>
                  </a:lnTo>
                  <a:lnTo>
                    <a:pt x="4" y="7"/>
                  </a:lnTo>
                  <a:lnTo>
                    <a:pt x="6" y="9"/>
                  </a:lnTo>
                  <a:lnTo>
                    <a:pt x="8" y="11"/>
                  </a:lnTo>
                  <a:lnTo>
                    <a:pt x="11" y="11"/>
                  </a:lnTo>
                  <a:lnTo>
                    <a:pt x="13" y="13"/>
                  </a:lnTo>
                  <a:lnTo>
                    <a:pt x="17" y="15"/>
                  </a:lnTo>
                  <a:lnTo>
                    <a:pt x="19" y="19"/>
                  </a:lnTo>
                  <a:lnTo>
                    <a:pt x="23" y="20"/>
                  </a:lnTo>
                  <a:lnTo>
                    <a:pt x="25" y="24"/>
                  </a:lnTo>
                  <a:lnTo>
                    <a:pt x="27" y="26"/>
                  </a:lnTo>
                  <a:lnTo>
                    <a:pt x="28" y="30"/>
                  </a:lnTo>
                  <a:lnTo>
                    <a:pt x="28" y="32"/>
                  </a:lnTo>
                  <a:lnTo>
                    <a:pt x="30" y="36"/>
                  </a:lnTo>
                  <a:lnTo>
                    <a:pt x="30" y="40"/>
                  </a:lnTo>
                  <a:lnTo>
                    <a:pt x="30" y="45"/>
                  </a:lnTo>
                  <a:lnTo>
                    <a:pt x="28" y="47"/>
                  </a:lnTo>
                  <a:lnTo>
                    <a:pt x="28" y="51"/>
                  </a:lnTo>
                  <a:lnTo>
                    <a:pt x="28" y="51"/>
                  </a:lnTo>
                  <a:lnTo>
                    <a:pt x="30" y="53"/>
                  </a:lnTo>
                  <a:lnTo>
                    <a:pt x="30" y="53"/>
                  </a:lnTo>
                  <a:lnTo>
                    <a:pt x="34" y="53"/>
                  </a:lnTo>
                  <a:lnTo>
                    <a:pt x="36" y="53"/>
                  </a:lnTo>
                  <a:lnTo>
                    <a:pt x="38" y="53"/>
                  </a:lnTo>
                  <a:lnTo>
                    <a:pt x="40" y="51"/>
                  </a:lnTo>
                  <a:lnTo>
                    <a:pt x="44" y="49"/>
                  </a:lnTo>
                  <a:lnTo>
                    <a:pt x="46" y="47"/>
                  </a:lnTo>
                  <a:lnTo>
                    <a:pt x="47" y="43"/>
                  </a:lnTo>
                  <a:lnTo>
                    <a:pt x="49" y="41"/>
                  </a:lnTo>
                  <a:lnTo>
                    <a:pt x="51" y="38"/>
                  </a:lnTo>
                  <a:lnTo>
                    <a:pt x="53" y="34"/>
                  </a:lnTo>
                  <a:lnTo>
                    <a:pt x="53" y="32"/>
                  </a:lnTo>
                  <a:lnTo>
                    <a:pt x="53" y="28"/>
                  </a:lnTo>
                  <a:lnTo>
                    <a:pt x="51" y="24"/>
                  </a:lnTo>
                  <a:lnTo>
                    <a:pt x="51" y="20"/>
                  </a:lnTo>
                  <a:lnTo>
                    <a:pt x="49" y="19"/>
                  </a:lnTo>
                  <a:lnTo>
                    <a:pt x="47" y="15"/>
                  </a:lnTo>
                  <a:lnTo>
                    <a:pt x="46" y="13"/>
                  </a:lnTo>
                  <a:lnTo>
                    <a:pt x="44" y="11"/>
                  </a:lnTo>
                  <a:lnTo>
                    <a:pt x="40" y="9"/>
                  </a:lnTo>
                  <a:lnTo>
                    <a:pt x="38" y="7"/>
                  </a:lnTo>
                  <a:lnTo>
                    <a:pt x="36" y="5"/>
                  </a:lnTo>
                  <a:lnTo>
                    <a:pt x="32" y="3"/>
                  </a:lnTo>
                  <a:lnTo>
                    <a:pt x="30" y="3"/>
                  </a:lnTo>
                  <a:lnTo>
                    <a:pt x="28" y="1"/>
                  </a:lnTo>
                  <a:lnTo>
                    <a:pt x="25" y="1"/>
                  </a:lnTo>
                  <a:lnTo>
                    <a:pt x="23" y="1"/>
                  </a:lnTo>
                  <a:lnTo>
                    <a:pt x="21" y="1"/>
                  </a:lnTo>
                  <a:lnTo>
                    <a:pt x="17" y="0"/>
                  </a:lnTo>
                  <a:lnTo>
                    <a:pt x="15" y="1"/>
                  </a:lnTo>
                  <a:lnTo>
                    <a:pt x="9" y="1"/>
                  </a:lnTo>
                  <a:lnTo>
                    <a:pt x="8" y="3"/>
                  </a:lnTo>
                  <a:lnTo>
                    <a:pt x="4" y="3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50" name="Freeform 42"/>
            <p:cNvSpPr>
              <a:spLocks/>
            </p:cNvSpPr>
            <p:nvPr/>
          </p:nvSpPr>
          <p:spPr bwMode="auto">
            <a:xfrm>
              <a:off x="2725" y="1898"/>
              <a:ext cx="214" cy="258"/>
            </a:xfrm>
            <a:custGeom>
              <a:avLst/>
              <a:gdLst>
                <a:gd name="T0" fmla="*/ 19 w 430"/>
                <a:gd name="T1" fmla="*/ 242 h 517"/>
                <a:gd name="T2" fmla="*/ 59 w 430"/>
                <a:gd name="T3" fmla="*/ 261 h 517"/>
                <a:gd name="T4" fmla="*/ 97 w 430"/>
                <a:gd name="T5" fmla="*/ 280 h 517"/>
                <a:gd name="T6" fmla="*/ 135 w 430"/>
                <a:gd name="T7" fmla="*/ 312 h 517"/>
                <a:gd name="T8" fmla="*/ 147 w 430"/>
                <a:gd name="T9" fmla="*/ 342 h 517"/>
                <a:gd name="T10" fmla="*/ 150 w 430"/>
                <a:gd name="T11" fmla="*/ 375 h 517"/>
                <a:gd name="T12" fmla="*/ 156 w 430"/>
                <a:gd name="T13" fmla="*/ 405 h 517"/>
                <a:gd name="T14" fmla="*/ 166 w 430"/>
                <a:gd name="T15" fmla="*/ 436 h 517"/>
                <a:gd name="T16" fmla="*/ 175 w 430"/>
                <a:gd name="T17" fmla="*/ 466 h 517"/>
                <a:gd name="T18" fmla="*/ 188 w 430"/>
                <a:gd name="T19" fmla="*/ 500 h 517"/>
                <a:gd name="T20" fmla="*/ 213 w 430"/>
                <a:gd name="T21" fmla="*/ 517 h 517"/>
                <a:gd name="T22" fmla="*/ 202 w 430"/>
                <a:gd name="T23" fmla="*/ 487 h 517"/>
                <a:gd name="T24" fmla="*/ 192 w 430"/>
                <a:gd name="T25" fmla="*/ 457 h 517"/>
                <a:gd name="T26" fmla="*/ 185 w 430"/>
                <a:gd name="T27" fmla="*/ 426 h 517"/>
                <a:gd name="T28" fmla="*/ 175 w 430"/>
                <a:gd name="T29" fmla="*/ 394 h 517"/>
                <a:gd name="T30" fmla="*/ 167 w 430"/>
                <a:gd name="T31" fmla="*/ 363 h 517"/>
                <a:gd name="T32" fmla="*/ 160 w 430"/>
                <a:gd name="T33" fmla="*/ 323 h 517"/>
                <a:gd name="T34" fmla="*/ 152 w 430"/>
                <a:gd name="T35" fmla="*/ 295 h 517"/>
                <a:gd name="T36" fmla="*/ 137 w 430"/>
                <a:gd name="T37" fmla="*/ 268 h 517"/>
                <a:gd name="T38" fmla="*/ 108 w 430"/>
                <a:gd name="T39" fmla="*/ 246 h 517"/>
                <a:gd name="T40" fmla="*/ 118 w 430"/>
                <a:gd name="T41" fmla="*/ 225 h 517"/>
                <a:gd name="T42" fmla="*/ 147 w 430"/>
                <a:gd name="T43" fmla="*/ 196 h 517"/>
                <a:gd name="T44" fmla="*/ 177 w 430"/>
                <a:gd name="T45" fmla="*/ 177 h 517"/>
                <a:gd name="T46" fmla="*/ 215 w 430"/>
                <a:gd name="T47" fmla="*/ 175 h 517"/>
                <a:gd name="T48" fmla="*/ 245 w 430"/>
                <a:gd name="T49" fmla="*/ 181 h 517"/>
                <a:gd name="T50" fmla="*/ 266 w 430"/>
                <a:gd name="T51" fmla="*/ 170 h 517"/>
                <a:gd name="T52" fmla="*/ 293 w 430"/>
                <a:gd name="T53" fmla="*/ 141 h 517"/>
                <a:gd name="T54" fmla="*/ 331 w 430"/>
                <a:gd name="T55" fmla="*/ 120 h 517"/>
                <a:gd name="T56" fmla="*/ 375 w 430"/>
                <a:gd name="T57" fmla="*/ 118 h 517"/>
                <a:gd name="T58" fmla="*/ 409 w 430"/>
                <a:gd name="T59" fmla="*/ 128 h 517"/>
                <a:gd name="T60" fmla="*/ 430 w 430"/>
                <a:gd name="T61" fmla="*/ 133 h 517"/>
                <a:gd name="T62" fmla="*/ 418 w 430"/>
                <a:gd name="T63" fmla="*/ 101 h 517"/>
                <a:gd name="T64" fmla="*/ 390 w 430"/>
                <a:gd name="T65" fmla="*/ 78 h 517"/>
                <a:gd name="T66" fmla="*/ 352 w 430"/>
                <a:gd name="T67" fmla="*/ 57 h 517"/>
                <a:gd name="T68" fmla="*/ 310 w 430"/>
                <a:gd name="T69" fmla="*/ 35 h 517"/>
                <a:gd name="T70" fmla="*/ 270 w 430"/>
                <a:gd name="T71" fmla="*/ 16 h 517"/>
                <a:gd name="T72" fmla="*/ 238 w 430"/>
                <a:gd name="T73" fmla="*/ 0 h 517"/>
                <a:gd name="T74" fmla="*/ 236 w 430"/>
                <a:gd name="T75" fmla="*/ 25 h 517"/>
                <a:gd name="T76" fmla="*/ 264 w 430"/>
                <a:gd name="T77" fmla="*/ 36 h 517"/>
                <a:gd name="T78" fmla="*/ 299 w 430"/>
                <a:gd name="T79" fmla="*/ 52 h 517"/>
                <a:gd name="T80" fmla="*/ 333 w 430"/>
                <a:gd name="T81" fmla="*/ 69 h 517"/>
                <a:gd name="T82" fmla="*/ 361 w 430"/>
                <a:gd name="T83" fmla="*/ 84 h 517"/>
                <a:gd name="T84" fmla="*/ 369 w 430"/>
                <a:gd name="T85" fmla="*/ 95 h 517"/>
                <a:gd name="T86" fmla="*/ 335 w 430"/>
                <a:gd name="T87" fmla="*/ 101 h 517"/>
                <a:gd name="T88" fmla="*/ 304 w 430"/>
                <a:gd name="T89" fmla="*/ 113 h 517"/>
                <a:gd name="T90" fmla="*/ 264 w 430"/>
                <a:gd name="T91" fmla="*/ 137 h 517"/>
                <a:gd name="T92" fmla="*/ 245 w 430"/>
                <a:gd name="T93" fmla="*/ 149 h 517"/>
                <a:gd name="T94" fmla="*/ 217 w 430"/>
                <a:gd name="T95" fmla="*/ 116 h 517"/>
                <a:gd name="T96" fmla="*/ 173 w 430"/>
                <a:gd name="T97" fmla="*/ 93 h 517"/>
                <a:gd name="T98" fmla="*/ 160 w 430"/>
                <a:gd name="T99" fmla="*/ 101 h 517"/>
                <a:gd name="T100" fmla="*/ 188 w 430"/>
                <a:gd name="T101" fmla="*/ 124 h 517"/>
                <a:gd name="T102" fmla="*/ 217 w 430"/>
                <a:gd name="T103" fmla="*/ 147 h 517"/>
                <a:gd name="T104" fmla="*/ 200 w 430"/>
                <a:gd name="T105" fmla="*/ 154 h 517"/>
                <a:gd name="T106" fmla="*/ 171 w 430"/>
                <a:gd name="T107" fmla="*/ 160 h 517"/>
                <a:gd name="T108" fmla="*/ 139 w 430"/>
                <a:gd name="T109" fmla="*/ 173 h 517"/>
                <a:gd name="T110" fmla="*/ 110 w 430"/>
                <a:gd name="T111" fmla="*/ 204 h 517"/>
                <a:gd name="T112" fmla="*/ 93 w 430"/>
                <a:gd name="T113" fmla="*/ 232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30" h="517">
                  <a:moveTo>
                    <a:pt x="0" y="232"/>
                  </a:moveTo>
                  <a:lnTo>
                    <a:pt x="0" y="232"/>
                  </a:lnTo>
                  <a:lnTo>
                    <a:pt x="2" y="232"/>
                  </a:lnTo>
                  <a:lnTo>
                    <a:pt x="4" y="234"/>
                  </a:lnTo>
                  <a:lnTo>
                    <a:pt x="6" y="234"/>
                  </a:lnTo>
                  <a:lnTo>
                    <a:pt x="8" y="236"/>
                  </a:lnTo>
                  <a:lnTo>
                    <a:pt x="12" y="238"/>
                  </a:lnTo>
                  <a:lnTo>
                    <a:pt x="13" y="238"/>
                  </a:lnTo>
                  <a:lnTo>
                    <a:pt x="17" y="240"/>
                  </a:lnTo>
                  <a:lnTo>
                    <a:pt x="19" y="242"/>
                  </a:lnTo>
                  <a:lnTo>
                    <a:pt x="23" y="244"/>
                  </a:lnTo>
                  <a:lnTo>
                    <a:pt x="27" y="246"/>
                  </a:lnTo>
                  <a:lnTo>
                    <a:pt x="31" y="247"/>
                  </a:lnTo>
                  <a:lnTo>
                    <a:pt x="34" y="249"/>
                  </a:lnTo>
                  <a:lnTo>
                    <a:pt x="40" y="251"/>
                  </a:lnTo>
                  <a:lnTo>
                    <a:pt x="44" y="253"/>
                  </a:lnTo>
                  <a:lnTo>
                    <a:pt x="48" y="255"/>
                  </a:lnTo>
                  <a:lnTo>
                    <a:pt x="51" y="257"/>
                  </a:lnTo>
                  <a:lnTo>
                    <a:pt x="55" y="259"/>
                  </a:lnTo>
                  <a:lnTo>
                    <a:pt x="59" y="261"/>
                  </a:lnTo>
                  <a:lnTo>
                    <a:pt x="65" y="263"/>
                  </a:lnTo>
                  <a:lnTo>
                    <a:pt x="69" y="265"/>
                  </a:lnTo>
                  <a:lnTo>
                    <a:pt x="72" y="268"/>
                  </a:lnTo>
                  <a:lnTo>
                    <a:pt x="76" y="268"/>
                  </a:lnTo>
                  <a:lnTo>
                    <a:pt x="80" y="272"/>
                  </a:lnTo>
                  <a:lnTo>
                    <a:pt x="84" y="274"/>
                  </a:lnTo>
                  <a:lnTo>
                    <a:pt x="88" y="274"/>
                  </a:lnTo>
                  <a:lnTo>
                    <a:pt x="91" y="276"/>
                  </a:lnTo>
                  <a:lnTo>
                    <a:pt x="95" y="278"/>
                  </a:lnTo>
                  <a:lnTo>
                    <a:pt x="97" y="280"/>
                  </a:lnTo>
                  <a:lnTo>
                    <a:pt x="101" y="282"/>
                  </a:lnTo>
                  <a:lnTo>
                    <a:pt x="105" y="284"/>
                  </a:lnTo>
                  <a:lnTo>
                    <a:pt x="108" y="287"/>
                  </a:lnTo>
                  <a:lnTo>
                    <a:pt x="114" y="289"/>
                  </a:lnTo>
                  <a:lnTo>
                    <a:pt x="118" y="293"/>
                  </a:lnTo>
                  <a:lnTo>
                    <a:pt x="122" y="295"/>
                  </a:lnTo>
                  <a:lnTo>
                    <a:pt x="126" y="299"/>
                  </a:lnTo>
                  <a:lnTo>
                    <a:pt x="129" y="303"/>
                  </a:lnTo>
                  <a:lnTo>
                    <a:pt x="133" y="308"/>
                  </a:lnTo>
                  <a:lnTo>
                    <a:pt x="135" y="312"/>
                  </a:lnTo>
                  <a:lnTo>
                    <a:pt x="139" y="316"/>
                  </a:lnTo>
                  <a:lnTo>
                    <a:pt x="139" y="320"/>
                  </a:lnTo>
                  <a:lnTo>
                    <a:pt x="141" y="322"/>
                  </a:lnTo>
                  <a:lnTo>
                    <a:pt x="143" y="325"/>
                  </a:lnTo>
                  <a:lnTo>
                    <a:pt x="143" y="327"/>
                  </a:lnTo>
                  <a:lnTo>
                    <a:pt x="145" y="329"/>
                  </a:lnTo>
                  <a:lnTo>
                    <a:pt x="145" y="333"/>
                  </a:lnTo>
                  <a:lnTo>
                    <a:pt x="145" y="337"/>
                  </a:lnTo>
                  <a:lnTo>
                    <a:pt x="147" y="341"/>
                  </a:lnTo>
                  <a:lnTo>
                    <a:pt x="147" y="342"/>
                  </a:lnTo>
                  <a:lnTo>
                    <a:pt x="147" y="346"/>
                  </a:lnTo>
                  <a:lnTo>
                    <a:pt x="147" y="350"/>
                  </a:lnTo>
                  <a:lnTo>
                    <a:pt x="148" y="354"/>
                  </a:lnTo>
                  <a:lnTo>
                    <a:pt x="148" y="358"/>
                  </a:lnTo>
                  <a:lnTo>
                    <a:pt x="148" y="363"/>
                  </a:lnTo>
                  <a:lnTo>
                    <a:pt x="148" y="365"/>
                  </a:lnTo>
                  <a:lnTo>
                    <a:pt x="148" y="367"/>
                  </a:lnTo>
                  <a:lnTo>
                    <a:pt x="150" y="371"/>
                  </a:lnTo>
                  <a:lnTo>
                    <a:pt x="150" y="373"/>
                  </a:lnTo>
                  <a:lnTo>
                    <a:pt x="150" y="375"/>
                  </a:lnTo>
                  <a:lnTo>
                    <a:pt x="150" y="379"/>
                  </a:lnTo>
                  <a:lnTo>
                    <a:pt x="150" y="381"/>
                  </a:lnTo>
                  <a:lnTo>
                    <a:pt x="152" y="384"/>
                  </a:lnTo>
                  <a:lnTo>
                    <a:pt x="152" y="386"/>
                  </a:lnTo>
                  <a:lnTo>
                    <a:pt x="152" y="390"/>
                  </a:lnTo>
                  <a:lnTo>
                    <a:pt x="154" y="392"/>
                  </a:lnTo>
                  <a:lnTo>
                    <a:pt x="154" y="396"/>
                  </a:lnTo>
                  <a:lnTo>
                    <a:pt x="156" y="398"/>
                  </a:lnTo>
                  <a:lnTo>
                    <a:pt x="156" y="401"/>
                  </a:lnTo>
                  <a:lnTo>
                    <a:pt x="156" y="405"/>
                  </a:lnTo>
                  <a:lnTo>
                    <a:pt x="158" y="407"/>
                  </a:lnTo>
                  <a:lnTo>
                    <a:pt x="158" y="411"/>
                  </a:lnTo>
                  <a:lnTo>
                    <a:pt x="160" y="415"/>
                  </a:lnTo>
                  <a:lnTo>
                    <a:pt x="160" y="417"/>
                  </a:lnTo>
                  <a:lnTo>
                    <a:pt x="162" y="420"/>
                  </a:lnTo>
                  <a:lnTo>
                    <a:pt x="162" y="424"/>
                  </a:lnTo>
                  <a:lnTo>
                    <a:pt x="164" y="426"/>
                  </a:lnTo>
                  <a:lnTo>
                    <a:pt x="164" y="430"/>
                  </a:lnTo>
                  <a:lnTo>
                    <a:pt x="166" y="434"/>
                  </a:lnTo>
                  <a:lnTo>
                    <a:pt x="166" y="436"/>
                  </a:lnTo>
                  <a:lnTo>
                    <a:pt x="167" y="439"/>
                  </a:lnTo>
                  <a:lnTo>
                    <a:pt x="167" y="443"/>
                  </a:lnTo>
                  <a:lnTo>
                    <a:pt x="169" y="447"/>
                  </a:lnTo>
                  <a:lnTo>
                    <a:pt x="169" y="449"/>
                  </a:lnTo>
                  <a:lnTo>
                    <a:pt x="171" y="453"/>
                  </a:lnTo>
                  <a:lnTo>
                    <a:pt x="171" y="455"/>
                  </a:lnTo>
                  <a:lnTo>
                    <a:pt x="173" y="458"/>
                  </a:lnTo>
                  <a:lnTo>
                    <a:pt x="173" y="460"/>
                  </a:lnTo>
                  <a:lnTo>
                    <a:pt x="175" y="464"/>
                  </a:lnTo>
                  <a:lnTo>
                    <a:pt x="175" y="466"/>
                  </a:lnTo>
                  <a:lnTo>
                    <a:pt x="177" y="470"/>
                  </a:lnTo>
                  <a:lnTo>
                    <a:pt x="177" y="472"/>
                  </a:lnTo>
                  <a:lnTo>
                    <a:pt x="179" y="476"/>
                  </a:lnTo>
                  <a:lnTo>
                    <a:pt x="179" y="477"/>
                  </a:lnTo>
                  <a:lnTo>
                    <a:pt x="181" y="481"/>
                  </a:lnTo>
                  <a:lnTo>
                    <a:pt x="183" y="485"/>
                  </a:lnTo>
                  <a:lnTo>
                    <a:pt x="185" y="491"/>
                  </a:lnTo>
                  <a:lnTo>
                    <a:pt x="186" y="495"/>
                  </a:lnTo>
                  <a:lnTo>
                    <a:pt x="188" y="498"/>
                  </a:lnTo>
                  <a:lnTo>
                    <a:pt x="188" y="500"/>
                  </a:lnTo>
                  <a:lnTo>
                    <a:pt x="190" y="504"/>
                  </a:lnTo>
                  <a:lnTo>
                    <a:pt x="192" y="506"/>
                  </a:lnTo>
                  <a:lnTo>
                    <a:pt x="192" y="510"/>
                  </a:lnTo>
                  <a:lnTo>
                    <a:pt x="194" y="510"/>
                  </a:lnTo>
                  <a:lnTo>
                    <a:pt x="196" y="512"/>
                  </a:lnTo>
                  <a:lnTo>
                    <a:pt x="198" y="514"/>
                  </a:lnTo>
                  <a:lnTo>
                    <a:pt x="202" y="515"/>
                  </a:lnTo>
                  <a:lnTo>
                    <a:pt x="205" y="517"/>
                  </a:lnTo>
                  <a:lnTo>
                    <a:pt x="209" y="517"/>
                  </a:lnTo>
                  <a:lnTo>
                    <a:pt x="213" y="517"/>
                  </a:lnTo>
                  <a:lnTo>
                    <a:pt x="213" y="515"/>
                  </a:lnTo>
                  <a:lnTo>
                    <a:pt x="213" y="512"/>
                  </a:lnTo>
                  <a:lnTo>
                    <a:pt x="211" y="510"/>
                  </a:lnTo>
                  <a:lnTo>
                    <a:pt x="209" y="508"/>
                  </a:lnTo>
                  <a:lnTo>
                    <a:pt x="209" y="506"/>
                  </a:lnTo>
                  <a:lnTo>
                    <a:pt x="207" y="502"/>
                  </a:lnTo>
                  <a:lnTo>
                    <a:pt x="205" y="500"/>
                  </a:lnTo>
                  <a:lnTo>
                    <a:pt x="205" y="496"/>
                  </a:lnTo>
                  <a:lnTo>
                    <a:pt x="204" y="493"/>
                  </a:lnTo>
                  <a:lnTo>
                    <a:pt x="202" y="487"/>
                  </a:lnTo>
                  <a:lnTo>
                    <a:pt x="200" y="483"/>
                  </a:lnTo>
                  <a:lnTo>
                    <a:pt x="200" y="479"/>
                  </a:lnTo>
                  <a:lnTo>
                    <a:pt x="198" y="477"/>
                  </a:lnTo>
                  <a:lnTo>
                    <a:pt x="198" y="474"/>
                  </a:lnTo>
                  <a:lnTo>
                    <a:pt x="196" y="472"/>
                  </a:lnTo>
                  <a:lnTo>
                    <a:pt x="196" y="468"/>
                  </a:lnTo>
                  <a:lnTo>
                    <a:pt x="194" y="466"/>
                  </a:lnTo>
                  <a:lnTo>
                    <a:pt x="194" y="464"/>
                  </a:lnTo>
                  <a:lnTo>
                    <a:pt x="194" y="460"/>
                  </a:lnTo>
                  <a:lnTo>
                    <a:pt x="192" y="457"/>
                  </a:lnTo>
                  <a:lnTo>
                    <a:pt x="192" y="455"/>
                  </a:lnTo>
                  <a:lnTo>
                    <a:pt x="190" y="451"/>
                  </a:lnTo>
                  <a:lnTo>
                    <a:pt x="190" y="447"/>
                  </a:lnTo>
                  <a:lnTo>
                    <a:pt x="190" y="445"/>
                  </a:lnTo>
                  <a:lnTo>
                    <a:pt x="188" y="441"/>
                  </a:lnTo>
                  <a:lnTo>
                    <a:pt x="188" y="439"/>
                  </a:lnTo>
                  <a:lnTo>
                    <a:pt x="186" y="436"/>
                  </a:lnTo>
                  <a:lnTo>
                    <a:pt x="186" y="432"/>
                  </a:lnTo>
                  <a:lnTo>
                    <a:pt x="185" y="428"/>
                  </a:lnTo>
                  <a:lnTo>
                    <a:pt x="185" y="426"/>
                  </a:lnTo>
                  <a:lnTo>
                    <a:pt x="183" y="422"/>
                  </a:lnTo>
                  <a:lnTo>
                    <a:pt x="183" y="419"/>
                  </a:lnTo>
                  <a:lnTo>
                    <a:pt x="181" y="417"/>
                  </a:lnTo>
                  <a:lnTo>
                    <a:pt x="181" y="413"/>
                  </a:lnTo>
                  <a:lnTo>
                    <a:pt x="179" y="409"/>
                  </a:lnTo>
                  <a:lnTo>
                    <a:pt x="179" y="407"/>
                  </a:lnTo>
                  <a:lnTo>
                    <a:pt x="177" y="403"/>
                  </a:lnTo>
                  <a:lnTo>
                    <a:pt x="177" y="400"/>
                  </a:lnTo>
                  <a:lnTo>
                    <a:pt x="177" y="398"/>
                  </a:lnTo>
                  <a:lnTo>
                    <a:pt x="175" y="394"/>
                  </a:lnTo>
                  <a:lnTo>
                    <a:pt x="175" y="392"/>
                  </a:lnTo>
                  <a:lnTo>
                    <a:pt x="173" y="388"/>
                  </a:lnTo>
                  <a:lnTo>
                    <a:pt x="173" y="386"/>
                  </a:lnTo>
                  <a:lnTo>
                    <a:pt x="173" y="382"/>
                  </a:lnTo>
                  <a:lnTo>
                    <a:pt x="171" y="381"/>
                  </a:lnTo>
                  <a:lnTo>
                    <a:pt x="171" y="377"/>
                  </a:lnTo>
                  <a:lnTo>
                    <a:pt x="171" y="375"/>
                  </a:lnTo>
                  <a:lnTo>
                    <a:pt x="169" y="371"/>
                  </a:lnTo>
                  <a:lnTo>
                    <a:pt x="169" y="367"/>
                  </a:lnTo>
                  <a:lnTo>
                    <a:pt x="167" y="363"/>
                  </a:lnTo>
                  <a:lnTo>
                    <a:pt x="166" y="360"/>
                  </a:lnTo>
                  <a:lnTo>
                    <a:pt x="166" y="356"/>
                  </a:lnTo>
                  <a:lnTo>
                    <a:pt x="166" y="354"/>
                  </a:lnTo>
                  <a:lnTo>
                    <a:pt x="164" y="350"/>
                  </a:lnTo>
                  <a:lnTo>
                    <a:pt x="164" y="346"/>
                  </a:lnTo>
                  <a:lnTo>
                    <a:pt x="164" y="341"/>
                  </a:lnTo>
                  <a:lnTo>
                    <a:pt x="162" y="337"/>
                  </a:lnTo>
                  <a:lnTo>
                    <a:pt x="162" y="331"/>
                  </a:lnTo>
                  <a:lnTo>
                    <a:pt x="162" y="327"/>
                  </a:lnTo>
                  <a:lnTo>
                    <a:pt x="160" y="323"/>
                  </a:lnTo>
                  <a:lnTo>
                    <a:pt x="160" y="318"/>
                  </a:lnTo>
                  <a:lnTo>
                    <a:pt x="160" y="316"/>
                  </a:lnTo>
                  <a:lnTo>
                    <a:pt x="158" y="312"/>
                  </a:lnTo>
                  <a:lnTo>
                    <a:pt x="158" y="310"/>
                  </a:lnTo>
                  <a:lnTo>
                    <a:pt x="158" y="308"/>
                  </a:lnTo>
                  <a:lnTo>
                    <a:pt x="156" y="304"/>
                  </a:lnTo>
                  <a:lnTo>
                    <a:pt x="156" y="303"/>
                  </a:lnTo>
                  <a:lnTo>
                    <a:pt x="154" y="299"/>
                  </a:lnTo>
                  <a:lnTo>
                    <a:pt x="154" y="297"/>
                  </a:lnTo>
                  <a:lnTo>
                    <a:pt x="152" y="295"/>
                  </a:lnTo>
                  <a:lnTo>
                    <a:pt x="152" y="291"/>
                  </a:lnTo>
                  <a:lnTo>
                    <a:pt x="150" y="289"/>
                  </a:lnTo>
                  <a:lnTo>
                    <a:pt x="150" y="285"/>
                  </a:lnTo>
                  <a:lnTo>
                    <a:pt x="148" y="284"/>
                  </a:lnTo>
                  <a:lnTo>
                    <a:pt x="147" y="280"/>
                  </a:lnTo>
                  <a:lnTo>
                    <a:pt x="145" y="278"/>
                  </a:lnTo>
                  <a:lnTo>
                    <a:pt x="145" y="276"/>
                  </a:lnTo>
                  <a:lnTo>
                    <a:pt x="141" y="272"/>
                  </a:lnTo>
                  <a:lnTo>
                    <a:pt x="139" y="270"/>
                  </a:lnTo>
                  <a:lnTo>
                    <a:pt x="137" y="268"/>
                  </a:lnTo>
                  <a:lnTo>
                    <a:pt x="135" y="265"/>
                  </a:lnTo>
                  <a:lnTo>
                    <a:pt x="131" y="261"/>
                  </a:lnTo>
                  <a:lnTo>
                    <a:pt x="129" y="259"/>
                  </a:lnTo>
                  <a:lnTo>
                    <a:pt x="126" y="255"/>
                  </a:lnTo>
                  <a:lnTo>
                    <a:pt x="122" y="253"/>
                  </a:lnTo>
                  <a:lnTo>
                    <a:pt x="120" y="251"/>
                  </a:lnTo>
                  <a:lnTo>
                    <a:pt x="116" y="249"/>
                  </a:lnTo>
                  <a:lnTo>
                    <a:pt x="114" y="247"/>
                  </a:lnTo>
                  <a:lnTo>
                    <a:pt x="110" y="247"/>
                  </a:lnTo>
                  <a:lnTo>
                    <a:pt x="108" y="246"/>
                  </a:lnTo>
                  <a:lnTo>
                    <a:pt x="107" y="246"/>
                  </a:lnTo>
                  <a:lnTo>
                    <a:pt x="105" y="246"/>
                  </a:lnTo>
                  <a:lnTo>
                    <a:pt x="105" y="246"/>
                  </a:lnTo>
                  <a:lnTo>
                    <a:pt x="105" y="246"/>
                  </a:lnTo>
                  <a:lnTo>
                    <a:pt x="105" y="244"/>
                  </a:lnTo>
                  <a:lnTo>
                    <a:pt x="107" y="240"/>
                  </a:lnTo>
                  <a:lnTo>
                    <a:pt x="108" y="238"/>
                  </a:lnTo>
                  <a:lnTo>
                    <a:pt x="112" y="234"/>
                  </a:lnTo>
                  <a:lnTo>
                    <a:pt x="114" y="228"/>
                  </a:lnTo>
                  <a:lnTo>
                    <a:pt x="118" y="225"/>
                  </a:lnTo>
                  <a:lnTo>
                    <a:pt x="124" y="219"/>
                  </a:lnTo>
                  <a:lnTo>
                    <a:pt x="126" y="217"/>
                  </a:lnTo>
                  <a:lnTo>
                    <a:pt x="127" y="213"/>
                  </a:lnTo>
                  <a:lnTo>
                    <a:pt x="129" y="211"/>
                  </a:lnTo>
                  <a:lnTo>
                    <a:pt x="133" y="209"/>
                  </a:lnTo>
                  <a:lnTo>
                    <a:pt x="135" y="206"/>
                  </a:lnTo>
                  <a:lnTo>
                    <a:pt x="137" y="204"/>
                  </a:lnTo>
                  <a:lnTo>
                    <a:pt x="141" y="202"/>
                  </a:lnTo>
                  <a:lnTo>
                    <a:pt x="143" y="198"/>
                  </a:lnTo>
                  <a:lnTo>
                    <a:pt x="147" y="196"/>
                  </a:lnTo>
                  <a:lnTo>
                    <a:pt x="148" y="194"/>
                  </a:lnTo>
                  <a:lnTo>
                    <a:pt x="152" y="190"/>
                  </a:lnTo>
                  <a:lnTo>
                    <a:pt x="154" y="189"/>
                  </a:lnTo>
                  <a:lnTo>
                    <a:pt x="158" y="187"/>
                  </a:lnTo>
                  <a:lnTo>
                    <a:pt x="162" y="185"/>
                  </a:lnTo>
                  <a:lnTo>
                    <a:pt x="164" y="183"/>
                  </a:lnTo>
                  <a:lnTo>
                    <a:pt x="167" y="183"/>
                  </a:lnTo>
                  <a:lnTo>
                    <a:pt x="171" y="181"/>
                  </a:lnTo>
                  <a:lnTo>
                    <a:pt x="173" y="179"/>
                  </a:lnTo>
                  <a:lnTo>
                    <a:pt x="177" y="177"/>
                  </a:lnTo>
                  <a:lnTo>
                    <a:pt x="181" y="177"/>
                  </a:lnTo>
                  <a:lnTo>
                    <a:pt x="185" y="177"/>
                  </a:lnTo>
                  <a:lnTo>
                    <a:pt x="188" y="175"/>
                  </a:lnTo>
                  <a:lnTo>
                    <a:pt x="192" y="175"/>
                  </a:lnTo>
                  <a:lnTo>
                    <a:pt x="196" y="175"/>
                  </a:lnTo>
                  <a:lnTo>
                    <a:pt x="200" y="175"/>
                  </a:lnTo>
                  <a:lnTo>
                    <a:pt x="204" y="175"/>
                  </a:lnTo>
                  <a:lnTo>
                    <a:pt x="207" y="175"/>
                  </a:lnTo>
                  <a:lnTo>
                    <a:pt x="211" y="175"/>
                  </a:lnTo>
                  <a:lnTo>
                    <a:pt x="215" y="175"/>
                  </a:lnTo>
                  <a:lnTo>
                    <a:pt x="219" y="175"/>
                  </a:lnTo>
                  <a:lnTo>
                    <a:pt x="223" y="177"/>
                  </a:lnTo>
                  <a:lnTo>
                    <a:pt x="226" y="177"/>
                  </a:lnTo>
                  <a:lnTo>
                    <a:pt x="228" y="177"/>
                  </a:lnTo>
                  <a:lnTo>
                    <a:pt x="232" y="177"/>
                  </a:lnTo>
                  <a:lnTo>
                    <a:pt x="236" y="177"/>
                  </a:lnTo>
                  <a:lnTo>
                    <a:pt x="238" y="179"/>
                  </a:lnTo>
                  <a:lnTo>
                    <a:pt x="242" y="179"/>
                  </a:lnTo>
                  <a:lnTo>
                    <a:pt x="243" y="179"/>
                  </a:lnTo>
                  <a:lnTo>
                    <a:pt x="245" y="181"/>
                  </a:lnTo>
                  <a:lnTo>
                    <a:pt x="249" y="181"/>
                  </a:lnTo>
                  <a:lnTo>
                    <a:pt x="253" y="183"/>
                  </a:lnTo>
                  <a:lnTo>
                    <a:pt x="257" y="183"/>
                  </a:lnTo>
                  <a:lnTo>
                    <a:pt x="259" y="183"/>
                  </a:lnTo>
                  <a:lnTo>
                    <a:pt x="259" y="185"/>
                  </a:lnTo>
                  <a:lnTo>
                    <a:pt x="259" y="183"/>
                  </a:lnTo>
                  <a:lnTo>
                    <a:pt x="259" y="181"/>
                  </a:lnTo>
                  <a:lnTo>
                    <a:pt x="261" y="179"/>
                  </a:lnTo>
                  <a:lnTo>
                    <a:pt x="264" y="175"/>
                  </a:lnTo>
                  <a:lnTo>
                    <a:pt x="266" y="170"/>
                  </a:lnTo>
                  <a:lnTo>
                    <a:pt x="270" y="166"/>
                  </a:lnTo>
                  <a:lnTo>
                    <a:pt x="272" y="162"/>
                  </a:lnTo>
                  <a:lnTo>
                    <a:pt x="274" y="160"/>
                  </a:lnTo>
                  <a:lnTo>
                    <a:pt x="276" y="156"/>
                  </a:lnTo>
                  <a:lnTo>
                    <a:pt x="280" y="154"/>
                  </a:lnTo>
                  <a:lnTo>
                    <a:pt x="281" y="151"/>
                  </a:lnTo>
                  <a:lnTo>
                    <a:pt x="285" y="149"/>
                  </a:lnTo>
                  <a:lnTo>
                    <a:pt x="287" y="147"/>
                  </a:lnTo>
                  <a:lnTo>
                    <a:pt x="289" y="143"/>
                  </a:lnTo>
                  <a:lnTo>
                    <a:pt x="293" y="141"/>
                  </a:lnTo>
                  <a:lnTo>
                    <a:pt x="297" y="137"/>
                  </a:lnTo>
                  <a:lnTo>
                    <a:pt x="300" y="135"/>
                  </a:lnTo>
                  <a:lnTo>
                    <a:pt x="304" y="133"/>
                  </a:lnTo>
                  <a:lnTo>
                    <a:pt x="306" y="130"/>
                  </a:lnTo>
                  <a:lnTo>
                    <a:pt x="310" y="128"/>
                  </a:lnTo>
                  <a:lnTo>
                    <a:pt x="314" y="126"/>
                  </a:lnTo>
                  <a:lnTo>
                    <a:pt x="320" y="124"/>
                  </a:lnTo>
                  <a:lnTo>
                    <a:pt x="323" y="122"/>
                  </a:lnTo>
                  <a:lnTo>
                    <a:pt x="327" y="120"/>
                  </a:lnTo>
                  <a:lnTo>
                    <a:pt x="331" y="120"/>
                  </a:lnTo>
                  <a:lnTo>
                    <a:pt x="337" y="118"/>
                  </a:lnTo>
                  <a:lnTo>
                    <a:pt x="340" y="118"/>
                  </a:lnTo>
                  <a:lnTo>
                    <a:pt x="344" y="116"/>
                  </a:lnTo>
                  <a:lnTo>
                    <a:pt x="348" y="116"/>
                  </a:lnTo>
                  <a:lnTo>
                    <a:pt x="354" y="116"/>
                  </a:lnTo>
                  <a:lnTo>
                    <a:pt x="358" y="116"/>
                  </a:lnTo>
                  <a:lnTo>
                    <a:pt x="361" y="116"/>
                  </a:lnTo>
                  <a:lnTo>
                    <a:pt x="365" y="118"/>
                  </a:lnTo>
                  <a:lnTo>
                    <a:pt x="371" y="118"/>
                  </a:lnTo>
                  <a:lnTo>
                    <a:pt x="375" y="118"/>
                  </a:lnTo>
                  <a:lnTo>
                    <a:pt x="378" y="120"/>
                  </a:lnTo>
                  <a:lnTo>
                    <a:pt x="382" y="120"/>
                  </a:lnTo>
                  <a:lnTo>
                    <a:pt x="386" y="122"/>
                  </a:lnTo>
                  <a:lnTo>
                    <a:pt x="390" y="122"/>
                  </a:lnTo>
                  <a:lnTo>
                    <a:pt x="394" y="124"/>
                  </a:lnTo>
                  <a:lnTo>
                    <a:pt x="397" y="124"/>
                  </a:lnTo>
                  <a:lnTo>
                    <a:pt x="401" y="126"/>
                  </a:lnTo>
                  <a:lnTo>
                    <a:pt x="403" y="126"/>
                  </a:lnTo>
                  <a:lnTo>
                    <a:pt x="407" y="128"/>
                  </a:lnTo>
                  <a:lnTo>
                    <a:pt x="409" y="128"/>
                  </a:lnTo>
                  <a:lnTo>
                    <a:pt x="413" y="130"/>
                  </a:lnTo>
                  <a:lnTo>
                    <a:pt x="416" y="132"/>
                  </a:lnTo>
                  <a:lnTo>
                    <a:pt x="422" y="133"/>
                  </a:lnTo>
                  <a:lnTo>
                    <a:pt x="424" y="135"/>
                  </a:lnTo>
                  <a:lnTo>
                    <a:pt x="428" y="137"/>
                  </a:lnTo>
                  <a:lnTo>
                    <a:pt x="428" y="137"/>
                  </a:lnTo>
                  <a:lnTo>
                    <a:pt x="430" y="139"/>
                  </a:lnTo>
                  <a:lnTo>
                    <a:pt x="430" y="137"/>
                  </a:lnTo>
                  <a:lnTo>
                    <a:pt x="430" y="137"/>
                  </a:lnTo>
                  <a:lnTo>
                    <a:pt x="430" y="133"/>
                  </a:lnTo>
                  <a:lnTo>
                    <a:pt x="430" y="132"/>
                  </a:lnTo>
                  <a:lnTo>
                    <a:pt x="430" y="128"/>
                  </a:lnTo>
                  <a:lnTo>
                    <a:pt x="428" y="126"/>
                  </a:lnTo>
                  <a:lnTo>
                    <a:pt x="428" y="124"/>
                  </a:lnTo>
                  <a:lnTo>
                    <a:pt x="428" y="120"/>
                  </a:lnTo>
                  <a:lnTo>
                    <a:pt x="426" y="116"/>
                  </a:lnTo>
                  <a:lnTo>
                    <a:pt x="424" y="113"/>
                  </a:lnTo>
                  <a:lnTo>
                    <a:pt x="424" y="109"/>
                  </a:lnTo>
                  <a:lnTo>
                    <a:pt x="422" y="105"/>
                  </a:lnTo>
                  <a:lnTo>
                    <a:pt x="418" y="101"/>
                  </a:lnTo>
                  <a:lnTo>
                    <a:pt x="416" y="99"/>
                  </a:lnTo>
                  <a:lnTo>
                    <a:pt x="413" y="95"/>
                  </a:lnTo>
                  <a:lnTo>
                    <a:pt x="409" y="93"/>
                  </a:lnTo>
                  <a:lnTo>
                    <a:pt x="407" y="90"/>
                  </a:lnTo>
                  <a:lnTo>
                    <a:pt x="403" y="90"/>
                  </a:lnTo>
                  <a:lnTo>
                    <a:pt x="401" y="86"/>
                  </a:lnTo>
                  <a:lnTo>
                    <a:pt x="397" y="86"/>
                  </a:lnTo>
                  <a:lnTo>
                    <a:pt x="396" y="82"/>
                  </a:lnTo>
                  <a:lnTo>
                    <a:pt x="392" y="80"/>
                  </a:lnTo>
                  <a:lnTo>
                    <a:pt x="390" y="78"/>
                  </a:lnTo>
                  <a:lnTo>
                    <a:pt x="386" y="78"/>
                  </a:lnTo>
                  <a:lnTo>
                    <a:pt x="382" y="74"/>
                  </a:lnTo>
                  <a:lnTo>
                    <a:pt x="378" y="73"/>
                  </a:lnTo>
                  <a:lnTo>
                    <a:pt x="375" y="71"/>
                  </a:lnTo>
                  <a:lnTo>
                    <a:pt x="371" y="69"/>
                  </a:lnTo>
                  <a:lnTo>
                    <a:pt x="367" y="67"/>
                  </a:lnTo>
                  <a:lnTo>
                    <a:pt x="363" y="63"/>
                  </a:lnTo>
                  <a:lnTo>
                    <a:pt x="359" y="61"/>
                  </a:lnTo>
                  <a:lnTo>
                    <a:pt x="356" y="59"/>
                  </a:lnTo>
                  <a:lnTo>
                    <a:pt x="352" y="57"/>
                  </a:lnTo>
                  <a:lnTo>
                    <a:pt x="346" y="55"/>
                  </a:lnTo>
                  <a:lnTo>
                    <a:pt x="342" y="54"/>
                  </a:lnTo>
                  <a:lnTo>
                    <a:pt x="339" y="52"/>
                  </a:lnTo>
                  <a:lnTo>
                    <a:pt x="335" y="48"/>
                  </a:lnTo>
                  <a:lnTo>
                    <a:pt x="331" y="46"/>
                  </a:lnTo>
                  <a:lnTo>
                    <a:pt x="325" y="44"/>
                  </a:lnTo>
                  <a:lnTo>
                    <a:pt x="321" y="42"/>
                  </a:lnTo>
                  <a:lnTo>
                    <a:pt x="318" y="40"/>
                  </a:lnTo>
                  <a:lnTo>
                    <a:pt x="314" y="38"/>
                  </a:lnTo>
                  <a:lnTo>
                    <a:pt x="310" y="35"/>
                  </a:lnTo>
                  <a:lnTo>
                    <a:pt x="304" y="33"/>
                  </a:lnTo>
                  <a:lnTo>
                    <a:pt x="300" y="31"/>
                  </a:lnTo>
                  <a:lnTo>
                    <a:pt x="297" y="29"/>
                  </a:lnTo>
                  <a:lnTo>
                    <a:pt x="293" y="27"/>
                  </a:lnTo>
                  <a:lnTo>
                    <a:pt x="289" y="25"/>
                  </a:lnTo>
                  <a:lnTo>
                    <a:pt x="285" y="23"/>
                  </a:lnTo>
                  <a:lnTo>
                    <a:pt x="281" y="21"/>
                  </a:lnTo>
                  <a:lnTo>
                    <a:pt x="278" y="19"/>
                  </a:lnTo>
                  <a:lnTo>
                    <a:pt x="274" y="17"/>
                  </a:lnTo>
                  <a:lnTo>
                    <a:pt x="270" y="16"/>
                  </a:lnTo>
                  <a:lnTo>
                    <a:pt x="266" y="16"/>
                  </a:lnTo>
                  <a:lnTo>
                    <a:pt x="262" y="14"/>
                  </a:lnTo>
                  <a:lnTo>
                    <a:pt x="261" y="12"/>
                  </a:lnTo>
                  <a:lnTo>
                    <a:pt x="257" y="10"/>
                  </a:lnTo>
                  <a:lnTo>
                    <a:pt x="255" y="8"/>
                  </a:lnTo>
                  <a:lnTo>
                    <a:pt x="251" y="8"/>
                  </a:lnTo>
                  <a:lnTo>
                    <a:pt x="249" y="6"/>
                  </a:lnTo>
                  <a:lnTo>
                    <a:pt x="243" y="4"/>
                  </a:lnTo>
                  <a:lnTo>
                    <a:pt x="240" y="2"/>
                  </a:lnTo>
                  <a:lnTo>
                    <a:pt x="238" y="0"/>
                  </a:lnTo>
                  <a:lnTo>
                    <a:pt x="234" y="0"/>
                  </a:lnTo>
                  <a:lnTo>
                    <a:pt x="234" y="0"/>
                  </a:lnTo>
                  <a:lnTo>
                    <a:pt x="219" y="17"/>
                  </a:lnTo>
                  <a:lnTo>
                    <a:pt x="221" y="17"/>
                  </a:lnTo>
                  <a:lnTo>
                    <a:pt x="223" y="19"/>
                  </a:lnTo>
                  <a:lnTo>
                    <a:pt x="224" y="19"/>
                  </a:lnTo>
                  <a:lnTo>
                    <a:pt x="228" y="21"/>
                  </a:lnTo>
                  <a:lnTo>
                    <a:pt x="232" y="23"/>
                  </a:lnTo>
                  <a:lnTo>
                    <a:pt x="234" y="23"/>
                  </a:lnTo>
                  <a:lnTo>
                    <a:pt x="236" y="25"/>
                  </a:lnTo>
                  <a:lnTo>
                    <a:pt x="238" y="25"/>
                  </a:lnTo>
                  <a:lnTo>
                    <a:pt x="242" y="27"/>
                  </a:lnTo>
                  <a:lnTo>
                    <a:pt x="243" y="29"/>
                  </a:lnTo>
                  <a:lnTo>
                    <a:pt x="245" y="29"/>
                  </a:lnTo>
                  <a:lnTo>
                    <a:pt x="249" y="29"/>
                  </a:lnTo>
                  <a:lnTo>
                    <a:pt x="251" y="31"/>
                  </a:lnTo>
                  <a:lnTo>
                    <a:pt x="255" y="33"/>
                  </a:lnTo>
                  <a:lnTo>
                    <a:pt x="257" y="35"/>
                  </a:lnTo>
                  <a:lnTo>
                    <a:pt x="261" y="35"/>
                  </a:lnTo>
                  <a:lnTo>
                    <a:pt x="264" y="36"/>
                  </a:lnTo>
                  <a:lnTo>
                    <a:pt x="266" y="38"/>
                  </a:lnTo>
                  <a:lnTo>
                    <a:pt x="270" y="40"/>
                  </a:lnTo>
                  <a:lnTo>
                    <a:pt x="274" y="40"/>
                  </a:lnTo>
                  <a:lnTo>
                    <a:pt x="278" y="42"/>
                  </a:lnTo>
                  <a:lnTo>
                    <a:pt x="280" y="44"/>
                  </a:lnTo>
                  <a:lnTo>
                    <a:pt x="283" y="46"/>
                  </a:lnTo>
                  <a:lnTo>
                    <a:pt x="287" y="48"/>
                  </a:lnTo>
                  <a:lnTo>
                    <a:pt x="291" y="50"/>
                  </a:lnTo>
                  <a:lnTo>
                    <a:pt x="295" y="52"/>
                  </a:lnTo>
                  <a:lnTo>
                    <a:pt x="299" y="52"/>
                  </a:lnTo>
                  <a:lnTo>
                    <a:pt x="300" y="54"/>
                  </a:lnTo>
                  <a:lnTo>
                    <a:pt x="304" y="55"/>
                  </a:lnTo>
                  <a:lnTo>
                    <a:pt x="308" y="57"/>
                  </a:lnTo>
                  <a:lnTo>
                    <a:pt x="312" y="59"/>
                  </a:lnTo>
                  <a:lnTo>
                    <a:pt x="316" y="59"/>
                  </a:lnTo>
                  <a:lnTo>
                    <a:pt x="320" y="61"/>
                  </a:lnTo>
                  <a:lnTo>
                    <a:pt x="321" y="63"/>
                  </a:lnTo>
                  <a:lnTo>
                    <a:pt x="325" y="65"/>
                  </a:lnTo>
                  <a:lnTo>
                    <a:pt x="329" y="67"/>
                  </a:lnTo>
                  <a:lnTo>
                    <a:pt x="333" y="69"/>
                  </a:lnTo>
                  <a:lnTo>
                    <a:pt x="335" y="71"/>
                  </a:lnTo>
                  <a:lnTo>
                    <a:pt x="339" y="73"/>
                  </a:lnTo>
                  <a:lnTo>
                    <a:pt x="342" y="73"/>
                  </a:lnTo>
                  <a:lnTo>
                    <a:pt x="344" y="74"/>
                  </a:lnTo>
                  <a:lnTo>
                    <a:pt x="348" y="76"/>
                  </a:lnTo>
                  <a:lnTo>
                    <a:pt x="350" y="78"/>
                  </a:lnTo>
                  <a:lnTo>
                    <a:pt x="354" y="78"/>
                  </a:lnTo>
                  <a:lnTo>
                    <a:pt x="356" y="80"/>
                  </a:lnTo>
                  <a:lnTo>
                    <a:pt x="358" y="82"/>
                  </a:lnTo>
                  <a:lnTo>
                    <a:pt x="361" y="84"/>
                  </a:lnTo>
                  <a:lnTo>
                    <a:pt x="363" y="84"/>
                  </a:lnTo>
                  <a:lnTo>
                    <a:pt x="367" y="86"/>
                  </a:lnTo>
                  <a:lnTo>
                    <a:pt x="371" y="88"/>
                  </a:lnTo>
                  <a:lnTo>
                    <a:pt x="375" y="92"/>
                  </a:lnTo>
                  <a:lnTo>
                    <a:pt x="377" y="93"/>
                  </a:lnTo>
                  <a:lnTo>
                    <a:pt x="380" y="95"/>
                  </a:lnTo>
                  <a:lnTo>
                    <a:pt x="378" y="95"/>
                  </a:lnTo>
                  <a:lnTo>
                    <a:pt x="375" y="95"/>
                  </a:lnTo>
                  <a:lnTo>
                    <a:pt x="373" y="95"/>
                  </a:lnTo>
                  <a:lnTo>
                    <a:pt x="369" y="95"/>
                  </a:lnTo>
                  <a:lnTo>
                    <a:pt x="367" y="95"/>
                  </a:lnTo>
                  <a:lnTo>
                    <a:pt x="363" y="97"/>
                  </a:lnTo>
                  <a:lnTo>
                    <a:pt x="359" y="97"/>
                  </a:lnTo>
                  <a:lnTo>
                    <a:pt x="356" y="97"/>
                  </a:lnTo>
                  <a:lnTo>
                    <a:pt x="350" y="99"/>
                  </a:lnTo>
                  <a:lnTo>
                    <a:pt x="346" y="99"/>
                  </a:lnTo>
                  <a:lnTo>
                    <a:pt x="342" y="99"/>
                  </a:lnTo>
                  <a:lnTo>
                    <a:pt x="340" y="101"/>
                  </a:lnTo>
                  <a:lnTo>
                    <a:pt x="339" y="101"/>
                  </a:lnTo>
                  <a:lnTo>
                    <a:pt x="335" y="101"/>
                  </a:lnTo>
                  <a:lnTo>
                    <a:pt x="331" y="103"/>
                  </a:lnTo>
                  <a:lnTo>
                    <a:pt x="325" y="105"/>
                  </a:lnTo>
                  <a:lnTo>
                    <a:pt x="323" y="105"/>
                  </a:lnTo>
                  <a:lnTo>
                    <a:pt x="320" y="107"/>
                  </a:lnTo>
                  <a:lnTo>
                    <a:pt x="318" y="107"/>
                  </a:lnTo>
                  <a:lnTo>
                    <a:pt x="314" y="109"/>
                  </a:lnTo>
                  <a:lnTo>
                    <a:pt x="312" y="109"/>
                  </a:lnTo>
                  <a:lnTo>
                    <a:pt x="310" y="111"/>
                  </a:lnTo>
                  <a:lnTo>
                    <a:pt x="306" y="111"/>
                  </a:lnTo>
                  <a:lnTo>
                    <a:pt x="304" y="113"/>
                  </a:lnTo>
                  <a:lnTo>
                    <a:pt x="300" y="114"/>
                  </a:lnTo>
                  <a:lnTo>
                    <a:pt x="299" y="114"/>
                  </a:lnTo>
                  <a:lnTo>
                    <a:pt x="295" y="116"/>
                  </a:lnTo>
                  <a:lnTo>
                    <a:pt x="293" y="118"/>
                  </a:lnTo>
                  <a:lnTo>
                    <a:pt x="287" y="120"/>
                  </a:lnTo>
                  <a:lnTo>
                    <a:pt x="283" y="124"/>
                  </a:lnTo>
                  <a:lnTo>
                    <a:pt x="278" y="126"/>
                  </a:lnTo>
                  <a:lnTo>
                    <a:pt x="274" y="130"/>
                  </a:lnTo>
                  <a:lnTo>
                    <a:pt x="270" y="133"/>
                  </a:lnTo>
                  <a:lnTo>
                    <a:pt x="264" y="137"/>
                  </a:lnTo>
                  <a:lnTo>
                    <a:pt x="261" y="143"/>
                  </a:lnTo>
                  <a:lnTo>
                    <a:pt x="259" y="147"/>
                  </a:lnTo>
                  <a:lnTo>
                    <a:pt x="257" y="149"/>
                  </a:lnTo>
                  <a:lnTo>
                    <a:pt x="255" y="151"/>
                  </a:lnTo>
                  <a:lnTo>
                    <a:pt x="255" y="154"/>
                  </a:lnTo>
                  <a:lnTo>
                    <a:pt x="253" y="156"/>
                  </a:lnTo>
                  <a:lnTo>
                    <a:pt x="251" y="154"/>
                  </a:lnTo>
                  <a:lnTo>
                    <a:pt x="249" y="152"/>
                  </a:lnTo>
                  <a:lnTo>
                    <a:pt x="247" y="151"/>
                  </a:lnTo>
                  <a:lnTo>
                    <a:pt x="245" y="149"/>
                  </a:lnTo>
                  <a:lnTo>
                    <a:pt x="243" y="145"/>
                  </a:lnTo>
                  <a:lnTo>
                    <a:pt x="242" y="143"/>
                  </a:lnTo>
                  <a:lnTo>
                    <a:pt x="238" y="139"/>
                  </a:lnTo>
                  <a:lnTo>
                    <a:pt x="236" y="137"/>
                  </a:lnTo>
                  <a:lnTo>
                    <a:pt x="232" y="133"/>
                  </a:lnTo>
                  <a:lnTo>
                    <a:pt x="230" y="130"/>
                  </a:lnTo>
                  <a:lnTo>
                    <a:pt x="226" y="126"/>
                  </a:lnTo>
                  <a:lnTo>
                    <a:pt x="223" y="124"/>
                  </a:lnTo>
                  <a:lnTo>
                    <a:pt x="221" y="120"/>
                  </a:lnTo>
                  <a:lnTo>
                    <a:pt x="217" y="116"/>
                  </a:lnTo>
                  <a:lnTo>
                    <a:pt x="213" y="113"/>
                  </a:lnTo>
                  <a:lnTo>
                    <a:pt x="209" y="111"/>
                  </a:lnTo>
                  <a:lnTo>
                    <a:pt x="205" y="107"/>
                  </a:lnTo>
                  <a:lnTo>
                    <a:pt x="202" y="105"/>
                  </a:lnTo>
                  <a:lnTo>
                    <a:pt x="196" y="101"/>
                  </a:lnTo>
                  <a:lnTo>
                    <a:pt x="192" y="99"/>
                  </a:lnTo>
                  <a:lnTo>
                    <a:pt x="186" y="97"/>
                  </a:lnTo>
                  <a:lnTo>
                    <a:pt x="183" y="97"/>
                  </a:lnTo>
                  <a:lnTo>
                    <a:pt x="177" y="95"/>
                  </a:lnTo>
                  <a:lnTo>
                    <a:pt x="173" y="93"/>
                  </a:lnTo>
                  <a:lnTo>
                    <a:pt x="169" y="93"/>
                  </a:lnTo>
                  <a:lnTo>
                    <a:pt x="166" y="93"/>
                  </a:lnTo>
                  <a:lnTo>
                    <a:pt x="162" y="93"/>
                  </a:lnTo>
                  <a:lnTo>
                    <a:pt x="160" y="93"/>
                  </a:lnTo>
                  <a:lnTo>
                    <a:pt x="156" y="93"/>
                  </a:lnTo>
                  <a:lnTo>
                    <a:pt x="156" y="95"/>
                  </a:lnTo>
                  <a:lnTo>
                    <a:pt x="154" y="95"/>
                  </a:lnTo>
                  <a:lnTo>
                    <a:pt x="154" y="97"/>
                  </a:lnTo>
                  <a:lnTo>
                    <a:pt x="156" y="99"/>
                  </a:lnTo>
                  <a:lnTo>
                    <a:pt x="160" y="101"/>
                  </a:lnTo>
                  <a:lnTo>
                    <a:pt x="162" y="105"/>
                  </a:lnTo>
                  <a:lnTo>
                    <a:pt x="167" y="109"/>
                  </a:lnTo>
                  <a:lnTo>
                    <a:pt x="169" y="109"/>
                  </a:lnTo>
                  <a:lnTo>
                    <a:pt x="171" y="113"/>
                  </a:lnTo>
                  <a:lnTo>
                    <a:pt x="175" y="114"/>
                  </a:lnTo>
                  <a:lnTo>
                    <a:pt x="177" y="116"/>
                  </a:lnTo>
                  <a:lnTo>
                    <a:pt x="181" y="118"/>
                  </a:lnTo>
                  <a:lnTo>
                    <a:pt x="183" y="120"/>
                  </a:lnTo>
                  <a:lnTo>
                    <a:pt x="186" y="122"/>
                  </a:lnTo>
                  <a:lnTo>
                    <a:pt x="188" y="124"/>
                  </a:lnTo>
                  <a:lnTo>
                    <a:pt x="192" y="126"/>
                  </a:lnTo>
                  <a:lnTo>
                    <a:pt x="194" y="128"/>
                  </a:lnTo>
                  <a:lnTo>
                    <a:pt x="198" y="130"/>
                  </a:lnTo>
                  <a:lnTo>
                    <a:pt x="200" y="133"/>
                  </a:lnTo>
                  <a:lnTo>
                    <a:pt x="204" y="135"/>
                  </a:lnTo>
                  <a:lnTo>
                    <a:pt x="205" y="137"/>
                  </a:lnTo>
                  <a:lnTo>
                    <a:pt x="209" y="141"/>
                  </a:lnTo>
                  <a:lnTo>
                    <a:pt x="211" y="143"/>
                  </a:lnTo>
                  <a:lnTo>
                    <a:pt x="213" y="145"/>
                  </a:lnTo>
                  <a:lnTo>
                    <a:pt x="217" y="147"/>
                  </a:lnTo>
                  <a:lnTo>
                    <a:pt x="219" y="151"/>
                  </a:lnTo>
                  <a:lnTo>
                    <a:pt x="221" y="152"/>
                  </a:lnTo>
                  <a:lnTo>
                    <a:pt x="221" y="152"/>
                  </a:lnTo>
                  <a:lnTo>
                    <a:pt x="219" y="152"/>
                  </a:lnTo>
                  <a:lnTo>
                    <a:pt x="217" y="152"/>
                  </a:lnTo>
                  <a:lnTo>
                    <a:pt x="215" y="152"/>
                  </a:lnTo>
                  <a:lnTo>
                    <a:pt x="213" y="152"/>
                  </a:lnTo>
                  <a:lnTo>
                    <a:pt x="209" y="152"/>
                  </a:lnTo>
                  <a:lnTo>
                    <a:pt x="204" y="152"/>
                  </a:lnTo>
                  <a:lnTo>
                    <a:pt x="200" y="154"/>
                  </a:lnTo>
                  <a:lnTo>
                    <a:pt x="198" y="154"/>
                  </a:lnTo>
                  <a:lnTo>
                    <a:pt x="194" y="154"/>
                  </a:lnTo>
                  <a:lnTo>
                    <a:pt x="192" y="154"/>
                  </a:lnTo>
                  <a:lnTo>
                    <a:pt x="190" y="154"/>
                  </a:lnTo>
                  <a:lnTo>
                    <a:pt x="186" y="156"/>
                  </a:lnTo>
                  <a:lnTo>
                    <a:pt x="185" y="156"/>
                  </a:lnTo>
                  <a:lnTo>
                    <a:pt x="181" y="156"/>
                  </a:lnTo>
                  <a:lnTo>
                    <a:pt x="179" y="158"/>
                  </a:lnTo>
                  <a:lnTo>
                    <a:pt x="175" y="158"/>
                  </a:lnTo>
                  <a:lnTo>
                    <a:pt x="171" y="160"/>
                  </a:lnTo>
                  <a:lnTo>
                    <a:pt x="169" y="160"/>
                  </a:lnTo>
                  <a:lnTo>
                    <a:pt x="166" y="162"/>
                  </a:lnTo>
                  <a:lnTo>
                    <a:pt x="162" y="162"/>
                  </a:lnTo>
                  <a:lnTo>
                    <a:pt x="158" y="164"/>
                  </a:lnTo>
                  <a:lnTo>
                    <a:pt x="156" y="166"/>
                  </a:lnTo>
                  <a:lnTo>
                    <a:pt x="152" y="166"/>
                  </a:lnTo>
                  <a:lnTo>
                    <a:pt x="148" y="168"/>
                  </a:lnTo>
                  <a:lnTo>
                    <a:pt x="145" y="170"/>
                  </a:lnTo>
                  <a:lnTo>
                    <a:pt x="141" y="171"/>
                  </a:lnTo>
                  <a:lnTo>
                    <a:pt x="139" y="173"/>
                  </a:lnTo>
                  <a:lnTo>
                    <a:pt x="135" y="175"/>
                  </a:lnTo>
                  <a:lnTo>
                    <a:pt x="131" y="179"/>
                  </a:lnTo>
                  <a:lnTo>
                    <a:pt x="129" y="181"/>
                  </a:lnTo>
                  <a:lnTo>
                    <a:pt x="126" y="185"/>
                  </a:lnTo>
                  <a:lnTo>
                    <a:pt x="124" y="187"/>
                  </a:lnTo>
                  <a:lnTo>
                    <a:pt x="120" y="190"/>
                  </a:lnTo>
                  <a:lnTo>
                    <a:pt x="118" y="194"/>
                  </a:lnTo>
                  <a:lnTo>
                    <a:pt x="116" y="196"/>
                  </a:lnTo>
                  <a:lnTo>
                    <a:pt x="112" y="200"/>
                  </a:lnTo>
                  <a:lnTo>
                    <a:pt x="110" y="204"/>
                  </a:lnTo>
                  <a:lnTo>
                    <a:pt x="108" y="206"/>
                  </a:lnTo>
                  <a:lnTo>
                    <a:pt x="107" y="209"/>
                  </a:lnTo>
                  <a:lnTo>
                    <a:pt x="105" y="213"/>
                  </a:lnTo>
                  <a:lnTo>
                    <a:pt x="103" y="215"/>
                  </a:lnTo>
                  <a:lnTo>
                    <a:pt x="99" y="219"/>
                  </a:lnTo>
                  <a:lnTo>
                    <a:pt x="99" y="221"/>
                  </a:lnTo>
                  <a:lnTo>
                    <a:pt x="97" y="225"/>
                  </a:lnTo>
                  <a:lnTo>
                    <a:pt x="95" y="227"/>
                  </a:lnTo>
                  <a:lnTo>
                    <a:pt x="93" y="228"/>
                  </a:lnTo>
                  <a:lnTo>
                    <a:pt x="93" y="232"/>
                  </a:lnTo>
                  <a:lnTo>
                    <a:pt x="91" y="236"/>
                  </a:lnTo>
                  <a:lnTo>
                    <a:pt x="89" y="240"/>
                  </a:lnTo>
                  <a:lnTo>
                    <a:pt x="88" y="242"/>
                  </a:lnTo>
                  <a:lnTo>
                    <a:pt x="88" y="242"/>
                  </a:lnTo>
                  <a:lnTo>
                    <a:pt x="8" y="208"/>
                  </a:lnTo>
                  <a:lnTo>
                    <a:pt x="0" y="232"/>
                  </a:lnTo>
                  <a:lnTo>
                    <a:pt x="0" y="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51" name="Freeform 43"/>
            <p:cNvSpPr>
              <a:spLocks/>
            </p:cNvSpPr>
            <p:nvPr/>
          </p:nvSpPr>
          <p:spPr bwMode="auto">
            <a:xfrm>
              <a:off x="2819" y="2047"/>
              <a:ext cx="186" cy="124"/>
            </a:xfrm>
            <a:custGeom>
              <a:avLst/>
              <a:gdLst>
                <a:gd name="T0" fmla="*/ 44 w 373"/>
                <a:gd name="T1" fmla="*/ 140 h 249"/>
                <a:gd name="T2" fmla="*/ 55 w 373"/>
                <a:gd name="T3" fmla="*/ 116 h 249"/>
                <a:gd name="T4" fmla="*/ 84 w 373"/>
                <a:gd name="T5" fmla="*/ 87 h 249"/>
                <a:gd name="T6" fmla="*/ 112 w 373"/>
                <a:gd name="T7" fmla="*/ 66 h 249"/>
                <a:gd name="T8" fmla="*/ 145 w 373"/>
                <a:gd name="T9" fmla="*/ 51 h 249"/>
                <a:gd name="T10" fmla="*/ 173 w 373"/>
                <a:gd name="T11" fmla="*/ 62 h 249"/>
                <a:gd name="T12" fmla="*/ 170 w 373"/>
                <a:gd name="T13" fmla="*/ 93 h 249"/>
                <a:gd name="T14" fmla="*/ 158 w 373"/>
                <a:gd name="T15" fmla="*/ 125 h 249"/>
                <a:gd name="T16" fmla="*/ 149 w 373"/>
                <a:gd name="T17" fmla="*/ 152 h 249"/>
                <a:gd name="T18" fmla="*/ 137 w 373"/>
                <a:gd name="T19" fmla="*/ 178 h 249"/>
                <a:gd name="T20" fmla="*/ 112 w 373"/>
                <a:gd name="T21" fmla="*/ 216 h 249"/>
                <a:gd name="T22" fmla="*/ 76 w 373"/>
                <a:gd name="T23" fmla="*/ 228 h 249"/>
                <a:gd name="T24" fmla="*/ 33 w 373"/>
                <a:gd name="T25" fmla="*/ 213 h 249"/>
                <a:gd name="T26" fmla="*/ 0 w 373"/>
                <a:gd name="T27" fmla="*/ 178 h 249"/>
                <a:gd name="T28" fmla="*/ 6 w 373"/>
                <a:gd name="T29" fmla="*/ 222 h 249"/>
                <a:gd name="T30" fmla="*/ 35 w 373"/>
                <a:gd name="T31" fmla="*/ 247 h 249"/>
                <a:gd name="T32" fmla="*/ 63 w 373"/>
                <a:gd name="T33" fmla="*/ 249 h 249"/>
                <a:gd name="T34" fmla="*/ 97 w 373"/>
                <a:gd name="T35" fmla="*/ 243 h 249"/>
                <a:gd name="T36" fmla="*/ 130 w 373"/>
                <a:gd name="T37" fmla="*/ 222 h 249"/>
                <a:gd name="T38" fmla="*/ 158 w 373"/>
                <a:gd name="T39" fmla="*/ 177 h 249"/>
                <a:gd name="T40" fmla="*/ 173 w 373"/>
                <a:gd name="T41" fmla="*/ 137 h 249"/>
                <a:gd name="T42" fmla="*/ 181 w 373"/>
                <a:gd name="T43" fmla="*/ 139 h 249"/>
                <a:gd name="T44" fmla="*/ 190 w 373"/>
                <a:gd name="T45" fmla="*/ 171 h 249"/>
                <a:gd name="T46" fmla="*/ 208 w 373"/>
                <a:gd name="T47" fmla="*/ 203 h 249"/>
                <a:gd name="T48" fmla="*/ 238 w 373"/>
                <a:gd name="T49" fmla="*/ 215 h 249"/>
                <a:gd name="T50" fmla="*/ 272 w 373"/>
                <a:gd name="T51" fmla="*/ 215 h 249"/>
                <a:gd name="T52" fmla="*/ 310 w 373"/>
                <a:gd name="T53" fmla="*/ 203 h 249"/>
                <a:gd name="T54" fmla="*/ 339 w 373"/>
                <a:gd name="T55" fmla="*/ 173 h 249"/>
                <a:gd name="T56" fmla="*/ 352 w 373"/>
                <a:gd name="T57" fmla="*/ 142 h 249"/>
                <a:gd name="T58" fmla="*/ 360 w 373"/>
                <a:gd name="T59" fmla="*/ 116 h 249"/>
                <a:gd name="T60" fmla="*/ 367 w 373"/>
                <a:gd name="T61" fmla="*/ 89 h 249"/>
                <a:gd name="T62" fmla="*/ 373 w 373"/>
                <a:gd name="T63" fmla="*/ 51 h 249"/>
                <a:gd name="T64" fmla="*/ 358 w 373"/>
                <a:gd name="T65" fmla="*/ 13 h 249"/>
                <a:gd name="T66" fmla="*/ 320 w 373"/>
                <a:gd name="T67" fmla="*/ 2 h 249"/>
                <a:gd name="T68" fmla="*/ 280 w 373"/>
                <a:gd name="T69" fmla="*/ 21 h 249"/>
                <a:gd name="T70" fmla="*/ 247 w 373"/>
                <a:gd name="T71" fmla="*/ 55 h 249"/>
                <a:gd name="T72" fmla="*/ 228 w 373"/>
                <a:gd name="T73" fmla="*/ 91 h 249"/>
                <a:gd name="T74" fmla="*/ 247 w 373"/>
                <a:gd name="T75" fmla="*/ 101 h 249"/>
                <a:gd name="T76" fmla="*/ 266 w 373"/>
                <a:gd name="T77" fmla="*/ 70 h 249"/>
                <a:gd name="T78" fmla="*/ 289 w 373"/>
                <a:gd name="T79" fmla="*/ 40 h 249"/>
                <a:gd name="T80" fmla="*/ 329 w 373"/>
                <a:gd name="T81" fmla="*/ 23 h 249"/>
                <a:gd name="T82" fmla="*/ 350 w 373"/>
                <a:gd name="T83" fmla="*/ 42 h 249"/>
                <a:gd name="T84" fmla="*/ 348 w 373"/>
                <a:gd name="T85" fmla="*/ 74 h 249"/>
                <a:gd name="T86" fmla="*/ 335 w 373"/>
                <a:gd name="T87" fmla="*/ 118 h 249"/>
                <a:gd name="T88" fmla="*/ 318 w 373"/>
                <a:gd name="T89" fmla="*/ 156 h 249"/>
                <a:gd name="T90" fmla="*/ 297 w 373"/>
                <a:gd name="T91" fmla="*/ 188 h 249"/>
                <a:gd name="T92" fmla="*/ 263 w 373"/>
                <a:gd name="T93" fmla="*/ 203 h 249"/>
                <a:gd name="T94" fmla="*/ 223 w 373"/>
                <a:gd name="T95" fmla="*/ 182 h 249"/>
                <a:gd name="T96" fmla="*/ 204 w 373"/>
                <a:gd name="T97" fmla="*/ 150 h 249"/>
                <a:gd name="T98" fmla="*/ 189 w 373"/>
                <a:gd name="T99" fmla="*/ 110 h 249"/>
                <a:gd name="T100" fmla="*/ 196 w 373"/>
                <a:gd name="T101" fmla="*/ 82 h 249"/>
                <a:gd name="T102" fmla="*/ 202 w 373"/>
                <a:gd name="T103" fmla="*/ 53 h 249"/>
                <a:gd name="T104" fmla="*/ 171 w 373"/>
                <a:gd name="T105" fmla="*/ 32 h 249"/>
                <a:gd name="T106" fmla="*/ 143 w 373"/>
                <a:gd name="T107" fmla="*/ 32 h 249"/>
                <a:gd name="T108" fmla="*/ 116 w 373"/>
                <a:gd name="T109" fmla="*/ 36 h 249"/>
                <a:gd name="T110" fmla="*/ 90 w 373"/>
                <a:gd name="T111" fmla="*/ 49 h 249"/>
                <a:gd name="T112" fmla="*/ 50 w 373"/>
                <a:gd name="T113" fmla="*/ 80 h 249"/>
                <a:gd name="T114" fmla="*/ 31 w 373"/>
                <a:gd name="T115" fmla="*/ 118 h 249"/>
                <a:gd name="T116" fmla="*/ 19 w 373"/>
                <a:gd name="T117" fmla="*/ 158 h 249"/>
                <a:gd name="T118" fmla="*/ 36 w 373"/>
                <a:gd name="T119" fmla="*/ 177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3" h="249">
                  <a:moveTo>
                    <a:pt x="36" y="177"/>
                  </a:moveTo>
                  <a:lnTo>
                    <a:pt x="36" y="173"/>
                  </a:lnTo>
                  <a:lnTo>
                    <a:pt x="38" y="169"/>
                  </a:lnTo>
                  <a:lnTo>
                    <a:pt x="38" y="165"/>
                  </a:lnTo>
                  <a:lnTo>
                    <a:pt x="38" y="161"/>
                  </a:lnTo>
                  <a:lnTo>
                    <a:pt x="40" y="158"/>
                  </a:lnTo>
                  <a:lnTo>
                    <a:pt x="40" y="154"/>
                  </a:lnTo>
                  <a:lnTo>
                    <a:pt x="42" y="148"/>
                  </a:lnTo>
                  <a:lnTo>
                    <a:pt x="44" y="144"/>
                  </a:lnTo>
                  <a:lnTo>
                    <a:pt x="44" y="140"/>
                  </a:lnTo>
                  <a:lnTo>
                    <a:pt x="46" y="139"/>
                  </a:lnTo>
                  <a:lnTo>
                    <a:pt x="46" y="137"/>
                  </a:lnTo>
                  <a:lnTo>
                    <a:pt x="48" y="133"/>
                  </a:lnTo>
                  <a:lnTo>
                    <a:pt x="48" y="131"/>
                  </a:lnTo>
                  <a:lnTo>
                    <a:pt x="50" y="129"/>
                  </a:lnTo>
                  <a:lnTo>
                    <a:pt x="50" y="125"/>
                  </a:lnTo>
                  <a:lnTo>
                    <a:pt x="52" y="123"/>
                  </a:lnTo>
                  <a:lnTo>
                    <a:pt x="54" y="121"/>
                  </a:lnTo>
                  <a:lnTo>
                    <a:pt x="55" y="118"/>
                  </a:lnTo>
                  <a:lnTo>
                    <a:pt x="55" y="116"/>
                  </a:lnTo>
                  <a:lnTo>
                    <a:pt x="59" y="114"/>
                  </a:lnTo>
                  <a:lnTo>
                    <a:pt x="63" y="108"/>
                  </a:lnTo>
                  <a:lnTo>
                    <a:pt x="67" y="104"/>
                  </a:lnTo>
                  <a:lnTo>
                    <a:pt x="69" y="101"/>
                  </a:lnTo>
                  <a:lnTo>
                    <a:pt x="71" y="99"/>
                  </a:lnTo>
                  <a:lnTo>
                    <a:pt x="74" y="97"/>
                  </a:lnTo>
                  <a:lnTo>
                    <a:pt x="76" y="95"/>
                  </a:lnTo>
                  <a:lnTo>
                    <a:pt x="78" y="91"/>
                  </a:lnTo>
                  <a:lnTo>
                    <a:pt x="82" y="89"/>
                  </a:lnTo>
                  <a:lnTo>
                    <a:pt x="84" y="87"/>
                  </a:lnTo>
                  <a:lnTo>
                    <a:pt x="88" y="83"/>
                  </a:lnTo>
                  <a:lnTo>
                    <a:pt x="90" y="82"/>
                  </a:lnTo>
                  <a:lnTo>
                    <a:pt x="93" y="80"/>
                  </a:lnTo>
                  <a:lnTo>
                    <a:pt x="95" y="78"/>
                  </a:lnTo>
                  <a:lnTo>
                    <a:pt x="97" y="76"/>
                  </a:lnTo>
                  <a:lnTo>
                    <a:pt x="101" y="72"/>
                  </a:lnTo>
                  <a:lnTo>
                    <a:pt x="105" y="72"/>
                  </a:lnTo>
                  <a:lnTo>
                    <a:pt x="107" y="70"/>
                  </a:lnTo>
                  <a:lnTo>
                    <a:pt x="111" y="68"/>
                  </a:lnTo>
                  <a:lnTo>
                    <a:pt x="112" y="66"/>
                  </a:lnTo>
                  <a:lnTo>
                    <a:pt x="116" y="64"/>
                  </a:lnTo>
                  <a:lnTo>
                    <a:pt x="118" y="62"/>
                  </a:lnTo>
                  <a:lnTo>
                    <a:pt x="122" y="61"/>
                  </a:lnTo>
                  <a:lnTo>
                    <a:pt x="124" y="59"/>
                  </a:lnTo>
                  <a:lnTo>
                    <a:pt x="126" y="59"/>
                  </a:lnTo>
                  <a:lnTo>
                    <a:pt x="130" y="57"/>
                  </a:lnTo>
                  <a:lnTo>
                    <a:pt x="132" y="57"/>
                  </a:lnTo>
                  <a:lnTo>
                    <a:pt x="135" y="53"/>
                  </a:lnTo>
                  <a:lnTo>
                    <a:pt x="141" y="53"/>
                  </a:lnTo>
                  <a:lnTo>
                    <a:pt x="145" y="51"/>
                  </a:lnTo>
                  <a:lnTo>
                    <a:pt x="149" y="51"/>
                  </a:lnTo>
                  <a:lnTo>
                    <a:pt x="151" y="51"/>
                  </a:lnTo>
                  <a:lnTo>
                    <a:pt x="154" y="51"/>
                  </a:lnTo>
                  <a:lnTo>
                    <a:pt x="156" y="51"/>
                  </a:lnTo>
                  <a:lnTo>
                    <a:pt x="160" y="51"/>
                  </a:lnTo>
                  <a:lnTo>
                    <a:pt x="164" y="53"/>
                  </a:lnTo>
                  <a:lnTo>
                    <a:pt x="168" y="55"/>
                  </a:lnTo>
                  <a:lnTo>
                    <a:pt x="170" y="57"/>
                  </a:lnTo>
                  <a:lnTo>
                    <a:pt x="171" y="61"/>
                  </a:lnTo>
                  <a:lnTo>
                    <a:pt x="173" y="62"/>
                  </a:lnTo>
                  <a:lnTo>
                    <a:pt x="173" y="64"/>
                  </a:lnTo>
                  <a:lnTo>
                    <a:pt x="173" y="68"/>
                  </a:lnTo>
                  <a:lnTo>
                    <a:pt x="173" y="72"/>
                  </a:lnTo>
                  <a:lnTo>
                    <a:pt x="173" y="72"/>
                  </a:lnTo>
                  <a:lnTo>
                    <a:pt x="173" y="76"/>
                  </a:lnTo>
                  <a:lnTo>
                    <a:pt x="173" y="78"/>
                  </a:lnTo>
                  <a:lnTo>
                    <a:pt x="171" y="82"/>
                  </a:lnTo>
                  <a:lnTo>
                    <a:pt x="171" y="85"/>
                  </a:lnTo>
                  <a:lnTo>
                    <a:pt x="170" y="89"/>
                  </a:lnTo>
                  <a:lnTo>
                    <a:pt x="170" y="93"/>
                  </a:lnTo>
                  <a:lnTo>
                    <a:pt x="168" y="97"/>
                  </a:lnTo>
                  <a:lnTo>
                    <a:pt x="168" y="102"/>
                  </a:lnTo>
                  <a:lnTo>
                    <a:pt x="166" y="106"/>
                  </a:lnTo>
                  <a:lnTo>
                    <a:pt x="164" y="108"/>
                  </a:lnTo>
                  <a:lnTo>
                    <a:pt x="164" y="112"/>
                  </a:lnTo>
                  <a:lnTo>
                    <a:pt x="162" y="114"/>
                  </a:lnTo>
                  <a:lnTo>
                    <a:pt x="162" y="118"/>
                  </a:lnTo>
                  <a:lnTo>
                    <a:pt x="160" y="120"/>
                  </a:lnTo>
                  <a:lnTo>
                    <a:pt x="160" y="121"/>
                  </a:lnTo>
                  <a:lnTo>
                    <a:pt x="158" y="125"/>
                  </a:lnTo>
                  <a:lnTo>
                    <a:pt x="158" y="127"/>
                  </a:lnTo>
                  <a:lnTo>
                    <a:pt x="156" y="131"/>
                  </a:lnTo>
                  <a:lnTo>
                    <a:pt x="156" y="133"/>
                  </a:lnTo>
                  <a:lnTo>
                    <a:pt x="154" y="137"/>
                  </a:lnTo>
                  <a:lnTo>
                    <a:pt x="154" y="139"/>
                  </a:lnTo>
                  <a:lnTo>
                    <a:pt x="152" y="140"/>
                  </a:lnTo>
                  <a:lnTo>
                    <a:pt x="152" y="144"/>
                  </a:lnTo>
                  <a:lnTo>
                    <a:pt x="151" y="146"/>
                  </a:lnTo>
                  <a:lnTo>
                    <a:pt x="151" y="150"/>
                  </a:lnTo>
                  <a:lnTo>
                    <a:pt x="149" y="152"/>
                  </a:lnTo>
                  <a:lnTo>
                    <a:pt x="147" y="154"/>
                  </a:lnTo>
                  <a:lnTo>
                    <a:pt x="147" y="158"/>
                  </a:lnTo>
                  <a:lnTo>
                    <a:pt x="145" y="159"/>
                  </a:lnTo>
                  <a:lnTo>
                    <a:pt x="143" y="163"/>
                  </a:lnTo>
                  <a:lnTo>
                    <a:pt x="143" y="165"/>
                  </a:lnTo>
                  <a:lnTo>
                    <a:pt x="141" y="169"/>
                  </a:lnTo>
                  <a:lnTo>
                    <a:pt x="141" y="171"/>
                  </a:lnTo>
                  <a:lnTo>
                    <a:pt x="139" y="173"/>
                  </a:lnTo>
                  <a:lnTo>
                    <a:pt x="137" y="177"/>
                  </a:lnTo>
                  <a:lnTo>
                    <a:pt x="137" y="178"/>
                  </a:lnTo>
                  <a:lnTo>
                    <a:pt x="135" y="182"/>
                  </a:lnTo>
                  <a:lnTo>
                    <a:pt x="133" y="186"/>
                  </a:lnTo>
                  <a:lnTo>
                    <a:pt x="130" y="192"/>
                  </a:lnTo>
                  <a:lnTo>
                    <a:pt x="128" y="196"/>
                  </a:lnTo>
                  <a:lnTo>
                    <a:pt x="124" y="199"/>
                  </a:lnTo>
                  <a:lnTo>
                    <a:pt x="122" y="203"/>
                  </a:lnTo>
                  <a:lnTo>
                    <a:pt x="120" y="207"/>
                  </a:lnTo>
                  <a:lnTo>
                    <a:pt x="116" y="211"/>
                  </a:lnTo>
                  <a:lnTo>
                    <a:pt x="114" y="215"/>
                  </a:lnTo>
                  <a:lnTo>
                    <a:pt x="112" y="216"/>
                  </a:lnTo>
                  <a:lnTo>
                    <a:pt x="109" y="220"/>
                  </a:lnTo>
                  <a:lnTo>
                    <a:pt x="105" y="222"/>
                  </a:lnTo>
                  <a:lnTo>
                    <a:pt x="103" y="224"/>
                  </a:lnTo>
                  <a:lnTo>
                    <a:pt x="99" y="224"/>
                  </a:lnTo>
                  <a:lnTo>
                    <a:pt x="95" y="226"/>
                  </a:lnTo>
                  <a:lnTo>
                    <a:pt x="92" y="228"/>
                  </a:lnTo>
                  <a:lnTo>
                    <a:pt x="88" y="228"/>
                  </a:lnTo>
                  <a:lnTo>
                    <a:pt x="84" y="228"/>
                  </a:lnTo>
                  <a:lnTo>
                    <a:pt x="80" y="228"/>
                  </a:lnTo>
                  <a:lnTo>
                    <a:pt x="76" y="228"/>
                  </a:lnTo>
                  <a:lnTo>
                    <a:pt x="71" y="228"/>
                  </a:lnTo>
                  <a:lnTo>
                    <a:pt x="67" y="226"/>
                  </a:lnTo>
                  <a:lnTo>
                    <a:pt x="63" y="226"/>
                  </a:lnTo>
                  <a:lnTo>
                    <a:pt x="57" y="224"/>
                  </a:lnTo>
                  <a:lnTo>
                    <a:pt x="54" y="224"/>
                  </a:lnTo>
                  <a:lnTo>
                    <a:pt x="50" y="220"/>
                  </a:lnTo>
                  <a:lnTo>
                    <a:pt x="46" y="220"/>
                  </a:lnTo>
                  <a:lnTo>
                    <a:pt x="40" y="218"/>
                  </a:lnTo>
                  <a:lnTo>
                    <a:pt x="36" y="215"/>
                  </a:lnTo>
                  <a:lnTo>
                    <a:pt x="33" y="213"/>
                  </a:lnTo>
                  <a:lnTo>
                    <a:pt x="29" y="211"/>
                  </a:lnTo>
                  <a:lnTo>
                    <a:pt x="25" y="207"/>
                  </a:lnTo>
                  <a:lnTo>
                    <a:pt x="21" y="205"/>
                  </a:lnTo>
                  <a:lnTo>
                    <a:pt x="17" y="201"/>
                  </a:lnTo>
                  <a:lnTo>
                    <a:pt x="14" y="197"/>
                  </a:lnTo>
                  <a:lnTo>
                    <a:pt x="10" y="194"/>
                  </a:lnTo>
                  <a:lnTo>
                    <a:pt x="8" y="192"/>
                  </a:lnTo>
                  <a:lnTo>
                    <a:pt x="4" y="186"/>
                  </a:lnTo>
                  <a:lnTo>
                    <a:pt x="2" y="182"/>
                  </a:lnTo>
                  <a:lnTo>
                    <a:pt x="0" y="178"/>
                  </a:lnTo>
                  <a:lnTo>
                    <a:pt x="0" y="175"/>
                  </a:lnTo>
                  <a:lnTo>
                    <a:pt x="0" y="203"/>
                  </a:lnTo>
                  <a:lnTo>
                    <a:pt x="0" y="203"/>
                  </a:lnTo>
                  <a:lnTo>
                    <a:pt x="0" y="207"/>
                  </a:lnTo>
                  <a:lnTo>
                    <a:pt x="0" y="207"/>
                  </a:lnTo>
                  <a:lnTo>
                    <a:pt x="2" y="211"/>
                  </a:lnTo>
                  <a:lnTo>
                    <a:pt x="2" y="213"/>
                  </a:lnTo>
                  <a:lnTo>
                    <a:pt x="4" y="216"/>
                  </a:lnTo>
                  <a:lnTo>
                    <a:pt x="4" y="218"/>
                  </a:lnTo>
                  <a:lnTo>
                    <a:pt x="6" y="222"/>
                  </a:lnTo>
                  <a:lnTo>
                    <a:pt x="8" y="224"/>
                  </a:lnTo>
                  <a:lnTo>
                    <a:pt x="10" y="228"/>
                  </a:lnTo>
                  <a:lnTo>
                    <a:pt x="12" y="232"/>
                  </a:lnTo>
                  <a:lnTo>
                    <a:pt x="14" y="234"/>
                  </a:lnTo>
                  <a:lnTo>
                    <a:pt x="17" y="237"/>
                  </a:lnTo>
                  <a:lnTo>
                    <a:pt x="19" y="241"/>
                  </a:lnTo>
                  <a:lnTo>
                    <a:pt x="21" y="241"/>
                  </a:lnTo>
                  <a:lnTo>
                    <a:pt x="25" y="245"/>
                  </a:lnTo>
                  <a:lnTo>
                    <a:pt x="29" y="245"/>
                  </a:lnTo>
                  <a:lnTo>
                    <a:pt x="35" y="247"/>
                  </a:lnTo>
                  <a:lnTo>
                    <a:pt x="36" y="247"/>
                  </a:lnTo>
                  <a:lnTo>
                    <a:pt x="38" y="247"/>
                  </a:lnTo>
                  <a:lnTo>
                    <a:pt x="42" y="249"/>
                  </a:lnTo>
                  <a:lnTo>
                    <a:pt x="44" y="249"/>
                  </a:lnTo>
                  <a:lnTo>
                    <a:pt x="48" y="249"/>
                  </a:lnTo>
                  <a:lnTo>
                    <a:pt x="50" y="249"/>
                  </a:lnTo>
                  <a:lnTo>
                    <a:pt x="54" y="249"/>
                  </a:lnTo>
                  <a:lnTo>
                    <a:pt x="57" y="249"/>
                  </a:lnTo>
                  <a:lnTo>
                    <a:pt x="59" y="249"/>
                  </a:lnTo>
                  <a:lnTo>
                    <a:pt x="63" y="249"/>
                  </a:lnTo>
                  <a:lnTo>
                    <a:pt x="67" y="249"/>
                  </a:lnTo>
                  <a:lnTo>
                    <a:pt x="69" y="249"/>
                  </a:lnTo>
                  <a:lnTo>
                    <a:pt x="73" y="249"/>
                  </a:lnTo>
                  <a:lnTo>
                    <a:pt x="76" y="247"/>
                  </a:lnTo>
                  <a:lnTo>
                    <a:pt x="78" y="247"/>
                  </a:lnTo>
                  <a:lnTo>
                    <a:pt x="82" y="247"/>
                  </a:lnTo>
                  <a:lnTo>
                    <a:pt x="86" y="245"/>
                  </a:lnTo>
                  <a:lnTo>
                    <a:pt x="90" y="245"/>
                  </a:lnTo>
                  <a:lnTo>
                    <a:pt x="93" y="245"/>
                  </a:lnTo>
                  <a:lnTo>
                    <a:pt x="97" y="243"/>
                  </a:lnTo>
                  <a:lnTo>
                    <a:pt x="99" y="241"/>
                  </a:lnTo>
                  <a:lnTo>
                    <a:pt x="103" y="241"/>
                  </a:lnTo>
                  <a:lnTo>
                    <a:pt x="107" y="239"/>
                  </a:lnTo>
                  <a:lnTo>
                    <a:pt x="111" y="239"/>
                  </a:lnTo>
                  <a:lnTo>
                    <a:pt x="114" y="235"/>
                  </a:lnTo>
                  <a:lnTo>
                    <a:pt x="116" y="234"/>
                  </a:lnTo>
                  <a:lnTo>
                    <a:pt x="120" y="232"/>
                  </a:lnTo>
                  <a:lnTo>
                    <a:pt x="124" y="228"/>
                  </a:lnTo>
                  <a:lnTo>
                    <a:pt x="126" y="224"/>
                  </a:lnTo>
                  <a:lnTo>
                    <a:pt x="130" y="222"/>
                  </a:lnTo>
                  <a:lnTo>
                    <a:pt x="133" y="218"/>
                  </a:lnTo>
                  <a:lnTo>
                    <a:pt x="135" y="215"/>
                  </a:lnTo>
                  <a:lnTo>
                    <a:pt x="139" y="209"/>
                  </a:lnTo>
                  <a:lnTo>
                    <a:pt x="141" y="205"/>
                  </a:lnTo>
                  <a:lnTo>
                    <a:pt x="145" y="199"/>
                  </a:lnTo>
                  <a:lnTo>
                    <a:pt x="147" y="196"/>
                  </a:lnTo>
                  <a:lnTo>
                    <a:pt x="149" y="192"/>
                  </a:lnTo>
                  <a:lnTo>
                    <a:pt x="152" y="186"/>
                  </a:lnTo>
                  <a:lnTo>
                    <a:pt x="154" y="180"/>
                  </a:lnTo>
                  <a:lnTo>
                    <a:pt x="158" y="177"/>
                  </a:lnTo>
                  <a:lnTo>
                    <a:pt x="160" y="171"/>
                  </a:lnTo>
                  <a:lnTo>
                    <a:pt x="162" y="167"/>
                  </a:lnTo>
                  <a:lnTo>
                    <a:pt x="164" y="163"/>
                  </a:lnTo>
                  <a:lnTo>
                    <a:pt x="166" y="158"/>
                  </a:lnTo>
                  <a:lnTo>
                    <a:pt x="168" y="154"/>
                  </a:lnTo>
                  <a:lnTo>
                    <a:pt x="170" y="150"/>
                  </a:lnTo>
                  <a:lnTo>
                    <a:pt x="170" y="146"/>
                  </a:lnTo>
                  <a:lnTo>
                    <a:pt x="171" y="142"/>
                  </a:lnTo>
                  <a:lnTo>
                    <a:pt x="173" y="139"/>
                  </a:lnTo>
                  <a:lnTo>
                    <a:pt x="173" y="137"/>
                  </a:lnTo>
                  <a:lnTo>
                    <a:pt x="175" y="133"/>
                  </a:lnTo>
                  <a:lnTo>
                    <a:pt x="175" y="131"/>
                  </a:lnTo>
                  <a:lnTo>
                    <a:pt x="177" y="129"/>
                  </a:lnTo>
                  <a:lnTo>
                    <a:pt x="177" y="127"/>
                  </a:lnTo>
                  <a:lnTo>
                    <a:pt x="177" y="127"/>
                  </a:lnTo>
                  <a:lnTo>
                    <a:pt x="179" y="131"/>
                  </a:lnTo>
                  <a:lnTo>
                    <a:pt x="179" y="131"/>
                  </a:lnTo>
                  <a:lnTo>
                    <a:pt x="179" y="133"/>
                  </a:lnTo>
                  <a:lnTo>
                    <a:pt x="179" y="137"/>
                  </a:lnTo>
                  <a:lnTo>
                    <a:pt x="181" y="139"/>
                  </a:lnTo>
                  <a:lnTo>
                    <a:pt x="181" y="140"/>
                  </a:lnTo>
                  <a:lnTo>
                    <a:pt x="181" y="144"/>
                  </a:lnTo>
                  <a:lnTo>
                    <a:pt x="181" y="146"/>
                  </a:lnTo>
                  <a:lnTo>
                    <a:pt x="183" y="150"/>
                  </a:lnTo>
                  <a:lnTo>
                    <a:pt x="185" y="154"/>
                  </a:lnTo>
                  <a:lnTo>
                    <a:pt x="185" y="158"/>
                  </a:lnTo>
                  <a:lnTo>
                    <a:pt x="187" y="159"/>
                  </a:lnTo>
                  <a:lnTo>
                    <a:pt x="189" y="165"/>
                  </a:lnTo>
                  <a:lnTo>
                    <a:pt x="189" y="167"/>
                  </a:lnTo>
                  <a:lnTo>
                    <a:pt x="190" y="171"/>
                  </a:lnTo>
                  <a:lnTo>
                    <a:pt x="190" y="175"/>
                  </a:lnTo>
                  <a:lnTo>
                    <a:pt x="192" y="178"/>
                  </a:lnTo>
                  <a:lnTo>
                    <a:pt x="194" y="182"/>
                  </a:lnTo>
                  <a:lnTo>
                    <a:pt x="196" y="186"/>
                  </a:lnTo>
                  <a:lnTo>
                    <a:pt x="198" y="188"/>
                  </a:lnTo>
                  <a:lnTo>
                    <a:pt x="200" y="192"/>
                  </a:lnTo>
                  <a:lnTo>
                    <a:pt x="200" y="196"/>
                  </a:lnTo>
                  <a:lnTo>
                    <a:pt x="202" y="197"/>
                  </a:lnTo>
                  <a:lnTo>
                    <a:pt x="204" y="199"/>
                  </a:lnTo>
                  <a:lnTo>
                    <a:pt x="208" y="203"/>
                  </a:lnTo>
                  <a:lnTo>
                    <a:pt x="211" y="207"/>
                  </a:lnTo>
                  <a:lnTo>
                    <a:pt x="215" y="211"/>
                  </a:lnTo>
                  <a:lnTo>
                    <a:pt x="217" y="211"/>
                  </a:lnTo>
                  <a:lnTo>
                    <a:pt x="219" y="213"/>
                  </a:lnTo>
                  <a:lnTo>
                    <a:pt x="223" y="213"/>
                  </a:lnTo>
                  <a:lnTo>
                    <a:pt x="225" y="213"/>
                  </a:lnTo>
                  <a:lnTo>
                    <a:pt x="228" y="215"/>
                  </a:lnTo>
                  <a:lnTo>
                    <a:pt x="230" y="215"/>
                  </a:lnTo>
                  <a:lnTo>
                    <a:pt x="234" y="215"/>
                  </a:lnTo>
                  <a:lnTo>
                    <a:pt x="238" y="215"/>
                  </a:lnTo>
                  <a:lnTo>
                    <a:pt x="240" y="215"/>
                  </a:lnTo>
                  <a:lnTo>
                    <a:pt x="244" y="216"/>
                  </a:lnTo>
                  <a:lnTo>
                    <a:pt x="247" y="216"/>
                  </a:lnTo>
                  <a:lnTo>
                    <a:pt x="251" y="216"/>
                  </a:lnTo>
                  <a:lnTo>
                    <a:pt x="255" y="216"/>
                  </a:lnTo>
                  <a:lnTo>
                    <a:pt x="259" y="216"/>
                  </a:lnTo>
                  <a:lnTo>
                    <a:pt x="261" y="216"/>
                  </a:lnTo>
                  <a:lnTo>
                    <a:pt x="266" y="216"/>
                  </a:lnTo>
                  <a:lnTo>
                    <a:pt x="268" y="215"/>
                  </a:lnTo>
                  <a:lnTo>
                    <a:pt x="272" y="215"/>
                  </a:lnTo>
                  <a:lnTo>
                    <a:pt x="276" y="215"/>
                  </a:lnTo>
                  <a:lnTo>
                    <a:pt x="282" y="213"/>
                  </a:lnTo>
                  <a:lnTo>
                    <a:pt x="284" y="213"/>
                  </a:lnTo>
                  <a:lnTo>
                    <a:pt x="287" y="211"/>
                  </a:lnTo>
                  <a:lnTo>
                    <a:pt x="291" y="211"/>
                  </a:lnTo>
                  <a:lnTo>
                    <a:pt x="295" y="209"/>
                  </a:lnTo>
                  <a:lnTo>
                    <a:pt x="299" y="207"/>
                  </a:lnTo>
                  <a:lnTo>
                    <a:pt x="303" y="207"/>
                  </a:lnTo>
                  <a:lnTo>
                    <a:pt x="306" y="205"/>
                  </a:lnTo>
                  <a:lnTo>
                    <a:pt x="310" y="203"/>
                  </a:lnTo>
                  <a:lnTo>
                    <a:pt x="312" y="201"/>
                  </a:lnTo>
                  <a:lnTo>
                    <a:pt x="316" y="199"/>
                  </a:lnTo>
                  <a:lnTo>
                    <a:pt x="320" y="196"/>
                  </a:lnTo>
                  <a:lnTo>
                    <a:pt x="324" y="194"/>
                  </a:lnTo>
                  <a:lnTo>
                    <a:pt x="325" y="192"/>
                  </a:lnTo>
                  <a:lnTo>
                    <a:pt x="329" y="188"/>
                  </a:lnTo>
                  <a:lnTo>
                    <a:pt x="331" y="184"/>
                  </a:lnTo>
                  <a:lnTo>
                    <a:pt x="333" y="180"/>
                  </a:lnTo>
                  <a:lnTo>
                    <a:pt x="337" y="177"/>
                  </a:lnTo>
                  <a:lnTo>
                    <a:pt x="339" y="173"/>
                  </a:lnTo>
                  <a:lnTo>
                    <a:pt x="341" y="169"/>
                  </a:lnTo>
                  <a:lnTo>
                    <a:pt x="344" y="163"/>
                  </a:lnTo>
                  <a:lnTo>
                    <a:pt x="344" y="161"/>
                  </a:lnTo>
                  <a:lnTo>
                    <a:pt x="346" y="158"/>
                  </a:lnTo>
                  <a:lnTo>
                    <a:pt x="346" y="156"/>
                  </a:lnTo>
                  <a:lnTo>
                    <a:pt x="348" y="154"/>
                  </a:lnTo>
                  <a:lnTo>
                    <a:pt x="348" y="150"/>
                  </a:lnTo>
                  <a:lnTo>
                    <a:pt x="350" y="148"/>
                  </a:lnTo>
                  <a:lnTo>
                    <a:pt x="350" y="144"/>
                  </a:lnTo>
                  <a:lnTo>
                    <a:pt x="352" y="142"/>
                  </a:lnTo>
                  <a:lnTo>
                    <a:pt x="352" y="140"/>
                  </a:lnTo>
                  <a:lnTo>
                    <a:pt x="354" y="137"/>
                  </a:lnTo>
                  <a:lnTo>
                    <a:pt x="354" y="135"/>
                  </a:lnTo>
                  <a:lnTo>
                    <a:pt x="356" y="131"/>
                  </a:lnTo>
                  <a:lnTo>
                    <a:pt x="356" y="129"/>
                  </a:lnTo>
                  <a:lnTo>
                    <a:pt x="358" y="125"/>
                  </a:lnTo>
                  <a:lnTo>
                    <a:pt x="358" y="123"/>
                  </a:lnTo>
                  <a:lnTo>
                    <a:pt x="360" y="121"/>
                  </a:lnTo>
                  <a:lnTo>
                    <a:pt x="360" y="118"/>
                  </a:lnTo>
                  <a:lnTo>
                    <a:pt x="360" y="116"/>
                  </a:lnTo>
                  <a:lnTo>
                    <a:pt x="362" y="112"/>
                  </a:lnTo>
                  <a:lnTo>
                    <a:pt x="362" y="110"/>
                  </a:lnTo>
                  <a:lnTo>
                    <a:pt x="362" y="106"/>
                  </a:lnTo>
                  <a:lnTo>
                    <a:pt x="363" y="104"/>
                  </a:lnTo>
                  <a:lnTo>
                    <a:pt x="363" y="101"/>
                  </a:lnTo>
                  <a:lnTo>
                    <a:pt x="365" y="99"/>
                  </a:lnTo>
                  <a:lnTo>
                    <a:pt x="365" y="97"/>
                  </a:lnTo>
                  <a:lnTo>
                    <a:pt x="365" y="93"/>
                  </a:lnTo>
                  <a:lnTo>
                    <a:pt x="365" y="91"/>
                  </a:lnTo>
                  <a:lnTo>
                    <a:pt x="367" y="89"/>
                  </a:lnTo>
                  <a:lnTo>
                    <a:pt x="367" y="83"/>
                  </a:lnTo>
                  <a:lnTo>
                    <a:pt x="369" y="80"/>
                  </a:lnTo>
                  <a:lnTo>
                    <a:pt x="369" y="74"/>
                  </a:lnTo>
                  <a:lnTo>
                    <a:pt x="369" y="70"/>
                  </a:lnTo>
                  <a:lnTo>
                    <a:pt x="371" y="66"/>
                  </a:lnTo>
                  <a:lnTo>
                    <a:pt x="371" y="62"/>
                  </a:lnTo>
                  <a:lnTo>
                    <a:pt x="371" y="59"/>
                  </a:lnTo>
                  <a:lnTo>
                    <a:pt x="373" y="57"/>
                  </a:lnTo>
                  <a:lnTo>
                    <a:pt x="373" y="53"/>
                  </a:lnTo>
                  <a:lnTo>
                    <a:pt x="373" y="51"/>
                  </a:lnTo>
                  <a:lnTo>
                    <a:pt x="371" y="47"/>
                  </a:lnTo>
                  <a:lnTo>
                    <a:pt x="371" y="43"/>
                  </a:lnTo>
                  <a:lnTo>
                    <a:pt x="369" y="40"/>
                  </a:lnTo>
                  <a:lnTo>
                    <a:pt x="369" y="36"/>
                  </a:lnTo>
                  <a:lnTo>
                    <a:pt x="367" y="32"/>
                  </a:lnTo>
                  <a:lnTo>
                    <a:pt x="367" y="28"/>
                  </a:lnTo>
                  <a:lnTo>
                    <a:pt x="365" y="24"/>
                  </a:lnTo>
                  <a:lnTo>
                    <a:pt x="363" y="21"/>
                  </a:lnTo>
                  <a:lnTo>
                    <a:pt x="362" y="17"/>
                  </a:lnTo>
                  <a:lnTo>
                    <a:pt x="358" y="13"/>
                  </a:lnTo>
                  <a:lnTo>
                    <a:pt x="356" y="11"/>
                  </a:lnTo>
                  <a:lnTo>
                    <a:pt x="352" y="9"/>
                  </a:lnTo>
                  <a:lnTo>
                    <a:pt x="350" y="5"/>
                  </a:lnTo>
                  <a:lnTo>
                    <a:pt x="346" y="4"/>
                  </a:lnTo>
                  <a:lnTo>
                    <a:pt x="343" y="2"/>
                  </a:lnTo>
                  <a:lnTo>
                    <a:pt x="339" y="2"/>
                  </a:lnTo>
                  <a:lnTo>
                    <a:pt x="333" y="0"/>
                  </a:lnTo>
                  <a:lnTo>
                    <a:pt x="329" y="0"/>
                  </a:lnTo>
                  <a:lnTo>
                    <a:pt x="324" y="0"/>
                  </a:lnTo>
                  <a:lnTo>
                    <a:pt x="320" y="2"/>
                  </a:lnTo>
                  <a:lnTo>
                    <a:pt x="316" y="2"/>
                  </a:lnTo>
                  <a:lnTo>
                    <a:pt x="310" y="4"/>
                  </a:lnTo>
                  <a:lnTo>
                    <a:pt x="306" y="4"/>
                  </a:lnTo>
                  <a:lnTo>
                    <a:pt x="303" y="7"/>
                  </a:lnTo>
                  <a:lnTo>
                    <a:pt x="299" y="7"/>
                  </a:lnTo>
                  <a:lnTo>
                    <a:pt x="295" y="11"/>
                  </a:lnTo>
                  <a:lnTo>
                    <a:pt x="289" y="13"/>
                  </a:lnTo>
                  <a:lnTo>
                    <a:pt x="285" y="15"/>
                  </a:lnTo>
                  <a:lnTo>
                    <a:pt x="282" y="17"/>
                  </a:lnTo>
                  <a:lnTo>
                    <a:pt x="280" y="21"/>
                  </a:lnTo>
                  <a:lnTo>
                    <a:pt x="276" y="23"/>
                  </a:lnTo>
                  <a:lnTo>
                    <a:pt x="274" y="26"/>
                  </a:lnTo>
                  <a:lnTo>
                    <a:pt x="270" y="28"/>
                  </a:lnTo>
                  <a:lnTo>
                    <a:pt x="266" y="32"/>
                  </a:lnTo>
                  <a:lnTo>
                    <a:pt x="263" y="36"/>
                  </a:lnTo>
                  <a:lnTo>
                    <a:pt x="259" y="42"/>
                  </a:lnTo>
                  <a:lnTo>
                    <a:pt x="255" y="45"/>
                  </a:lnTo>
                  <a:lnTo>
                    <a:pt x="251" y="51"/>
                  </a:lnTo>
                  <a:lnTo>
                    <a:pt x="249" y="53"/>
                  </a:lnTo>
                  <a:lnTo>
                    <a:pt x="247" y="55"/>
                  </a:lnTo>
                  <a:lnTo>
                    <a:pt x="246" y="59"/>
                  </a:lnTo>
                  <a:lnTo>
                    <a:pt x="244" y="61"/>
                  </a:lnTo>
                  <a:lnTo>
                    <a:pt x="240" y="66"/>
                  </a:lnTo>
                  <a:lnTo>
                    <a:pt x="236" y="70"/>
                  </a:lnTo>
                  <a:lnTo>
                    <a:pt x="234" y="74"/>
                  </a:lnTo>
                  <a:lnTo>
                    <a:pt x="230" y="80"/>
                  </a:lnTo>
                  <a:lnTo>
                    <a:pt x="228" y="83"/>
                  </a:lnTo>
                  <a:lnTo>
                    <a:pt x="228" y="87"/>
                  </a:lnTo>
                  <a:lnTo>
                    <a:pt x="227" y="89"/>
                  </a:lnTo>
                  <a:lnTo>
                    <a:pt x="228" y="91"/>
                  </a:lnTo>
                  <a:lnTo>
                    <a:pt x="228" y="95"/>
                  </a:lnTo>
                  <a:lnTo>
                    <a:pt x="230" y="99"/>
                  </a:lnTo>
                  <a:lnTo>
                    <a:pt x="232" y="102"/>
                  </a:lnTo>
                  <a:lnTo>
                    <a:pt x="236" y="106"/>
                  </a:lnTo>
                  <a:lnTo>
                    <a:pt x="238" y="108"/>
                  </a:lnTo>
                  <a:lnTo>
                    <a:pt x="240" y="108"/>
                  </a:lnTo>
                  <a:lnTo>
                    <a:pt x="242" y="108"/>
                  </a:lnTo>
                  <a:lnTo>
                    <a:pt x="244" y="106"/>
                  </a:lnTo>
                  <a:lnTo>
                    <a:pt x="246" y="104"/>
                  </a:lnTo>
                  <a:lnTo>
                    <a:pt x="247" y="101"/>
                  </a:lnTo>
                  <a:lnTo>
                    <a:pt x="249" y="97"/>
                  </a:lnTo>
                  <a:lnTo>
                    <a:pt x="251" y="93"/>
                  </a:lnTo>
                  <a:lnTo>
                    <a:pt x="253" y="91"/>
                  </a:lnTo>
                  <a:lnTo>
                    <a:pt x="255" y="87"/>
                  </a:lnTo>
                  <a:lnTo>
                    <a:pt x="257" y="85"/>
                  </a:lnTo>
                  <a:lnTo>
                    <a:pt x="259" y="82"/>
                  </a:lnTo>
                  <a:lnTo>
                    <a:pt x="261" y="80"/>
                  </a:lnTo>
                  <a:lnTo>
                    <a:pt x="263" y="76"/>
                  </a:lnTo>
                  <a:lnTo>
                    <a:pt x="265" y="72"/>
                  </a:lnTo>
                  <a:lnTo>
                    <a:pt x="266" y="70"/>
                  </a:lnTo>
                  <a:lnTo>
                    <a:pt x="268" y="66"/>
                  </a:lnTo>
                  <a:lnTo>
                    <a:pt x="270" y="64"/>
                  </a:lnTo>
                  <a:lnTo>
                    <a:pt x="272" y="61"/>
                  </a:lnTo>
                  <a:lnTo>
                    <a:pt x="276" y="59"/>
                  </a:lnTo>
                  <a:lnTo>
                    <a:pt x="278" y="55"/>
                  </a:lnTo>
                  <a:lnTo>
                    <a:pt x="280" y="51"/>
                  </a:lnTo>
                  <a:lnTo>
                    <a:pt x="282" y="49"/>
                  </a:lnTo>
                  <a:lnTo>
                    <a:pt x="285" y="45"/>
                  </a:lnTo>
                  <a:lnTo>
                    <a:pt x="287" y="43"/>
                  </a:lnTo>
                  <a:lnTo>
                    <a:pt x="289" y="40"/>
                  </a:lnTo>
                  <a:lnTo>
                    <a:pt x="293" y="38"/>
                  </a:lnTo>
                  <a:lnTo>
                    <a:pt x="295" y="36"/>
                  </a:lnTo>
                  <a:lnTo>
                    <a:pt x="301" y="30"/>
                  </a:lnTo>
                  <a:lnTo>
                    <a:pt x="305" y="28"/>
                  </a:lnTo>
                  <a:lnTo>
                    <a:pt x="310" y="24"/>
                  </a:lnTo>
                  <a:lnTo>
                    <a:pt x="314" y="24"/>
                  </a:lnTo>
                  <a:lnTo>
                    <a:pt x="318" y="23"/>
                  </a:lnTo>
                  <a:lnTo>
                    <a:pt x="324" y="23"/>
                  </a:lnTo>
                  <a:lnTo>
                    <a:pt x="325" y="23"/>
                  </a:lnTo>
                  <a:lnTo>
                    <a:pt x="329" y="23"/>
                  </a:lnTo>
                  <a:lnTo>
                    <a:pt x="333" y="23"/>
                  </a:lnTo>
                  <a:lnTo>
                    <a:pt x="335" y="24"/>
                  </a:lnTo>
                  <a:lnTo>
                    <a:pt x="339" y="24"/>
                  </a:lnTo>
                  <a:lnTo>
                    <a:pt x="341" y="26"/>
                  </a:lnTo>
                  <a:lnTo>
                    <a:pt x="343" y="26"/>
                  </a:lnTo>
                  <a:lnTo>
                    <a:pt x="344" y="28"/>
                  </a:lnTo>
                  <a:lnTo>
                    <a:pt x="346" y="32"/>
                  </a:lnTo>
                  <a:lnTo>
                    <a:pt x="348" y="34"/>
                  </a:lnTo>
                  <a:lnTo>
                    <a:pt x="348" y="38"/>
                  </a:lnTo>
                  <a:lnTo>
                    <a:pt x="350" y="42"/>
                  </a:lnTo>
                  <a:lnTo>
                    <a:pt x="350" y="45"/>
                  </a:lnTo>
                  <a:lnTo>
                    <a:pt x="350" y="51"/>
                  </a:lnTo>
                  <a:lnTo>
                    <a:pt x="350" y="51"/>
                  </a:lnTo>
                  <a:lnTo>
                    <a:pt x="350" y="55"/>
                  </a:lnTo>
                  <a:lnTo>
                    <a:pt x="350" y="57"/>
                  </a:lnTo>
                  <a:lnTo>
                    <a:pt x="350" y="61"/>
                  </a:lnTo>
                  <a:lnTo>
                    <a:pt x="348" y="62"/>
                  </a:lnTo>
                  <a:lnTo>
                    <a:pt x="348" y="66"/>
                  </a:lnTo>
                  <a:lnTo>
                    <a:pt x="348" y="70"/>
                  </a:lnTo>
                  <a:lnTo>
                    <a:pt x="348" y="74"/>
                  </a:lnTo>
                  <a:lnTo>
                    <a:pt x="346" y="78"/>
                  </a:lnTo>
                  <a:lnTo>
                    <a:pt x="344" y="82"/>
                  </a:lnTo>
                  <a:lnTo>
                    <a:pt x="344" y="87"/>
                  </a:lnTo>
                  <a:lnTo>
                    <a:pt x="343" y="91"/>
                  </a:lnTo>
                  <a:lnTo>
                    <a:pt x="341" y="95"/>
                  </a:lnTo>
                  <a:lnTo>
                    <a:pt x="341" y="99"/>
                  </a:lnTo>
                  <a:lnTo>
                    <a:pt x="339" y="104"/>
                  </a:lnTo>
                  <a:lnTo>
                    <a:pt x="337" y="108"/>
                  </a:lnTo>
                  <a:lnTo>
                    <a:pt x="335" y="112"/>
                  </a:lnTo>
                  <a:lnTo>
                    <a:pt x="335" y="118"/>
                  </a:lnTo>
                  <a:lnTo>
                    <a:pt x="333" y="121"/>
                  </a:lnTo>
                  <a:lnTo>
                    <a:pt x="331" y="125"/>
                  </a:lnTo>
                  <a:lnTo>
                    <a:pt x="329" y="129"/>
                  </a:lnTo>
                  <a:lnTo>
                    <a:pt x="327" y="133"/>
                  </a:lnTo>
                  <a:lnTo>
                    <a:pt x="325" y="139"/>
                  </a:lnTo>
                  <a:lnTo>
                    <a:pt x="324" y="142"/>
                  </a:lnTo>
                  <a:lnTo>
                    <a:pt x="324" y="144"/>
                  </a:lnTo>
                  <a:lnTo>
                    <a:pt x="322" y="148"/>
                  </a:lnTo>
                  <a:lnTo>
                    <a:pt x="320" y="152"/>
                  </a:lnTo>
                  <a:lnTo>
                    <a:pt x="318" y="156"/>
                  </a:lnTo>
                  <a:lnTo>
                    <a:pt x="316" y="159"/>
                  </a:lnTo>
                  <a:lnTo>
                    <a:pt x="316" y="161"/>
                  </a:lnTo>
                  <a:lnTo>
                    <a:pt x="314" y="165"/>
                  </a:lnTo>
                  <a:lnTo>
                    <a:pt x="312" y="167"/>
                  </a:lnTo>
                  <a:lnTo>
                    <a:pt x="310" y="171"/>
                  </a:lnTo>
                  <a:lnTo>
                    <a:pt x="308" y="175"/>
                  </a:lnTo>
                  <a:lnTo>
                    <a:pt x="305" y="178"/>
                  </a:lnTo>
                  <a:lnTo>
                    <a:pt x="303" y="182"/>
                  </a:lnTo>
                  <a:lnTo>
                    <a:pt x="299" y="186"/>
                  </a:lnTo>
                  <a:lnTo>
                    <a:pt x="297" y="188"/>
                  </a:lnTo>
                  <a:lnTo>
                    <a:pt x="293" y="192"/>
                  </a:lnTo>
                  <a:lnTo>
                    <a:pt x="291" y="194"/>
                  </a:lnTo>
                  <a:lnTo>
                    <a:pt x="287" y="196"/>
                  </a:lnTo>
                  <a:lnTo>
                    <a:pt x="284" y="197"/>
                  </a:lnTo>
                  <a:lnTo>
                    <a:pt x="282" y="199"/>
                  </a:lnTo>
                  <a:lnTo>
                    <a:pt x="278" y="199"/>
                  </a:lnTo>
                  <a:lnTo>
                    <a:pt x="274" y="201"/>
                  </a:lnTo>
                  <a:lnTo>
                    <a:pt x="270" y="201"/>
                  </a:lnTo>
                  <a:lnTo>
                    <a:pt x="266" y="201"/>
                  </a:lnTo>
                  <a:lnTo>
                    <a:pt x="263" y="203"/>
                  </a:lnTo>
                  <a:lnTo>
                    <a:pt x="259" y="201"/>
                  </a:lnTo>
                  <a:lnTo>
                    <a:pt x="253" y="201"/>
                  </a:lnTo>
                  <a:lnTo>
                    <a:pt x="249" y="199"/>
                  </a:lnTo>
                  <a:lnTo>
                    <a:pt x="246" y="199"/>
                  </a:lnTo>
                  <a:lnTo>
                    <a:pt x="242" y="196"/>
                  </a:lnTo>
                  <a:lnTo>
                    <a:pt x="236" y="194"/>
                  </a:lnTo>
                  <a:lnTo>
                    <a:pt x="232" y="192"/>
                  </a:lnTo>
                  <a:lnTo>
                    <a:pt x="230" y="188"/>
                  </a:lnTo>
                  <a:lnTo>
                    <a:pt x="225" y="186"/>
                  </a:lnTo>
                  <a:lnTo>
                    <a:pt x="223" y="182"/>
                  </a:lnTo>
                  <a:lnTo>
                    <a:pt x="219" y="178"/>
                  </a:lnTo>
                  <a:lnTo>
                    <a:pt x="217" y="177"/>
                  </a:lnTo>
                  <a:lnTo>
                    <a:pt x="213" y="173"/>
                  </a:lnTo>
                  <a:lnTo>
                    <a:pt x="211" y="171"/>
                  </a:lnTo>
                  <a:lnTo>
                    <a:pt x="209" y="167"/>
                  </a:lnTo>
                  <a:lnTo>
                    <a:pt x="209" y="165"/>
                  </a:lnTo>
                  <a:lnTo>
                    <a:pt x="208" y="161"/>
                  </a:lnTo>
                  <a:lnTo>
                    <a:pt x="208" y="159"/>
                  </a:lnTo>
                  <a:lnTo>
                    <a:pt x="206" y="154"/>
                  </a:lnTo>
                  <a:lnTo>
                    <a:pt x="204" y="150"/>
                  </a:lnTo>
                  <a:lnTo>
                    <a:pt x="202" y="146"/>
                  </a:lnTo>
                  <a:lnTo>
                    <a:pt x="200" y="140"/>
                  </a:lnTo>
                  <a:lnTo>
                    <a:pt x="198" y="137"/>
                  </a:lnTo>
                  <a:lnTo>
                    <a:pt x="198" y="131"/>
                  </a:lnTo>
                  <a:lnTo>
                    <a:pt x="194" y="127"/>
                  </a:lnTo>
                  <a:lnTo>
                    <a:pt x="192" y="123"/>
                  </a:lnTo>
                  <a:lnTo>
                    <a:pt x="192" y="118"/>
                  </a:lnTo>
                  <a:lnTo>
                    <a:pt x="190" y="114"/>
                  </a:lnTo>
                  <a:lnTo>
                    <a:pt x="189" y="112"/>
                  </a:lnTo>
                  <a:lnTo>
                    <a:pt x="189" y="110"/>
                  </a:lnTo>
                  <a:lnTo>
                    <a:pt x="189" y="108"/>
                  </a:lnTo>
                  <a:lnTo>
                    <a:pt x="189" y="106"/>
                  </a:lnTo>
                  <a:lnTo>
                    <a:pt x="189" y="104"/>
                  </a:lnTo>
                  <a:lnTo>
                    <a:pt x="190" y="102"/>
                  </a:lnTo>
                  <a:lnTo>
                    <a:pt x="190" y="99"/>
                  </a:lnTo>
                  <a:lnTo>
                    <a:pt x="192" y="95"/>
                  </a:lnTo>
                  <a:lnTo>
                    <a:pt x="194" y="91"/>
                  </a:lnTo>
                  <a:lnTo>
                    <a:pt x="194" y="87"/>
                  </a:lnTo>
                  <a:lnTo>
                    <a:pt x="196" y="85"/>
                  </a:lnTo>
                  <a:lnTo>
                    <a:pt x="196" y="82"/>
                  </a:lnTo>
                  <a:lnTo>
                    <a:pt x="198" y="80"/>
                  </a:lnTo>
                  <a:lnTo>
                    <a:pt x="198" y="78"/>
                  </a:lnTo>
                  <a:lnTo>
                    <a:pt x="198" y="74"/>
                  </a:lnTo>
                  <a:lnTo>
                    <a:pt x="200" y="72"/>
                  </a:lnTo>
                  <a:lnTo>
                    <a:pt x="200" y="68"/>
                  </a:lnTo>
                  <a:lnTo>
                    <a:pt x="200" y="66"/>
                  </a:lnTo>
                  <a:lnTo>
                    <a:pt x="202" y="62"/>
                  </a:lnTo>
                  <a:lnTo>
                    <a:pt x="202" y="61"/>
                  </a:lnTo>
                  <a:lnTo>
                    <a:pt x="202" y="59"/>
                  </a:lnTo>
                  <a:lnTo>
                    <a:pt x="202" y="53"/>
                  </a:lnTo>
                  <a:lnTo>
                    <a:pt x="202" y="49"/>
                  </a:lnTo>
                  <a:lnTo>
                    <a:pt x="200" y="47"/>
                  </a:lnTo>
                  <a:lnTo>
                    <a:pt x="198" y="43"/>
                  </a:lnTo>
                  <a:lnTo>
                    <a:pt x="194" y="42"/>
                  </a:lnTo>
                  <a:lnTo>
                    <a:pt x="190" y="40"/>
                  </a:lnTo>
                  <a:lnTo>
                    <a:pt x="187" y="38"/>
                  </a:lnTo>
                  <a:lnTo>
                    <a:pt x="183" y="36"/>
                  </a:lnTo>
                  <a:lnTo>
                    <a:pt x="179" y="34"/>
                  </a:lnTo>
                  <a:lnTo>
                    <a:pt x="173" y="34"/>
                  </a:lnTo>
                  <a:lnTo>
                    <a:pt x="171" y="32"/>
                  </a:lnTo>
                  <a:lnTo>
                    <a:pt x="168" y="32"/>
                  </a:lnTo>
                  <a:lnTo>
                    <a:pt x="166" y="32"/>
                  </a:lnTo>
                  <a:lnTo>
                    <a:pt x="164" y="32"/>
                  </a:lnTo>
                  <a:lnTo>
                    <a:pt x="160" y="32"/>
                  </a:lnTo>
                  <a:lnTo>
                    <a:pt x="156" y="32"/>
                  </a:lnTo>
                  <a:lnTo>
                    <a:pt x="154" y="32"/>
                  </a:lnTo>
                  <a:lnTo>
                    <a:pt x="151" y="32"/>
                  </a:lnTo>
                  <a:lnTo>
                    <a:pt x="149" y="32"/>
                  </a:lnTo>
                  <a:lnTo>
                    <a:pt x="145" y="32"/>
                  </a:lnTo>
                  <a:lnTo>
                    <a:pt x="143" y="32"/>
                  </a:lnTo>
                  <a:lnTo>
                    <a:pt x="141" y="32"/>
                  </a:lnTo>
                  <a:lnTo>
                    <a:pt x="137" y="32"/>
                  </a:lnTo>
                  <a:lnTo>
                    <a:pt x="135" y="32"/>
                  </a:lnTo>
                  <a:lnTo>
                    <a:pt x="132" y="32"/>
                  </a:lnTo>
                  <a:lnTo>
                    <a:pt x="130" y="34"/>
                  </a:lnTo>
                  <a:lnTo>
                    <a:pt x="126" y="34"/>
                  </a:lnTo>
                  <a:lnTo>
                    <a:pt x="124" y="34"/>
                  </a:lnTo>
                  <a:lnTo>
                    <a:pt x="122" y="34"/>
                  </a:lnTo>
                  <a:lnTo>
                    <a:pt x="118" y="36"/>
                  </a:lnTo>
                  <a:lnTo>
                    <a:pt x="116" y="36"/>
                  </a:lnTo>
                  <a:lnTo>
                    <a:pt x="114" y="38"/>
                  </a:lnTo>
                  <a:lnTo>
                    <a:pt x="111" y="38"/>
                  </a:lnTo>
                  <a:lnTo>
                    <a:pt x="109" y="40"/>
                  </a:lnTo>
                  <a:lnTo>
                    <a:pt x="105" y="42"/>
                  </a:lnTo>
                  <a:lnTo>
                    <a:pt x="103" y="42"/>
                  </a:lnTo>
                  <a:lnTo>
                    <a:pt x="101" y="43"/>
                  </a:lnTo>
                  <a:lnTo>
                    <a:pt x="97" y="45"/>
                  </a:lnTo>
                  <a:lnTo>
                    <a:pt x="95" y="45"/>
                  </a:lnTo>
                  <a:lnTo>
                    <a:pt x="93" y="47"/>
                  </a:lnTo>
                  <a:lnTo>
                    <a:pt x="90" y="49"/>
                  </a:lnTo>
                  <a:lnTo>
                    <a:pt x="88" y="51"/>
                  </a:lnTo>
                  <a:lnTo>
                    <a:pt x="82" y="53"/>
                  </a:lnTo>
                  <a:lnTo>
                    <a:pt x="78" y="57"/>
                  </a:lnTo>
                  <a:lnTo>
                    <a:pt x="73" y="59"/>
                  </a:lnTo>
                  <a:lnTo>
                    <a:pt x="69" y="62"/>
                  </a:lnTo>
                  <a:lnTo>
                    <a:pt x="63" y="66"/>
                  </a:lnTo>
                  <a:lnTo>
                    <a:pt x="59" y="70"/>
                  </a:lnTo>
                  <a:lnTo>
                    <a:pt x="55" y="72"/>
                  </a:lnTo>
                  <a:lnTo>
                    <a:pt x="54" y="76"/>
                  </a:lnTo>
                  <a:lnTo>
                    <a:pt x="50" y="80"/>
                  </a:lnTo>
                  <a:lnTo>
                    <a:pt x="50" y="83"/>
                  </a:lnTo>
                  <a:lnTo>
                    <a:pt x="48" y="87"/>
                  </a:lnTo>
                  <a:lnTo>
                    <a:pt x="46" y="91"/>
                  </a:lnTo>
                  <a:lnTo>
                    <a:pt x="42" y="93"/>
                  </a:lnTo>
                  <a:lnTo>
                    <a:pt x="42" y="97"/>
                  </a:lnTo>
                  <a:lnTo>
                    <a:pt x="38" y="101"/>
                  </a:lnTo>
                  <a:lnTo>
                    <a:pt x="36" y="104"/>
                  </a:lnTo>
                  <a:lnTo>
                    <a:pt x="35" y="110"/>
                  </a:lnTo>
                  <a:lnTo>
                    <a:pt x="33" y="114"/>
                  </a:lnTo>
                  <a:lnTo>
                    <a:pt x="31" y="118"/>
                  </a:lnTo>
                  <a:lnTo>
                    <a:pt x="29" y="121"/>
                  </a:lnTo>
                  <a:lnTo>
                    <a:pt x="29" y="125"/>
                  </a:lnTo>
                  <a:lnTo>
                    <a:pt x="27" y="131"/>
                  </a:lnTo>
                  <a:lnTo>
                    <a:pt x="25" y="135"/>
                  </a:lnTo>
                  <a:lnTo>
                    <a:pt x="23" y="139"/>
                  </a:lnTo>
                  <a:lnTo>
                    <a:pt x="23" y="142"/>
                  </a:lnTo>
                  <a:lnTo>
                    <a:pt x="21" y="148"/>
                  </a:lnTo>
                  <a:lnTo>
                    <a:pt x="19" y="150"/>
                  </a:lnTo>
                  <a:lnTo>
                    <a:pt x="19" y="154"/>
                  </a:lnTo>
                  <a:lnTo>
                    <a:pt x="19" y="158"/>
                  </a:lnTo>
                  <a:lnTo>
                    <a:pt x="21" y="161"/>
                  </a:lnTo>
                  <a:lnTo>
                    <a:pt x="21" y="163"/>
                  </a:lnTo>
                  <a:lnTo>
                    <a:pt x="23" y="167"/>
                  </a:lnTo>
                  <a:lnTo>
                    <a:pt x="25" y="169"/>
                  </a:lnTo>
                  <a:lnTo>
                    <a:pt x="27" y="171"/>
                  </a:lnTo>
                  <a:lnTo>
                    <a:pt x="31" y="173"/>
                  </a:lnTo>
                  <a:lnTo>
                    <a:pt x="33" y="175"/>
                  </a:lnTo>
                  <a:lnTo>
                    <a:pt x="36" y="177"/>
                  </a:lnTo>
                  <a:lnTo>
                    <a:pt x="36" y="177"/>
                  </a:lnTo>
                  <a:lnTo>
                    <a:pt x="36" y="1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52" name="Freeform 44"/>
            <p:cNvSpPr>
              <a:spLocks/>
            </p:cNvSpPr>
            <p:nvPr/>
          </p:nvSpPr>
          <p:spPr bwMode="auto">
            <a:xfrm>
              <a:off x="2840" y="1980"/>
              <a:ext cx="46" cy="91"/>
            </a:xfrm>
            <a:custGeom>
              <a:avLst/>
              <a:gdLst>
                <a:gd name="T0" fmla="*/ 0 w 93"/>
                <a:gd name="T1" fmla="*/ 2 h 180"/>
                <a:gd name="T2" fmla="*/ 6 w 93"/>
                <a:gd name="T3" fmla="*/ 4 h 180"/>
                <a:gd name="T4" fmla="*/ 10 w 93"/>
                <a:gd name="T5" fmla="*/ 9 h 180"/>
                <a:gd name="T6" fmla="*/ 17 w 93"/>
                <a:gd name="T7" fmla="*/ 15 h 180"/>
                <a:gd name="T8" fmla="*/ 21 w 93"/>
                <a:gd name="T9" fmla="*/ 21 h 180"/>
                <a:gd name="T10" fmla="*/ 25 w 93"/>
                <a:gd name="T11" fmla="*/ 24 h 180"/>
                <a:gd name="T12" fmla="*/ 29 w 93"/>
                <a:gd name="T13" fmla="*/ 30 h 180"/>
                <a:gd name="T14" fmla="*/ 32 w 93"/>
                <a:gd name="T15" fmla="*/ 36 h 180"/>
                <a:gd name="T16" fmla="*/ 34 w 93"/>
                <a:gd name="T17" fmla="*/ 42 h 180"/>
                <a:gd name="T18" fmla="*/ 38 w 93"/>
                <a:gd name="T19" fmla="*/ 47 h 180"/>
                <a:gd name="T20" fmla="*/ 42 w 93"/>
                <a:gd name="T21" fmla="*/ 55 h 180"/>
                <a:gd name="T22" fmla="*/ 44 w 93"/>
                <a:gd name="T23" fmla="*/ 64 h 180"/>
                <a:gd name="T24" fmla="*/ 46 w 93"/>
                <a:gd name="T25" fmla="*/ 72 h 180"/>
                <a:gd name="T26" fmla="*/ 48 w 93"/>
                <a:gd name="T27" fmla="*/ 80 h 180"/>
                <a:gd name="T28" fmla="*/ 50 w 93"/>
                <a:gd name="T29" fmla="*/ 85 h 180"/>
                <a:gd name="T30" fmla="*/ 50 w 93"/>
                <a:gd name="T31" fmla="*/ 91 h 180"/>
                <a:gd name="T32" fmla="*/ 51 w 93"/>
                <a:gd name="T33" fmla="*/ 97 h 180"/>
                <a:gd name="T34" fmla="*/ 51 w 93"/>
                <a:gd name="T35" fmla="*/ 100 h 180"/>
                <a:gd name="T36" fmla="*/ 53 w 93"/>
                <a:gd name="T37" fmla="*/ 106 h 180"/>
                <a:gd name="T38" fmla="*/ 53 w 93"/>
                <a:gd name="T39" fmla="*/ 112 h 180"/>
                <a:gd name="T40" fmla="*/ 55 w 93"/>
                <a:gd name="T41" fmla="*/ 118 h 180"/>
                <a:gd name="T42" fmla="*/ 55 w 93"/>
                <a:gd name="T43" fmla="*/ 123 h 180"/>
                <a:gd name="T44" fmla="*/ 57 w 93"/>
                <a:gd name="T45" fmla="*/ 129 h 180"/>
                <a:gd name="T46" fmla="*/ 57 w 93"/>
                <a:gd name="T47" fmla="*/ 135 h 180"/>
                <a:gd name="T48" fmla="*/ 59 w 93"/>
                <a:gd name="T49" fmla="*/ 144 h 180"/>
                <a:gd name="T50" fmla="*/ 61 w 93"/>
                <a:gd name="T51" fmla="*/ 154 h 180"/>
                <a:gd name="T52" fmla="*/ 61 w 93"/>
                <a:gd name="T53" fmla="*/ 161 h 180"/>
                <a:gd name="T54" fmla="*/ 63 w 93"/>
                <a:gd name="T55" fmla="*/ 169 h 180"/>
                <a:gd name="T56" fmla="*/ 63 w 93"/>
                <a:gd name="T57" fmla="*/ 175 h 180"/>
                <a:gd name="T58" fmla="*/ 65 w 93"/>
                <a:gd name="T59" fmla="*/ 180 h 180"/>
                <a:gd name="T60" fmla="*/ 93 w 93"/>
                <a:gd name="T61" fmla="*/ 175 h 180"/>
                <a:gd name="T62" fmla="*/ 91 w 93"/>
                <a:gd name="T63" fmla="*/ 171 h 180"/>
                <a:gd name="T64" fmla="*/ 91 w 93"/>
                <a:gd name="T65" fmla="*/ 167 h 180"/>
                <a:gd name="T66" fmla="*/ 90 w 93"/>
                <a:gd name="T67" fmla="*/ 161 h 180"/>
                <a:gd name="T68" fmla="*/ 90 w 93"/>
                <a:gd name="T69" fmla="*/ 156 h 180"/>
                <a:gd name="T70" fmla="*/ 88 w 93"/>
                <a:gd name="T71" fmla="*/ 148 h 180"/>
                <a:gd name="T72" fmla="*/ 86 w 93"/>
                <a:gd name="T73" fmla="*/ 140 h 180"/>
                <a:gd name="T74" fmla="*/ 86 w 93"/>
                <a:gd name="T75" fmla="*/ 133 h 180"/>
                <a:gd name="T76" fmla="*/ 84 w 93"/>
                <a:gd name="T77" fmla="*/ 123 h 180"/>
                <a:gd name="T78" fmla="*/ 82 w 93"/>
                <a:gd name="T79" fmla="*/ 116 h 180"/>
                <a:gd name="T80" fmla="*/ 80 w 93"/>
                <a:gd name="T81" fmla="*/ 106 h 180"/>
                <a:gd name="T82" fmla="*/ 78 w 93"/>
                <a:gd name="T83" fmla="*/ 99 h 180"/>
                <a:gd name="T84" fmla="*/ 76 w 93"/>
                <a:gd name="T85" fmla="*/ 89 h 180"/>
                <a:gd name="T86" fmla="*/ 76 w 93"/>
                <a:gd name="T87" fmla="*/ 81 h 180"/>
                <a:gd name="T88" fmla="*/ 74 w 93"/>
                <a:gd name="T89" fmla="*/ 76 h 180"/>
                <a:gd name="T90" fmla="*/ 72 w 93"/>
                <a:gd name="T91" fmla="*/ 70 h 180"/>
                <a:gd name="T92" fmla="*/ 70 w 93"/>
                <a:gd name="T93" fmla="*/ 64 h 180"/>
                <a:gd name="T94" fmla="*/ 69 w 93"/>
                <a:gd name="T95" fmla="*/ 59 h 180"/>
                <a:gd name="T96" fmla="*/ 65 w 93"/>
                <a:gd name="T97" fmla="*/ 53 h 180"/>
                <a:gd name="T98" fmla="*/ 63 w 93"/>
                <a:gd name="T99" fmla="*/ 47 h 180"/>
                <a:gd name="T100" fmla="*/ 59 w 93"/>
                <a:gd name="T101" fmla="*/ 42 h 180"/>
                <a:gd name="T102" fmla="*/ 57 w 93"/>
                <a:gd name="T103" fmla="*/ 36 h 180"/>
                <a:gd name="T104" fmla="*/ 53 w 93"/>
                <a:gd name="T105" fmla="*/ 32 h 180"/>
                <a:gd name="T106" fmla="*/ 51 w 93"/>
                <a:gd name="T107" fmla="*/ 26 h 180"/>
                <a:gd name="T108" fmla="*/ 48 w 93"/>
                <a:gd name="T109" fmla="*/ 21 h 180"/>
                <a:gd name="T110" fmla="*/ 44 w 93"/>
                <a:gd name="T111" fmla="*/ 17 h 180"/>
                <a:gd name="T112" fmla="*/ 40 w 93"/>
                <a:gd name="T113" fmla="*/ 9 h 180"/>
                <a:gd name="T114" fmla="*/ 36 w 93"/>
                <a:gd name="T115" fmla="*/ 4 h 180"/>
                <a:gd name="T116" fmla="*/ 0 w 93"/>
                <a:gd name="T117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3" h="180">
                  <a:moveTo>
                    <a:pt x="0" y="0"/>
                  </a:moveTo>
                  <a:lnTo>
                    <a:pt x="0" y="2"/>
                  </a:lnTo>
                  <a:lnTo>
                    <a:pt x="4" y="4"/>
                  </a:lnTo>
                  <a:lnTo>
                    <a:pt x="6" y="4"/>
                  </a:lnTo>
                  <a:lnTo>
                    <a:pt x="8" y="5"/>
                  </a:lnTo>
                  <a:lnTo>
                    <a:pt x="10" y="9"/>
                  </a:lnTo>
                  <a:lnTo>
                    <a:pt x="13" y="11"/>
                  </a:lnTo>
                  <a:lnTo>
                    <a:pt x="17" y="15"/>
                  </a:lnTo>
                  <a:lnTo>
                    <a:pt x="21" y="19"/>
                  </a:lnTo>
                  <a:lnTo>
                    <a:pt x="21" y="21"/>
                  </a:lnTo>
                  <a:lnTo>
                    <a:pt x="23" y="23"/>
                  </a:lnTo>
                  <a:lnTo>
                    <a:pt x="25" y="24"/>
                  </a:lnTo>
                  <a:lnTo>
                    <a:pt x="27" y="28"/>
                  </a:lnTo>
                  <a:lnTo>
                    <a:pt x="29" y="30"/>
                  </a:lnTo>
                  <a:lnTo>
                    <a:pt x="31" y="32"/>
                  </a:lnTo>
                  <a:lnTo>
                    <a:pt x="32" y="36"/>
                  </a:lnTo>
                  <a:lnTo>
                    <a:pt x="34" y="38"/>
                  </a:lnTo>
                  <a:lnTo>
                    <a:pt x="34" y="42"/>
                  </a:lnTo>
                  <a:lnTo>
                    <a:pt x="36" y="45"/>
                  </a:lnTo>
                  <a:lnTo>
                    <a:pt x="38" y="47"/>
                  </a:lnTo>
                  <a:lnTo>
                    <a:pt x="40" y="53"/>
                  </a:lnTo>
                  <a:lnTo>
                    <a:pt x="42" y="55"/>
                  </a:lnTo>
                  <a:lnTo>
                    <a:pt x="44" y="61"/>
                  </a:lnTo>
                  <a:lnTo>
                    <a:pt x="44" y="64"/>
                  </a:lnTo>
                  <a:lnTo>
                    <a:pt x="46" y="68"/>
                  </a:lnTo>
                  <a:lnTo>
                    <a:pt x="46" y="72"/>
                  </a:lnTo>
                  <a:lnTo>
                    <a:pt x="48" y="78"/>
                  </a:lnTo>
                  <a:lnTo>
                    <a:pt x="48" y="80"/>
                  </a:lnTo>
                  <a:lnTo>
                    <a:pt x="50" y="83"/>
                  </a:lnTo>
                  <a:lnTo>
                    <a:pt x="50" y="85"/>
                  </a:lnTo>
                  <a:lnTo>
                    <a:pt x="50" y="89"/>
                  </a:lnTo>
                  <a:lnTo>
                    <a:pt x="50" y="91"/>
                  </a:lnTo>
                  <a:lnTo>
                    <a:pt x="51" y="93"/>
                  </a:lnTo>
                  <a:lnTo>
                    <a:pt x="51" y="97"/>
                  </a:lnTo>
                  <a:lnTo>
                    <a:pt x="51" y="99"/>
                  </a:lnTo>
                  <a:lnTo>
                    <a:pt x="51" y="100"/>
                  </a:lnTo>
                  <a:lnTo>
                    <a:pt x="53" y="104"/>
                  </a:lnTo>
                  <a:lnTo>
                    <a:pt x="53" y="106"/>
                  </a:lnTo>
                  <a:lnTo>
                    <a:pt x="53" y="110"/>
                  </a:lnTo>
                  <a:lnTo>
                    <a:pt x="53" y="112"/>
                  </a:lnTo>
                  <a:lnTo>
                    <a:pt x="55" y="114"/>
                  </a:lnTo>
                  <a:lnTo>
                    <a:pt x="55" y="118"/>
                  </a:lnTo>
                  <a:lnTo>
                    <a:pt x="55" y="119"/>
                  </a:lnTo>
                  <a:lnTo>
                    <a:pt x="55" y="123"/>
                  </a:lnTo>
                  <a:lnTo>
                    <a:pt x="55" y="125"/>
                  </a:lnTo>
                  <a:lnTo>
                    <a:pt x="57" y="129"/>
                  </a:lnTo>
                  <a:lnTo>
                    <a:pt x="57" y="131"/>
                  </a:lnTo>
                  <a:lnTo>
                    <a:pt x="57" y="135"/>
                  </a:lnTo>
                  <a:lnTo>
                    <a:pt x="59" y="140"/>
                  </a:lnTo>
                  <a:lnTo>
                    <a:pt x="59" y="144"/>
                  </a:lnTo>
                  <a:lnTo>
                    <a:pt x="59" y="150"/>
                  </a:lnTo>
                  <a:lnTo>
                    <a:pt x="61" y="154"/>
                  </a:lnTo>
                  <a:lnTo>
                    <a:pt x="61" y="159"/>
                  </a:lnTo>
                  <a:lnTo>
                    <a:pt x="61" y="161"/>
                  </a:lnTo>
                  <a:lnTo>
                    <a:pt x="63" y="165"/>
                  </a:lnTo>
                  <a:lnTo>
                    <a:pt x="63" y="169"/>
                  </a:lnTo>
                  <a:lnTo>
                    <a:pt x="63" y="173"/>
                  </a:lnTo>
                  <a:lnTo>
                    <a:pt x="63" y="175"/>
                  </a:lnTo>
                  <a:lnTo>
                    <a:pt x="63" y="176"/>
                  </a:lnTo>
                  <a:lnTo>
                    <a:pt x="65" y="180"/>
                  </a:lnTo>
                  <a:lnTo>
                    <a:pt x="65" y="180"/>
                  </a:lnTo>
                  <a:lnTo>
                    <a:pt x="93" y="175"/>
                  </a:lnTo>
                  <a:lnTo>
                    <a:pt x="91" y="175"/>
                  </a:lnTo>
                  <a:lnTo>
                    <a:pt x="91" y="171"/>
                  </a:lnTo>
                  <a:lnTo>
                    <a:pt x="91" y="169"/>
                  </a:lnTo>
                  <a:lnTo>
                    <a:pt x="91" y="167"/>
                  </a:lnTo>
                  <a:lnTo>
                    <a:pt x="90" y="165"/>
                  </a:lnTo>
                  <a:lnTo>
                    <a:pt x="90" y="161"/>
                  </a:lnTo>
                  <a:lnTo>
                    <a:pt x="90" y="159"/>
                  </a:lnTo>
                  <a:lnTo>
                    <a:pt x="90" y="156"/>
                  </a:lnTo>
                  <a:lnTo>
                    <a:pt x="88" y="152"/>
                  </a:lnTo>
                  <a:lnTo>
                    <a:pt x="88" y="148"/>
                  </a:lnTo>
                  <a:lnTo>
                    <a:pt x="86" y="144"/>
                  </a:lnTo>
                  <a:lnTo>
                    <a:pt x="86" y="140"/>
                  </a:lnTo>
                  <a:lnTo>
                    <a:pt x="86" y="137"/>
                  </a:lnTo>
                  <a:lnTo>
                    <a:pt x="86" y="133"/>
                  </a:lnTo>
                  <a:lnTo>
                    <a:pt x="84" y="129"/>
                  </a:lnTo>
                  <a:lnTo>
                    <a:pt x="84" y="123"/>
                  </a:lnTo>
                  <a:lnTo>
                    <a:pt x="82" y="119"/>
                  </a:lnTo>
                  <a:lnTo>
                    <a:pt x="82" y="116"/>
                  </a:lnTo>
                  <a:lnTo>
                    <a:pt x="80" y="110"/>
                  </a:lnTo>
                  <a:lnTo>
                    <a:pt x="80" y="106"/>
                  </a:lnTo>
                  <a:lnTo>
                    <a:pt x="80" y="102"/>
                  </a:lnTo>
                  <a:lnTo>
                    <a:pt x="78" y="99"/>
                  </a:lnTo>
                  <a:lnTo>
                    <a:pt x="76" y="93"/>
                  </a:lnTo>
                  <a:lnTo>
                    <a:pt x="76" y="89"/>
                  </a:lnTo>
                  <a:lnTo>
                    <a:pt x="76" y="85"/>
                  </a:lnTo>
                  <a:lnTo>
                    <a:pt x="76" y="81"/>
                  </a:lnTo>
                  <a:lnTo>
                    <a:pt x="74" y="78"/>
                  </a:lnTo>
                  <a:lnTo>
                    <a:pt x="74" y="76"/>
                  </a:lnTo>
                  <a:lnTo>
                    <a:pt x="72" y="72"/>
                  </a:lnTo>
                  <a:lnTo>
                    <a:pt x="72" y="70"/>
                  </a:lnTo>
                  <a:lnTo>
                    <a:pt x="70" y="66"/>
                  </a:lnTo>
                  <a:lnTo>
                    <a:pt x="70" y="64"/>
                  </a:lnTo>
                  <a:lnTo>
                    <a:pt x="69" y="61"/>
                  </a:lnTo>
                  <a:lnTo>
                    <a:pt x="69" y="59"/>
                  </a:lnTo>
                  <a:lnTo>
                    <a:pt x="67" y="57"/>
                  </a:lnTo>
                  <a:lnTo>
                    <a:pt x="65" y="53"/>
                  </a:lnTo>
                  <a:lnTo>
                    <a:pt x="65" y="51"/>
                  </a:lnTo>
                  <a:lnTo>
                    <a:pt x="63" y="47"/>
                  </a:lnTo>
                  <a:lnTo>
                    <a:pt x="61" y="45"/>
                  </a:lnTo>
                  <a:lnTo>
                    <a:pt x="59" y="42"/>
                  </a:lnTo>
                  <a:lnTo>
                    <a:pt x="57" y="40"/>
                  </a:lnTo>
                  <a:lnTo>
                    <a:pt x="57" y="36"/>
                  </a:lnTo>
                  <a:lnTo>
                    <a:pt x="55" y="34"/>
                  </a:lnTo>
                  <a:lnTo>
                    <a:pt x="53" y="32"/>
                  </a:lnTo>
                  <a:lnTo>
                    <a:pt x="51" y="28"/>
                  </a:lnTo>
                  <a:lnTo>
                    <a:pt x="51" y="26"/>
                  </a:lnTo>
                  <a:lnTo>
                    <a:pt x="50" y="23"/>
                  </a:lnTo>
                  <a:lnTo>
                    <a:pt x="48" y="21"/>
                  </a:lnTo>
                  <a:lnTo>
                    <a:pt x="46" y="19"/>
                  </a:lnTo>
                  <a:lnTo>
                    <a:pt x="44" y="17"/>
                  </a:lnTo>
                  <a:lnTo>
                    <a:pt x="42" y="11"/>
                  </a:lnTo>
                  <a:lnTo>
                    <a:pt x="40" y="9"/>
                  </a:lnTo>
                  <a:lnTo>
                    <a:pt x="36" y="5"/>
                  </a:lnTo>
                  <a:lnTo>
                    <a:pt x="36" y="4"/>
                  </a:lnTo>
                  <a:lnTo>
                    <a:pt x="34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53" name="Freeform 45"/>
            <p:cNvSpPr>
              <a:spLocks/>
            </p:cNvSpPr>
            <p:nvPr/>
          </p:nvSpPr>
          <p:spPr bwMode="auto">
            <a:xfrm>
              <a:off x="2924" y="1955"/>
              <a:ext cx="39" cy="115"/>
            </a:xfrm>
            <a:custGeom>
              <a:avLst/>
              <a:gdLst>
                <a:gd name="T0" fmla="*/ 4 w 78"/>
                <a:gd name="T1" fmla="*/ 2 h 230"/>
                <a:gd name="T2" fmla="*/ 8 w 78"/>
                <a:gd name="T3" fmla="*/ 10 h 230"/>
                <a:gd name="T4" fmla="*/ 12 w 78"/>
                <a:gd name="T5" fmla="*/ 16 h 230"/>
                <a:gd name="T6" fmla="*/ 16 w 78"/>
                <a:gd name="T7" fmla="*/ 25 h 230"/>
                <a:gd name="T8" fmla="*/ 19 w 78"/>
                <a:gd name="T9" fmla="*/ 38 h 230"/>
                <a:gd name="T10" fmla="*/ 23 w 78"/>
                <a:gd name="T11" fmla="*/ 48 h 230"/>
                <a:gd name="T12" fmla="*/ 25 w 78"/>
                <a:gd name="T13" fmla="*/ 56 h 230"/>
                <a:gd name="T14" fmla="*/ 29 w 78"/>
                <a:gd name="T15" fmla="*/ 65 h 230"/>
                <a:gd name="T16" fmla="*/ 31 w 78"/>
                <a:gd name="T17" fmla="*/ 76 h 230"/>
                <a:gd name="T18" fmla="*/ 35 w 78"/>
                <a:gd name="T19" fmla="*/ 88 h 230"/>
                <a:gd name="T20" fmla="*/ 36 w 78"/>
                <a:gd name="T21" fmla="*/ 97 h 230"/>
                <a:gd name="T22" fmla="*/ 38 w 78"/>
                <a:gd name="T23" fmla="*/ 109 h 230"/>
                <a:gd name="T24" fmla="*/ 40 w 78"/>
                <a:gd name="T25" fmla="*/ 118 h 230"/>
                <a:gd name="T26" fmla="*/ 44 w 78"/>
                <a:gd name="T27" fmla="*/ 130 h 230"/>
                <a:gd name="T28" fmla="*/ 44 w 78"/>
                <a:gd name="T29" fmla="*/ 139 h 230"/>
                <a:gd name="T30" fmla="*/ 46 w 78"/>
                <a:gd name="T31" fmla="*/ 149 h 230"/>
                <a:gd name="T32" fmla="*/ 48 w 78"/>
                <a:gd name="T33" fmla="*/ 158 h 230"/>
                <a:gd name="T34" fmla="*/ 50 w 78"/>
                <a:gd name="T35" fmla="*/ 168 h 230"/>
                <a:gd name="T36" fmla="*/ 50 w 78"/>
                <a:gd name="T37" fmla="*/ 175 h 230"/>
                <a:gd name="T38" fmla="*/ 52 w 78"/>
                <a:gd name="T39" fmla="*/ 185 h 230"/>
                <a:gd name="T40" fmla="*/ 52 w 78"/>
                <a:gd name="T41" fmla="*/ 198 h 230"/>
                <a:gd name="T42" fmla="*/ 54 w 78"/>
                <a:gd name="T43" fmla="*/ 211 h 230"/>
                <a:gd name="T44" fmla="*/ 54 w 78"/>
                <a:gd name="T45" fmla="*/ 221 h 230"/>
                <a:gd name="T46" fmla="*/ 54 w 78"/>
                <a:gd name="T47" fmla="*/ 227 h 230"/>
                <a:gd name="T48" fmla="*/ 78 w 78"/>
                <a:gd name="T49" fmla="*/ 209 h 230"/>
                <a:gd name="T50" fmla="*/ 76 w 78"/>
                <a:gd name="T51" fmla="*/ 204 h 230"/>
                <a:gd name="T52" fmla="*/ 76 w 78"/>
                <a:gd name="T53" fmla="*/ 196 h 230"/>
                <a:gd name="T54" fmla="*/ 74 w 78"/>
                <a:gd name="T55" fmla="*/ 187 h 230"/>
                <a:gd name="T56" fmla="*/ 73 w 78"/>
                <a:gd name="T57" fmla="*/ 175 h 230"/>
                <a:gd name="T58" fmla="*/ 71 w 78"/>
                <a:gd name="T59" fmla="*/ 162 h 230"/>
                <a:gd name="T60" fmla="*/ 69 w 78"/>
                <a:gd name="T61" fmla="*/ 149 h 230"/>
                <a:gd name="T62" fmla="*/ 67 w 78"/>
                <a:gd name="T63" fmla="*/ 135 h 230"/>
                <a:gd name="T64" fmla="*/ 65 w 78"/>
                <a:gd name="T65" fmla="*/ 122 h 230"/>
                <a:gd name="T66" fmla="*/ 61 w 78"/>
                <a:gd name="T67" fmla="*/ 109 h 230"/>
                <a:gd name="T68" fmla="*/ 59 w 78"/>
                <a:gd name="T69" fmla="*/ 97 h 230"/>
                <a:gd name="T70" fmla="*/ 55 w 78"/>
                <a:gd name="T71" fmla="*/ 86 h 230"/>
                <a:gd name="T72" fmla="*/ 54 w 78"/>
                <a:gd name="T73" fmla="*/ 75 h 230"/>
                <a:gd name="T74" fmla="*/ 50 w 78"/>
                <a:gd name="T75" fmla="*/ 63 h 230"/>
                <a:gd name="T76" fmla="*/ 46 w 78"/>
                <a:gd name="T77" fmla="*/ 54 h 230"/>
                <a:gd name="T78" fmla="*/ 42 w 78"/>
                <a:gd name="T79" fmla="*/ 44 h 230"/>
                <a:gd name="T80" fmla="*/ 38 w 78"/>
                <a:gd name="T81" fmla="*/ 35 h 230"/>
                <a:gd name="T82" fmla="*/ 33 w 78"/>
                <a:gd name="T83" fmla="*/ 25 h 230"/>
                <a:gd name="T84" fmla="*/ 29 w 78"/>
                <a:gd name="T85" fmla="*/ 16 h 230"/>
                <a:gd name="T86" fmla="*/ 0 w 78"/>
                <a:gd name="T87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" h="230">
                  <a:moveTo>
                    <a:pt x="0" y="0"/>
                  </a:moveTo>
                  <a:lnTo>
                    <a:pt x="2" y="2"/>
                  </a:lnTo>
                  <a:lnTo>
                    <a:pt x="4" y="2"/>
                  </a:lnTo>
                  <a:lnTo>
                    <a:pt x="4" y="4"/>
                  </a:lnTo>
                  <a:lnTo>
                    <a:pt x="6" y="6"/>
                  </a:lnTo>
                  <a:lnTo>
                    <a:pt x="8" y="10"/>
                  </a:lnTo>
                  <a:lnTo>
                    <a:pt x="10" y="12"/>
                  </a:lnTo>
                  <a:lnTo>
                    <a:pt x="10" y="14"/>
                  </a:lnTo>
                  <a:lnTo>
                    <a:pt x="12" y="16"/>
                  </a:lnTo>
                  <a:lnTo>
                    <a:pt x="14" y="19"/>
                  </a:lnTo>
                  <a:lnTo>
                    <a:pt x="14" y="21"/>
                  </a:lnTo>
                  <a:lnTo>
                    <a:pt x="16" y="25"/>
                  </a:lnTo>
                  <a:lnTo>
                    <a:pt x="17" y="29"/>
                  </a:lnTo>
                  <a:lnTo>
                    <a:pt x="19" y="35"/>
                  </a:lnTo>
                  <a:lnTo>
                    <a:pt x="19" y="38"/>
                  </a:lnTo>
                  <a:lnTo>
                    <a:pt x="21" y="42"/>
                  </a:lnTo>
                  <a:lnTo>
                    <a:pt x="21" y="44"/>
                  </a:lnTo>
                  <a:lnTo>
                    <a:pt x="23" y="48"/>
                  </a:lnTo>
                  <a:lnTo>
                    <a:pt x="23" y="50"/>
                  </a:lnTo>
                  <a:lnTo>
                    <a:pt x="25" y="54"/>
                  </a:lnTo>
                  <a:lnTo>
                    <a:pt x="25" y="56"/>
                  </a:lnTo>
                  <a:lnTo>
                    <a:pt x="27" y="59"/>
                  </a:lnTo>
                  <a:lnTo>
                    <a:pt x="27" y="61"/>
                  </a:lnTo>
                  <a:lnTo>
                    <a:pt x="29" y="65"/>
                  </a:lnTo>
                  <a:lnTo>
                    <a:pt x="29" y="69"/>
                  </a:lnTo>
                  <a:lnTo>
                    <a:pt x="31" y="73"/>
                  </a:lnTo>
                  <a:lnTo>
                    <a:pt x="31" y="76"/>
                  </a:lnTo>
                  <a:lnTo>
                    <a:pt x="33" y="80"/>
                  </a:lnTo>
                  <a:lnTo>
                    <a:pt x="33" y="84"/>
                  </a:lnTo>
                  <a:lnTo>
                    <a:pt x="35" y="88"/>
                  </a:lnTo>
                  <a:lnTo>
                    <a:pt x="35" y="90"/>
                  </a:lnTo>
                  <a:lnTo>
                    <a:pt x="36" y="94"/>
                  </a:lnTo>
                  <a:lnTo>
                    <a:pt x="36" y="97"/>
                  </a:lnTo>
                  <a:lnTo>
                    <a:pt x="36" y="101"/>
                  </a:lnTo>
                  <a:lnTo>
                    <a:pt x="38" y="105"/>
                  </a:lnTo>
                  <a:lnTo>
                    <a:pt x="38" y="109"/>
                  </a:lnTo>
                  <a:lnTo>
                    <a:pt x="40" y="113"/>
                  </a:lnTo>
                  <a:lnTo>
                    <a:pt x="40" y="114"/>
                  </a:lnTo>
                  <a:lnTo>
                    <a:pt x="40" y="118"/>
                  </a:lnTo>
                  <a:lnTo>
                    <a:pt x="42" y="122"/>
                  </a:lnTo>
                  <a:lnTo>
                    <a:pt x="42" y="126"/>
                  </a:lnTo>
                  <a:lnTo>
                    <a:pt x="44" y="130"/>
                  </a:lnTo>
                  <a:lnTo>
                    <a:pt x="44" y="132"/>
                  </a:lnTo>
                  <a:lnTo>
                    <a:pt x="44" y="135"/>
                  </a:lnTo>
                  <a:lnTo>
                    <a:pt x="44" y="139"/>
                  </a:lnTo>
                  <a:lnTo>
                    <a:pt x="46" y="141"/>
                  </a:lnTo>
                  <a:lnTo>
                    <a:pt x="46" y="145"/>
                  </a:lnTo>
                  <a:lnTo>
                    <a:pt x="46" y="149"/>
                  </a:lnTo>
                  <a:lnTo>
                    <a:pt x="46" y="152"/>
                  </a:lnTo>
                  <a:lnTo>
                    <a:pt x="48" y="154"/>
                  </a:lnTo>
                  <a:lnTo>
                    <a:pt x="48" y="158"/>
                  </a:lnTo>
                  <a:lnTo>
                    <a:pt x="50" y="162"/>
                  </a:lnTo>
                  <a:lnTo>
                    <a:pt x="50" y="164"/>
                  </a:lnTo>
                  <a:lnTo>
                    <a:pt x="50" y="168"/>
                  </a:lnTo>
                  <a:lnTo>
                    <a:pt x="50" y="170"/>
                  </a:lnTo>
                  <a:lnTo>
                    <a:pt x="50" y="173"/>
                  </a:lnTo>
                  <a:lnTo>
                    <a:pt x="50" y="175"/>
                  </a:lnTo>
                  <a:lnTo>
                    <a:pt x="50" y="179"/>
                  </a:lnTo>
                  <a:lnTo>
                    <a:pt x="52" y="181"/>
                  </a:lnTo>
                  <a:lnTo>
                    <a:pt x="52" y="185"/>
                  </a:lnTo>
                  <a:lnTo>
                    <a:pt x="52" y="189"/>
                  </a:lnTo>
                  <a:lnTo>
                    <a:pt x="52" y="194"/>
                  </a:lnTo>
                  <a:lnTo>
                    <a:pt x="52" y="198"/>
                  </a:lnTo>
                  <a:lnTo>
                    <a:pt x="54" y="204"/>
                  </a:lnTo>
                  <a:lnTo>
                    <a:pt x="54" y="206"/>
                  </a:lnTo>
                  <a:lnTo>
                    <a:pt x="54" y="211"/>
                  </a:lnTo>
                  <a:lnTo>
                    <a:pt x="54" y="213"/>
                  </a:lnTo>
                  <a:lnTo>
                    <a:pt x="54" y="217"/>
                  </a:lnTo>
                  <a:lnTo>
                    <a:pt x="54" y="221"/>
                  </a:lnTo>
                  <a:lnTo>
                    <a:pt x="54" y="223"/>
                  </a:lnTo>
                  <a:lnTo>
                    <a:pt x="54" y="225"/>
                  </a:lnTo>
                  <a:lnTo>
                    <a:pt x="54" y="227"/>
                  </a:lnTo>
                  <a:lnTo>
                    <a:pt x="54" y="230"/>
                  </a:lnTo>
                  <a:lnTo>
                    <a:pt x="54" y="230"/>
                  </a:lnTo>
                  <a:lnTo>
                    <a:pt x="78" y="209"/>
                  </a:lnTo>
                  <a:lnTo>
                    <a:pt x="78" y="208"/>
                  </a:lnTo>
                  <a:lnTo>
                    <a:pt x="76" y="206"/>
                  </a:lnTo>
                  <a:lnTo>
                    <a:pt x="76" y="204"/>
                  </a:lnTo>
                  <a:lnTo>
                    <a:pt x="76" y="202"/>
                  </a:lnTo>
                  <a:lnTo>
                    <a:pt x="76" y="198"/>
                  </a:lnTo>
                  <a:lnTo>
                    <a:pt x="76" y="196"/>
                  </a:lnTo>
                  <a:lnTo>
                    <a:pt x="74" y="192"/>
                  </a:lnTo>
                  <a:lnTo>
                    <a:pt x="74" y="190"/>
                  </a:lnTo>
                  <a:lnTo>
                    <a:pt x="74" y="187"/>
                  </a:lnTo>
                  <a:lnTo>
                    <a:pt x="74" y="183"/>
                  </a:lnTo>
                  <a:lnTo>
                    <a:pt x="73" y="179"/>
                  </a:lnTo>
                  <a:lnTo>
                    <a:pt x="73" y="175"/>
                  </a:lnTo>
                  <a:lnTo>
                    <a:pt x="73" y="171"/>
                  </a:lnTo>
                  <a:lnTo>
                    <a:pt x="71" y="168"/>
                  </a:lnTo>
                  <a:lnTo>
                    <a:pt x="71" y="162"/>
                  </a:lnTo>
                  <a:lnTo>
                    <a:pt x="71" y="158"/>
                  </a:lnTo>
                  <a:lnTo>
                    <a:pt x="69" y="154"/>
                  </a:lnTo>
                  <a:lnTo>
                    <a:pt x="69" y="149"/>
                  </a:lnTo>
                  <a:lnTo>
                    <a:pt x="67" y="145"/>
                  </a:lnTo>
                  <a:lnTo>
                    <a:pt x="67" y="139"/>
                  </a:lnTo>
                  <a:lnTo>
                    <a:pt x="67" y="135"/>
                  </a:lnTo>
                  <a:lnTo>
                    <a:pt x="65" y="132"/>
                  </a:lnTo>
                  <a:lnTo>
                    <a:pt x="65" y="126"/>
                  </a:lnTo>
                  <a:lnTo>
                    <a:pt x="65" y="122"/>
                  </a:lnTo>
                  <a:lnTo>
                    <a:pt x="63" y="118"/>
                  </a:lnTo>
                  <a:lnTo>
                    <a:pt x="63" y="113"/>
                  </a:lnTo>
                  <a:lnTo>
                    <a:pt x="61" y="109"/>
                  </a:lnTo>
                  <a:lnTo>
                    <a:pt x="61" y="105"/>
                  </a:lnTo>
                  <a:lnTo>
                    <a:pt x="61" y="101"/>
                  </a:lnTo>
                  <a:lnTo>
                    <a:pt x="59" y="97"/>
                  </a:lnTo>
                  <a:lnTo>
                    <a:pt x="59" y="94"/>
                  </a:lnTo>
                  <a:lnTo>
                    <a:pt x="57" y="90"/>
                  </a:lnTo>
                  <a:lnTo>
                    <a:pt x="55" y="86"/>
                  </a:lnTo>
                  <a:lnTo>
                    <a:pt x="55" y="82"/>
                  </a:lnTo>
                  <a:lnTo>
                    <a:pt x="54" y="78"/>
                  </a:lnTo>
                  <a:lnTo>
                    <a:pt x="54" y="75"/>
                  </a:lnTo>
                  <a:lnTo>
                    <a:pt x="52" y="71"/>
                  </a:lnTo>
                  <a:lnTo>
                    <a:pt x="50" y="67"/>
                  </a:lnTo>
                  <a:lnTo>
                    <a:pt x="50" y="63"/>
                  </a:lnTo>
                  <a:lnTo>
                    <a:pt x="48" y="61"/>
                  </a:lnTo>
                  <a:lnTo>
                    <a:pt x="46" y="57"/>
                  </a:lnTo>
                  <a:lnTo>
                    <a:pt x="46" y="54"/>
                  </a:lnTo>
                  <a:lnTo>
                    <a:pt x="44" y="50"/>
                  </a:lnTo>
                  <a:lnTo>
                    <a:pt x="42" y="46"/>
                  </a:lnTo>
                  <a:lnTo>
                    <a:pt x="42" y="44"/>
                  </a:lnTo>
                  <a:lnTo>
                    <a:pt x="40" y="40"/>
                  </a:lnTo>
                  <a:lnTo>
                    <a:pt x="38" y="38"/>
                  </a:lnTo>
                  <a:lnTo>
                    <a:pt x="38" y="35"/>
                  </a:lnTo>
                  <a:lnTo>
                    <a:pt x="36" y="33"/>
                  </a:lnTo>
                  <a:lnTo>
                    <a:pt x="35" y="31"/>
                  </a:lnTo>
                  <a:lnTo>
                    <a:pt x="33" y="25"/>
                  </a:lnTo>
                  <a:lnTo>
                    <a:pt x="31" y="21"/>
                  </a:lnTo>
                  <a:lnTo>
                    <a:pt x="29" y="18"/>
                  </a:lnTo>
                  <a:lnTo>
                    <a:pt x="29" y="16"/>
                  </a:lnTo>
                  <a:lnTo>
                    <a:pt x="29" y="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54" name="Freeform 46"/>
            <p:cNvSpPr>
              <a:spLocks/>
            </p:cNvSpPr>
            <p:nvPr/>
          </p:nvSpPr>
          <p:spPr bwMode="auto">
            <a:xfrm>
              <a:off x="2578" y="1912"/>
              <a:ext cx="590" cy="634"/>
            </a:xfrm>
            <a:custGeom>
              <a:avLst/>
              <a:gdLst>
                <a:gd name="T0" fmla="*/ 141 w 1179"/>
                <a:gd name="T1" fmla="*/ 101 h 1268"/>
                <a:gd name="T2" fmla="*/ 107 w 1179"/>
                <a:gd name="T3" fmla="*/ 70 h 1268"/>
                <a:gd name="T4" fmla="*/ 82 w 1179"/>
                <a:gd name="T5" fmla="*/ 51 h 1268"/>
                <a:gd name="T6" fmla="*/ 57 w 1179"/>
                <a:gd name="T7" fmla="*/ 36 h 1268"/>
                <a:gd name="T8" fmla="*/ 31 w 1179"/>
                <a:gd name="T9" fmla="*/ 26 h 1268"/>
                <a:gd name="T10" fmla="*/ 25 w 1179"/>
                <a:gd name="T11" fmla="*/ 45 h 1268"/>
                <a:gd name="T12" fmla="*/ 23 w 1179"/>
                <a:gd name="T13" fmla="*/ 87 h 1268"/>
                <a:gd name="T14" fmla="*/ 23 w 1179"/>
                <a:gd name="T15" fmla="*/ 122 h 1268"/>
                <a:gd name="T16" fmla="*/ 42 w 1179"/>
                <a:gd name="T17" fmla="*/ 141 h 1268"/>
                <a:gd name="T18" fmla="*/ 76 w 1179"/>
                <a:gd name="T19" fmla="*/ 161 h 1268"/>
                <a:gd name="T20" fmla="*/ 124 w 1179"/>
                <a:gd name="T21" fmla="*/ 196 h 1268"/>
                <a:gd name="T22" fmla="*/ 175 w 1179"/>
                <a:gd name="T23" fmla="*/ 245 h 1268"/>
                <a:gd name="T24" fmla="*/ 227 w 1179"/>
                <a:gd name="T25" fmla="*/ 310 h 1268"/>
                <a:gd name="T26" fmla="*/ 272 w 1179"/>
                <a:gd name="T27" fmla="*/ 393 h 1268"/>
                <a:gd name="T28" fmla="*/ 305 w 1179"/>
                <a:gd name="T29" fmla="*/ 494 h 1268"/>
                <a:gd name="T30" fmla="*/ 325 w 1179"/>
                <a:gd name="T31" fmla="*/ 612 h 1268"/>
                <a:gd name="T32" fmla="*/ 352 w 1179"/>
                <a:gd name="T33" fmla="*/ 737 h 1268"/>
                <a:gd name="T34" fmla="*/ 390 w 1179"/>
                <a:gd name="T35" fmla="*/ 865 h 1268"/>
                <a:gd name="T36" fmla="*/ 443 w 1179"/>
                <a:gd name="T37" fmla="*/ 988 h 1268"/>
                <a:gd name="T38" fmla="*/ 519 w 1179"/>
                <a:gd name="T39" fmla="*/ 1095 h 1268"/>
                <a:gd name="T40" fmla="*/ 626 w 1179"/>
                <a:gd name="T41" fmla="*/ 1180 h 1268"/>
                <a:gd name="T42" fmla="*/ 765 w 1179"/>
                <a:gd name="T43" fmla="*/ 1235 h 1268"/>
                <a:gd name="T44" fmla="*/ 1177 w 1179"/>
                <a:gd name="T45" fmla="*/ 1131 h 1268"/>
                <a:gd name="T46" fmla="*/ 1171 w 1179"/>
                <a:gd name="T47" fmla="*/ 1150 h 1268"/>
                <a:gd name="T48" fmla="*/ 1143 w 1179"/>
                <a:gd name="T49" fmla="*/ 1156 h 1268"/>
                <a:gd name="T50" fmla="*/ 810 w 1179"/>
                <a:gd name="T51" fmla="*/ 1243 h 1268"/>
                <a:gd name="T52" fmla="*/ 791 w 1179"/>
                <a:gd name="T53" fmla="*/ 1268 h 1268"/>
                <a:gd name="T54" fmla="*/ 765 w 1179"/>
                <a:gd name="T55" fmla="*/ 1266 h 1268"/>
                <a:gd name="T56" fmla="*/ 717 w 1179"/>
                <a:gd name="T57" fmla="*/ 1256 h 1268"/>
                <a:gd name="T58" fmla="*/ 654 w 1179"/>
                <a:gd name="T59" fmla="*/ 1232 h 1268"/>
                <a:gd name="T60" fmla="*/ 582 w 1179"/>
                <a:gd name="T61" fmla="*/ 1190 h 1268"/>
                <a:gd name="T62" fmla="*/ 508 w 1179"/>
                <a:gd name="T63" fmla="*/ 1125 h 1268"/>
                <a:gd name="T64" fmla="*/ 436 w 1179"/>
                <a:gd name="T65" fmla="*/ 1032 h 1268"/>
                <a:gd name="T66" fmla="*/ 379 w 1179"/>
                <a:gd name="T67" fmla="*/ 922 h 1268"/>
                <a:gd name="T68" fmla="*/ 371 w 1179"/>
                <a:gd name="T69" fmla="*/ 895 h 1268"/>
                <a:gd name="T70" fmla="*/ 360 w 1179"/>
                <a:gd name="T71" fmla="*/ 849 h 1268"/>
                <a:gd name="T72" fmla="*/ 346 w 1179"/>
                <a:gd name="T73" fmla="*/ 789 h 1268"/>
                <a:gd name="T74" fmla="*/ 327 w 1179"/>
                <a:gd name="T75" fmla="*/ 715 h 1268"/>
                <a:gd name="T76" fmla="*/ 310 w 1179"/>
                <a:gd name="T77" fmla="*/ 633 h 1268"/>
                <a:gd name="T78" fmla="*/ 293 w 1179"/>
                <a:gd name="T79" fmla="*/ 545 h 1268"/>
                <a:gd name="T80" fmla="*/ 276 w 1179"/>
                <a:gd name="T81" fmla="*/ 458 h 1268"/>
                <a:gd name="T82" fmla="*/ 246 w 1179"/>
                <a:gd name="T83" fmla="*/ 378 h 1268"/>
                <a:gd name="T84" fmla="*/ 204 w 1179"/>
                <a:gd name="T85" fmla="*/ 312 h 1268"/>
                <a:gd name="T86" fmla="*/ 158 w 1179"/>
                <a:gd name="T87" fmla="*/ 258 h 1268"/>
                <a:gd name="T88" fmla="*/ 111 w 1179"/>
                <a:gd name="T89" fmla="*/ 215 h 1268"/>
                <a:gd name="T90" fmla="*/ 65 w 1179"/>
                <a:gd name="T91" fmla="*/ 180 h 1268"/>
                <a:gd name="T92" fmla="*/ 29 w 1179"/>
                <a:gd name="T93" fmla="*/ 158 h 1268"/>
                <a:gd name="T94" fmla="*/ 10 w 1179"/>
                <a:gd name="T95" fmla="*/ 146 h 1268"/>
                <a:gd name="T96" fmla="*/ 6 w 1179"/>
                <a:gd name="T97" fmla="*/ 118 h 1268"/>
                <a:gd name="T98" fmla="*/ 2 w 1179"/>
                <a:gd name="T99" fmla="*/ 89 h 1268"/>
                <a:gd name="T100" fmla="*/ 0 w 1179"/>
                <a:gd name="T101" fmla="*/ 59 h 1268"/>
                <a:gd name="T102" fmla="*/ 0 w 1179"/>
                <a:gd name="T103" fmla="*/ 32 h 1268"/>
                <a:gd name="T104" fmla="*/ 2 w 1179"/>
                <a:gd name="T105" fmla="*/ 6 h 1268"/>
                <a:gd name="T106" fmla="*/ 25 w 1179"/>
                <a:gd name="T107" fmla="*/ 4 h 1268"/>
                <a:gd name="T108" fmla="*/ 57 w 1179"/>
                <a:gd name="T109" fmla="*/ 17 h 1268"/>
                <a:gd name="T110" fmla="*/ 86 w 1179"/>
                <a:gd name="T111" fmla="*/ 34 h 1268"/>
                <a:gd name="T112" fmla="*/ 114 w 1179"/>
                <a:gd name="T113" fmla="*/ 51 h 1268"/>
                <a:gd name="T114" fmla="*/ 139 w 1179"/>
                <a:gd name="T115" fmla="*/ 72 h 1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79" h="1268">
                  <a:moveTo>
                    <a:pt x="162" y="122"/>
                  </a:moveTo>
                  <a:lnTo>
                    <a:pt x="160" y="120"/>
                  </a:lnTo>
                  <a:lnTo>
                    <a:pt x="158" y="118"/>
                  </a:lnTo>
                  <a:lnTo>
                    <a:pt x="156" y="116"/>
                  </a:lnTo>
                  <a:lnTo>
                    <a:pt x="154" y="114"/>
                  </a:lnTo>
                  <a:lnTo>
                    <a:pt x="151" y="110"/>
                  </a:lnTo>
                  <a:lnTo>
                    <a:pt x="149" y="108"/>
                  </a:lnTo>
                  <a:lnTo>
                    <a:pt x="145" y="104"/>
                  </a:lnTo>
                  <a:lnTo>
                    <a:pt x="141" y="101"/>
                  </a:lnTo>
                  <a:lnTo>
                    <a:pt x="137" y="97"/>
                  </a:lnTo>
                  <a:lnTo>
                    <a:pt x="133" y="93"/>
                  </a:lnTo>
                  <a:lnTo>
                    <a:pt x="130" y="89"/>
                  </a:lnTo>
                  <a:lnTo>
                    <a:pt x="124" y="85"/>
                  </a:lnTo>
                  <a:lnTo>
                    <a:pt x="120" y="82"/>
                  </a:lnTo>
                  <a:lnTo>
                    <a:pt x="116" y="78"/>
                  </a:lnTo>
                  <a:lnTo>
                    <a:pt x="113" y="76"/>
                  </a:lnTo>
                  <a:lnTo>
                    <a:pt x="111" y="72"/>
                  </a:lnTo>
                  <a:lnTo>
                    <a:pt x="107" y="70"/>
                  </a:lnTo>
                  <a:lnTo>
                    <a:pt x="105" y="68"/>
                  </a:lnTo>
                  <a:lnTo>
                    <a:pt x="101" y="66"/>
                  </a:lnTo>
                  <a:lnTo>
                    <a:pt x="99" y="64"/>
                  </a:lnTo>
                  <a:lnTo>
                    <a:pt x="95" y="63"/>
                  </a:lnTo>
                  <a:lnTo>
                    <a:pt x="94" y="61"/>
                  </a:lnTo>
                  <a:lnTo>
                    <a:pt x="92" y="59"/>
                  </a:lnTo>
                  <a:lnTo>
                    <a:pt x="88" y="57"/>
                  </a:lnTo>
                  <a:lnTo>
                    <a:pt x="86" y="53"/>
                  </a:lnTo>
                  <a:lnTo>
                    <a:pt x="82" y="51"/>
                  </a:lnTo>
                  <a:lnTo>
                    <a:pt x="80" y="49"/>
                  </a:lnTo>
                  <a:lnTo>
                    <a:pt x="76" y="49"/>
                  </a:lnTo>
                  <a:lnTo>
                    <a:pt x="75" y="45"/>
                  </a:lnTo>
                  <a:lnTo>
                    <a:pt x="73" y="45"/>
                  </a:lnTo>
                  <a:lnTo>
                    <a:pt x="69" y="44"/>
                  </a:lnTo>
                  <a:lnTo>
                    <a:pt x="65" y="42"/>
                  </a:lnTo>
                  <a:lnTo>
                    <a:pt x="63" y="40"/>
                  </a:lnTo>
                  <a:lnTo>
                    <a:pt x="59" y="38"/>
                  </a:lnTo>
                  <a:lnTo>
                    <a:pt x="57" y="36"/>
                  </a:lnTo>
                  <a:lnTo>
                    <a:pt x="54" y="36"/>
                  </a:lnTo>
                  <a:lnTo>
                    <a:pt x="52" y="34"/>
                  </a:lnTo>
                  <a:lnTo>
                    <a:pt x="48" y="32"/>
                  </a:lnTo>
                  <a:lnTo>
                    <a:pt x="46" y="30"/>
                  </a:lnTo>
                  <a:lnTo>
                    <a:pt x="42" y="30"/>
                  </a:lnTo>
                  <a:lnTo>
                    <a:pt x="40" y="28"/>
                  </a:lnTo>
                  <a:lnTo>
                    <a:pt x="36" y="28"/>
                  </a:lnTo>
                  <a:lnTo>
                    <a:pt x="35" y="26"/>
                  </a:lnTo>
                  <a:lnTo>
                    <a:pt x="31" y="26"/>
                  </a:lnTo>
                  <a:lnTo>
                    <a:pt x="29" y="26"/>
                  </a:lnTo>
                  <a:lnTo>
                    <a:pt x="27" y="26"/>
                  </a:lnTo>
                  <a:lnTo>
                    <a:pt x="25" y="26"/>
                  </a:lnTo>
                  <a:lnTo>
                    <a:pt x="25" y="30"/>
                  </a:lnTo>
                  <a:lnTo>
                    <a:pt x="25" y="32"/>
                  </a:lnTo>
                  <a:lnTo>
                    <a:pt x="25" y="34"/>
                  </a:lnTo>
                  <a:lnTo>
                    <a:pt x="25" y="38"/>
                  </a:lnTo>
                  <a:lnTo>
                    <a:pt x="25" y="42"/>
                  </a:lnTo>
                  <a:lnTo>
                    <a:pt x="25" y="45"/>
                  </a:lnTo>
                  <a:lnTo>
                    <a:pt x="25" y="49"/>
                  </a:lnTo>
                  <a:lnTo>
                    <a:pt x="25" y="53"/>
                  </a:lnTo>
                  <a:lnTo>
                    <a:pt x="25" y="59"/>
                  </a:lnTo>
                  <a:lnTo>
                    <a:pt x="25" y="63"/>
                  </a:lnTo>
                  <a:lnTo>
                    <a:pt x="25" y="68"/>
                  </a:lnTo>
                  <a:lnTo>
                    <a:pt x="25" y="72"/>
                  </a:lnTo>
                  <a:lnTo>
                    <a:pt x="25" y="78"/>
                  </a:lnTo>
                  <a:lnTo>
                    <a:pt x="23" y="82"/>
                  </a:lnTo>
                  <a:lnTo>
                    <a:pt x="23" y="87"/>
                  </a:lnTo>
                  <a:lnTo>
                    <a:pt x="23" y="91"/>
                  </a:lnTo>
                  <a:lnTo>
                    <a:pt x="23" y="97"/>
                  </a:lnTo>
                  <a:lnTo>
                    <a:pt x="23" y="101"/>
                  </a:lnTo>
                  <a:lnTo>
                    <a:pt x="23" y="104"/>
                  </a:lnTo>
                  <a:lnTo>
                    <a:pt x="23" y="108"/>
                  </a:lnTo>
                  <a:lnTo>
                    <a:pt x="23" y="114"/>
                  </a:lnTo>
                  <a:lnTo>
                    <a:pt x="23" y="116"/>
                  </a:lnTo>
                  <a:lnTo>
                    <a:pt x="23" y="120"/>
                  </a:lnTo>
                  <a:lnTo>
                    <a:pt x="23" y="122"/>
                  </a:lnTo>
                  <a:lnTo>
                    <a:pt x="25" y="125"/>
                  </a:lnTo>
                  <a:lnTo>
                    <a:pt x="25" y="129"/>
                  </a:lnTo>
                  <a:lnTo>
                    <a:pt x="27" y="131"/>
                  </a:lnTo>
                  <a:lnTo>
                    <a:pt x="27" y="131"/>
                  </a:lnTo>
                  <a:lnTo>
                    <a:pt x="29" y="133"/>
                  </a:lnTo>
                  <a:lnTo>
                    <a:pt x="33" y="135"/>
                  </a:lnTo>
                  <a:lnTo>
                    <a:pt x="38" y="137"/>
                  </a:lnTo>
                  <a:lnTo>
                    <a:pt x="40" y="139"/>
                  </a:lnTo>
                  <a:lnTo>
                    <a:pt x="42" y="141"/>
                  </a:lnTo>
                  <a:lnTo>
                    <a:pt x="46" y="142"/>
                  </a:lnTo>
                  <a:lnTo>
                    <a:pt x="48" y="144"/>
                  </a:lnTo>
                  <a:lnTo>
                    <a:pt x="52" y="146"/>
                  </a:lnTo>
                  <a:lnTo>
                    <a:pt x="55" y="148"/>
                  </a:lnTo>
                  <a:lnTo>
                    <a:pt x="59" y="150"/>
                  </a:lnTo>
                  <a:lnTo>
                    <a:pt x="65" y="154"/>
                  </a:lnTo>
                  <a:lnTo>
                    <a:pt x="69" y="156"/>
                  </a:lnTo>
                  <a:lnTo>
                    <a:pt x="73" y="158"/>
                  </a:lnTo>
                  <a:lnTo>
                    <a:pt x="76" y="161"/>
                  </a:lnTo>
                  <a:lnTo>
                    <a:pt x="82" y="165"/>
                  </a:lnTo>
                  <a:lnTo>
                    <a:pt x="86" y="167"/>
                  </a:lnTo>
                  <a:lnTo>
                    <a:pt x="92" y="171"/>
                  </a:lnTo>
                  <a:lnTo>
                    <a:pt x="95" y="175"/>
                  </a:lnTo>
                  <a:lnTo>
                    <a:pt x="101" y="179"/>
                  </a:lnTo>
                  <a:lnTo>
                    <a:pt x="107" y="182"/>
                  </a:lnTo>
                  <a:lnTo>
                    <a:pt x="113" y="188"/>
                  </a:lnTo>
                  <a:lnTo>
                    <a:pt x="118" y="192"/>
                  </a:lnTo>
                  <a:lnTo>
                    <a:pt x="124" y="196"/>
                  </a:lnTo>
                  <a:lnTo>
                    <a:pt x="130" y="201"/>
                  </a:lnTo>
                  <a:lnTo>
                    <a:pt x="135" y="205"/>
                  </a:lnTo>
                  <a:lnTo>
                    <a:pt x="141" y="211"/>
                  </a:lnTo>
                  <a:lnTo>
                    <a:pt x="147" y="217"/>
                  </a:lnTo>
                  <a:lnTo>
                    <a:pt x="152" y="222"/>
                  </a:lnTo>
                  <a:lnTo>
                    <a:pt x="158" y="228"/>
                  </a:lnTo>
                  <a:lnTo>
                    <a:pt x="164" y="234"/>
                  </a:lnTo>
                  <a:lnTo>
                    <a:pt x="170" y="239"/>
                  </a:lnTo>
                  <a:lnTo>
                    <a:pt x="175" y="245"/>
                  </a:lnTo>
                  <a:lnTo>
                    <a:pt x="181" y="251"/>
                  </a:lnTo>
                  <a:lnTo>
                    <a:pt x="187" y="258"/>
                  </a:lnTo>
                  <a:lnTo>
                    <a:pt x="194" y="266"/>
                  </a:lnTo>
                  <a:lnTo>
                    <a:pt x="200" y="272"/>
                  </a:lnTo>
                  <a:lnTo>
                    <a:pt x="206" y="279"/>
                  </a:lnTo>
                  <a:lnTo>
                    <a:pt x="211" y="287"/>
                  </a:lnTo>
                  <a:lnTo>
                    <a:pt x="217" y="294"/>
                  </a:lnTo>
                  <a:lnTo>
                    <a:pt x="221" y="302"/>
                  </a:lnTo>
                  <a:lnTo>
                    <a:pt x="227" y="310"/>
                  </a:lnTo>
                  <a:lnTo>
                    <a:pt x="232" y="319"/>
                  </a:lnTo>
                  <a:lnTo>
                    <a:pt x="238" y="327"/>
                  </a:lnTo>
                  <a:lnTo>
                    <a:pt x="244" y="336"/>
                  </a:lnTo>
                  <a:lnTo>
                    <a:pt x="248" y="344"/>
                  </a:lnTo>
                  <a:lnTo>
                    <a:pt x="253" y="353"/>
                  </a:lnTo>
                  <a:lnTo>
                    <a:pt x="259" y="363"/>
                  </a:lnTo>
                  <a:lnTo>
                    <a:pt x="263" y="372"/>
                  </a:lnTo>
                  <a:lnTo>
                    <a:pt x="268" y="382"/>
                  </a:lnTo>
                  <a:lnTo>
                    <a:pt x="272" y="393"/>
                  </a:lnTo>
                  <a:lnTo>
                    <a:pt x="276" y="403"/>
                  </a:lnTo>
                  <a:lnTo>
                    <a:pt x="280" y="414"/>
                  </a:lnTo>
                  <a:lnTo>
                    <a:pt x="284" y="424"/>
                  </a:lnTo>
                  <a:lnTo>
                    <a:pt x="287" y="435"/>
                  </a:lnTo>
                  <a:lnTo>
                    <a:pt x="291" y="447"/>
                  </a:lnTo>
                  <a:lnTo>
                    <a:pt x="295" y="458"/>
                  </a:lnTo>
                  <a:lnTo>
                    <a:pt x="299" y="469"/>
                  </a:lnTo>
                  <a:lnTo>
                    <a:pt x="301" y="483"/>
                  </a:lnTo>
                  <a:lnTo>
                    <a:pt x="305" y="494"/>
                  </a:lnTo>
                  <a:lnTo>
                    <a:pt x="306" y="505"/>
                  </a:lnTo>
                  <a:lnTo>
                    <a:pt x="308" y="519"/>
                  </a:lnTo>
                  <a:lnTo>
                    <a:pt x="310" y="532"/>
                  </a:lnTo>
                  <a:lnTo>
                    <a:pt x="314" y="543"/>
                  </a:lnTo>
                  <a:lnTo>
                    <a:pt x="316" y="557"/>
                  </a:lnTo>
                  <a:lnTo>
                    <a:pt x="318" y="570"/>
                  </a:lnTo>
                  <a:lnTo>
                    <a:pt x="322" y="583"/>
                  </a:lnTo>
                  <a:lnTo>
                    <a:pt x="324" y="597"/>
                  </a:lnTo>
                  <a:lnTo>
                    <a:pt x="325" y="612"/>
                  </a:lnTo>
                  <a:lnTo>
                    <a:pt x="329" y="625"/>
                  </a:lnTo>
                  <a:lnTo>
                    <a:pt x="331" y="639"/>
                  </a:lnTo>
                  <a:lnTo>
                    <a:pt x="335" y="652"/>
                  </a:lnTo>
                  <a:lnTo>
                    <a:pt x="337" y="667"/>
                  </a:lnTo>
                  <a:lnTo>
                    <a:pt x="341" y="680"/>
                  </a:lnTo>
                  <a:lnTo>
                    <a:pt x="343" y="696"/>
                  </a:lnTo>
                  <a:lnTo>
                    <a:pt x="346" y="709"/>
                  </a:lnTo>
                  <a:lnTo>
                    <a:pt x="350" y="724"/>
                  </a:lnTo>
                  <a:lnTo>
                    <a:pt x="352" y="737"/>
                  </a:lnTo>
                  <a:lnTo>
                    <a:pt x="356" y="753"/>
                  </a:lnTo>
                  <a:lnTo>
                    <a:pt x="360" y="766"/>
                  </a:lnTo>
                  <a:lnTo>
                    <a:pt x="363" y="781"/>
                  </a:lnTo>
                  <a:lnTo>
                    <a:pt x="367" y="794"/>
                  </a:lnTo>
                  <a:lnTo>
                    <a:pt x="371" y="810"/>
                  </a:lnTo>
                  <a:lnTo>
                    <a:pt x="377" y="823"/>
                  </a:lnTo>
                  <a:lnTo>
                    <a:pt x="381" y="838"/>
                  </a:lnTo>
                  <a:lnTo>
                    <a:pt x="384" y="851"/>
                  </a:lnTo>
                  <a:lnTo>
                    <a:pt x="390" y="865"/>
                  </a:lnTo>
                  <a:lnTo>
                    <a:pt x="396" y="880"/>
                  </a:lnTo>
                  <a:lnTo>
                    <a:pt x="400" y="893"/>
                  </a:lnTo>
                  <a:lnTo>
                    <a:pt x="405" y="908"/>
                  </a:lnTo>
                  <a:lnTo>
                    <a:pt x="411" y="922"/>
                  </a:lnTo>
                  <a:lnTo>
                    <a:pt x="419" y="935"/>
                  </a:lnTo>
                  <a:lnTo>
                    <a:pt x="424" y="948"/>
                  </a:lnTo>
                  <a:lnTo>
                    <a:pt x="430" y="962"/>
                  </a:lnTo>
                  <a:lnTo>
                    <a:pt x="438" y="975"/>
                  </a:lnTo>
                  <a:lnTo>
                    <a:pt x="443" y="988"/>
                  </a:lnTo>
                  <a:lnTo>
                    <a:pt x="451" y="1000"/>
                  </a:lnTo>
                  <a:lnTo>
                    <a:pt x="459" y="1013"/>
                  </a:lnTo>
                  <a:lnTo>
                    <a:pt x="466" y="1026"/>
                  </a:lnTo>
                  <a:lnTo>
                    <a:pt x="476" y="1038"/>
                  </a:lnTo>
                  <a:lnTo>
                    <a:pt x="483" y="1049"/>
                  </a:lnTo>
                  <a:lnTo>
                    <a:pt x="491" y="1060"/>
                  </a:lnTo>
                  <a:lnTo>
                    <a:pt x="500" y="1074"/>
                  </a:lnTo>
                  <a:lnTo>
                    <a:pt x="510" y="1085"/>
                  </a:lnTo>
                  <a:lnTo>
                    <a:pt x="519" y="1095"/>
                  </a:lnTo>
                  <a:lnTo>
                    <a:pt x="531" y="1106"/>
                  </a:lnTo>
                  <a:lnTo>
                    <a:pt x="540" y="1116"/>
                  </a:lnTo>
                  <a:lnTo>
                    <a:pt x="552" y="1127"/>
                  </a:lnTo>
                  <a:lnTo>
                    <a:pt x="563" y="1137"/>
                  </a:lnTo>
                  <a:lnTo>
                    <a:pt x="574" y="1146"/>
                  </a:lnTo>
                  <a:lnTo>
                    <a:pt x="586" y="1156"/>
                  </a:lnTo>
                  <a:lnTo>
                    <a:pt x="599" y="1165"/>
                  </a:lnTo>
                  <a:lnTo>
                    <a:pt x="613" y="1173"/>
                  </a:lnTo>
                  <a:lnTo>
                    <a:pt x="626" y="1180"/>
                  </a:lnTo>
                  <a:lnTo>
                    <a:pt x="639" y="1188"/>
                  </a:lnTo>
                  <a:lnTo>
                    <a:pt x="654" y="1197"/>
                  </a:lnTo>
                  <a:lnTo>
                    <a:pt x="668" y="1203"/>
                  </a:lnTo>
                  <a:lnTo>
                    <a:pt x="683" y="1209"/>
                  </a:lnTo>
                  <a:lnTo>
                    <a:pt x="698" y="1216"/>
                  </a:lnTo>
                  <a:lnTo>
                    <a:pt x="715" y="1222"/>
                  </a:lnTo>
                  <a:lnTo>
                    <a:pt x="730" y="1226"/>
                  </a:lnTo>
                  <a:lnTo>
                    <a:pt x="747" y="1232"/>
                  </a:lnTo>
                  <a:lnTo>
                    <a:pt x="765" y="1235"/>
                  </a:lnTo>
                  <a:lnTo>
                    <a:pt x="784" y="1241"/>
                  </a:lnTo>
                  <a:lnTo>
                    <a:pt x="801" y="1214"/>
                  </a:lnTo>
                  <a:lnTo>
                    <a:pt x="1156" y="1129"/>
                  </a:lnTo>
                  <a:lnTo>
                    <a:pt x="1158" y="1129"/>
                  </a:lnTo>
                  <a:lnTo>
                    <a:pt x="1160" y="1129"/>
                  </a:lnTo>
                  <a:lnTo>
                    <a:pt x="1166" y="1127"/>
                  </a:lnTo>
                  <a:lnTo>
                    <a:pt x="1170" y="1129"/>
                  </a:lnTo>
                  <a:lnTo>
                    <a:pt x="1175" y="1129"/>
                  </a:lnTo>
                  <a:lnTo>
                    <a:pt x="1177" y="1131"/>
                  </a:lnTo>
                  <a:lnTo>
                    <a:pt x="1179" y="1131"/>
                  </a:lnTo>
                  <a:lnTo>
                    <a:pt x="1179" y="1133"/>
                  </a:lnTo>
                  <a:lnTo>
                    <a:pt x="1179" y="1137"/>
                  </a:lnTo>
                  <a:lnTo>
                    <a:pt x="1179" y="1140"/>
                  </a:lnTo>
                  <a:lnTo>
                    <a:pt x="1177" y="1142"/>
                  </a:lnTo>
                  <a:lnTo>
                    <a:pt x="1175" y="1144"/>
                  </a:lnTo>
                  <a:lnTo>
                    <a:pt x="1175" y="1146"/>
                  </a:lnTo>
                  <a:lnTo>
                    <a:pt x="1173" y="1148"/>
                  </a:lnTo>
                  <a:lnTo>
                    <a:pt x="1171" y="1150"/>
                  </a:lnTo>
                  <a:lnTo>
                    <a:pt x="1170" y="1152"/>
                  </a:lnTo>
                  <a:lnTo>
                    <a:pt x="1168" y="1152"/>
                  </a:lnTo>
                  <a:lnTo>
                    <a:pt x="1166" y="1154"/>
                  </a:lnTo>
                  <a:lnTo>
                    <a:pt x="1162" y="1154"/>
                  </a:lnTo>
                  <a:lnTo>
                    <a:pt x="1158" y="1154"/>
                  </a:lnTo>
                  <a:lnTo>
                    <a:pt x="1154" y="1154"/>
                  </a:lnTo>
                  <a:lnTo>
                    <a:pt x="1151" y="1156"/>
                  </a:lnTo>
                  <a:lnTo>
                    <a:pt x="1147" y="1156"/>
                  </a:lnTo>
                  <a:lnTo>
                    <a:pt x="1143" y="1156"/>
                  </a:lnTo>
                  <a:lnTo>
                    <a:pt x="1139" y="1154"/>
                  </a:lnTo>
                  <a:lnTo>
                    <a:pt x="1137" y="1154"/>
                  </a:lnTo>
                  <a:lnTo>
                    <a:pt x="1137" y="1154"/>
                  </a:lnTo>
                  <a:lnTo>
                    <a:pt x="818" y="1232"/>
                  </a:lnTo>
                  <a:lnTo>
                    <a:pt x="816" y="1232"/>
                  </a:lnTo>
                  <a:lnTo>
                    <a:pt x="814" y="1235"/>
                  </a:lnTo>
                  <a:lnTo>
                    <a:pt x="814" y="1237"/>
                  </a:lnTo>
                  <a:lnTo>
                    <a:pt x="812" y="1239"/>
                  </a:lnTo>
                  <a:lnTo>
                    <a:pt x="810" y="1243"/>
                  </a:lnTo>
                  <a:lnTo>
                    <a:pt x="808" y="1247"/>
                  </a:lnTo>
                  <a:lnTo>
                    <a:pt x="806" y="1249"/>
                  </a:lnTo>
                  <a:lnTo>
                    <a:pt x="805" y="1251"/>
                  </a:lnTo>
                  <a:lnTo>
                    <a:pt x="803" y="1254"/>
                  </a:lnTo>
                  <a:lnTo>
                    <a:pt x="801" y="1258"/>
                  </a:lnTo>
                  <a:lnTo>
                    <a:pt x="799" y="1260"/>
                  </a:lnTo>
                  <a:lnTo>
                    <a:pt x="797" y="1262"/>
                  </a:lnTo>
                  <a:lnTo>
                    <a:pt x="793" y="1264"/>
                  </a:lnTo>
                  <a:lnTo>
                    <a:pt x="791" y="1268"/>
                  </a:lnTo>
                  <a:lnTo>
                    <a:pt x="789" y="1268"/>
                  </a:lnTo>
                  <a:lnTo>
                    <a:pt x="786" y="1268"/>
                  </a:lnTo>
                  <a:lnTo>
                    <a:pt x="784" y="1268"/>
                  </a:lnTo>
                  <a:lnTo>
                    <a:pt x="782" y="1268"/>
                  </a:lnTo>
                  <a:lnTo>
                    <a:pt x="780" y="1268"/>
                  </a:lnTo>
                  <a:lnTo>
                    <a:pt x="776" y="1268"/>
                  </a:lnTo>
                  <a:lnTo>
                    <a:pt x="772" y="1266"/>
                  </a:lnTo>
                  <a:lnTo>
                    <a:pt x="768" y="1266"/>
                  </a:lnTo>
                  <a:lnTo>
                    <a:pt x="765" y="1266"/>
                  </a:lnTo>
                  <a:lnTo>
                    <a:pt x="761" y="1266"/>
                  </a:lnTo>
                  <a:lnTo>
                    <a:pt x="755" y="1264"/>
                  </a:lnTo>
                  <a:lnTo>
                    <a:pt x="751" y="1264"/>
                  </a:lnTo>
                  <a:lnTo>
                    <a:pt x="746" y="1262"/>
                  </a:lnTo>
                  <a:lnTo>
                    <a:pt x="742" y="1262"/>
                  </a:lnTo>
                  <a:lnTo>
                    <a:pt x="736" y="1260"/>
                  </a:lnTo>
                  <a:lnTo>
                    <a:pt x="730" y="1258"/>
                  </a:lnTo>
                  <a:lnTo>
                    <a:pt x="723" y="1256"/>
                  </a:lnTo>
                  <a:lnTo>
                    <a:pt x="717" y="1256"/>
                  </a:lnTo>
                  <a:lnTo>
                    <a:pt x="711" y="1252"/>
                  </a:lnTo>
                  <a:lnTo>
                    <a:pt x="706" y="1251"/>
                  </a:lnTo>
                  <a:lnTo>
                    <a:pt x="698" y="1249"/>
                  </a:lnTo>
                  <a:lnTo>
                    <a:pt x="692" y="1247"/>
                  </a:lnTo>
                  <a:lnTo>
                    <a:pt x="685" y="1245"/>
                  </a:lnTo>
                  <a:lnTo>
                    <a:pt x="677" y="1241"/>
                  </a:lnTo>
                  <a:lnTo>
                    <a:pt x="670" y="1237"/>
                  </a:lnTo>
                  <a:lnTo>
                    <a:pt x="662" y="1235"/>
                  </a:lnTo>
                  <a:lnTo>
                    <a:pt x="654" y="1232"/>
                  </a:lnTo>
                  <a:lnTo>
                    <a:pt x="647" y="1228"/>
                  </a:lnTo>
                  <a:lnTo>
                    <a:pt x="639" y="1224"/>
                  </a:lnTo>
                  <a:lnTo>
                    <a:pt x="632" y="1220"/>
                  </a:lnTo>
                  <a:lnTo>
                    <a:pt x="624" y="1216"/>
                  </a:lnTo>
                  <a:lnTo>
                    <a:pt x="616" y="1211"/>
                  </a:lnTo>
                  <a:lnTo>
                    <a:pt x="607" y="1205"/>
                  </a:lnTo>
                  <a:lnTo>
                    <a:pt x="599" y="1201"/>
                  </a:lnTo>
                  <a:lnTo>
                    <a:pt x="592" y="1195"/>
                  </a:lnTo>
                  <a:lnTo>
                    <a:pt x="582" y="1190"/>
                  </a:lnTo>
                  <a:lnTo>
                    <a:pt x="574" y="1184"/>
                  </a:lnTo>
                  <a:lnTo>
                    <a:pt x="567" y="1178"/>
                  </a:lnTo>
                  <a:lnTo>
                    <a:pt x="557" y="1171"/>
                  </a:lnTo>
                  <a:lnTo>
                    <a:pt x="550" y="1163"/>
                  </a:lnTo>
                  <a:lnTo>
                    <a:pt x="540" y="1156"/>
                  </a:lnTo>
                  <a:lnTo>
                    <a:pt x="533" y="1150"/>
                  </a:lnTo>
                  <a:lnTo>
                    <a:pt x="525" y="1140"/>
                  </a:lnTo>
                  <a:lnTo>
                    <a:pt x="516" y="1133"/>
                  </a:lnTo>
                  <a:lnTo>
                    <a:pt x="508" y="1125"/>
                  </a:lnTo>
                  <a:lnTo>
                    <a:pt x="500" y="1116"/>
                  </a:lnTo>
                  <a:lnTo>
                    <a:pt x="491" y="1106"/>
                  </a:lnTo>
                  <a:lnTo>
                    <a:pt x="483" y="1097"/>
                  </a:lnTo>
                  <a:lnTo>
                    <a:pt x="476" y="1087"/>
                  </a:lnTo>
                  <a:lnTo>
                    <a:pt x="466" y="1078"/>
                  </a:lnTo>
                  <a:lnTo>
                    <a:pt x="459" y="1066"/>
                  </a:lnTo>
                  <a:lnTo>
                    <a:pt x="451" y="1055"/>
                  </a:lnTo>
                  <a:lnTo>
                    <a:pt x="443" y="1043"/>
                  </a:lnTo>
                  <a:lnTo>
                    <a:pt x="436" y="1032"/>
                  </a:lnTo>
                  <a:lnTo>
                    <a:pt x="428" y="1021"/>
                  </a:lnTo>
                  <a:lnTo>
                    <a:pt x="420" y="1007"/>
                  </a:lnTo>
                  <a:lnTo>
                    <a:pt x="413" y="994"/>
                  </a:lnTo>
                  <a:lnTo>
                    <a:pt x="405" y="981"/>
                  </a:lnTo>
                  <a:lnTo>
                    <a:pt x="400" y="967"/>
                  </a:lnTo>
                  <a:lnTo>
                    <a:pt x="392" y="952"/>
                  </a:lnTo>
                  <a:lnTo>
                    <a:pt x="386" y="939"/>
                  </a:lnTo>
                  <a:lnTo>
                    <a:pt x="379" y="924"/>
                  </a:lnTo>
                  <a:lnTo>
                    <a:pt x="379" y="922"/>
                  </a:lnTo>
                  <a:lnTo>
                    <a:pt x="379" y="920"/>
                  </a:lnTo>
                  <a:lnTo>
                    <a:pt x="377" y="918"/>
                  </a:lnTo>
                  <a:lnTo>
                    <a:pt x="377" y="914"/>
                  </a:lnTo>
                  <a:lnTo>
                    <a:pt x="375" y="910"/>
                  </a:lnTo>
                  <a:lnTo>
                    <a:pt x="375" y="908"/>
                  </a:lnTo>
                  <a:lnTo>
                    <a:pt x="373" y="905"/>
                  </a:lnTo>
                  <a:lnTo>
                    <a:pt x="373" y="903"/>
                  </a:lnTo>
                  <a:lnTo>
                    <a:pt x="371" y="899"/>
                  </a:lnTo>
                  <a:lnTo>
                    <a:pt x="371" y="895"/>
                  </a:lnTo>
                  <a:lnTo>
                    <a:pt x="371" y="889"/>
                  </a:lnTo>
                  <a:lnTo>
                    <a:pt x="369" y="886"/>
                  </a:lnTo>
                  <a:lnTo>
                    <a:pt x="369" y="882"/>
                  </a:lnTo>
                  <a:lnTo>
                    <a:pt x="367" y="876"/>
                  </a:lnTo>
                  <a:lnTo>
                    <a:pt x="365" y="872"/>
                  </a:lnTo>
                  <a:lnTo>
                    <a:pt x="363" y="867"/>
                  </a:lnTo>
                  <a:lnTo>
                    <a:pt x="363" y="861"/>
                  </a:lnTo>
                  <a:lnTo>
                    <a:pt x="362" y="855"/>
                  </a:lnTo>
                  <a:lnTo>
                    <a:pt x="360" y="849"/>
                  </a:lnTo>
                  <a:lnTo>
                    <a:pt x="360" y="844"/>
                  </a:lnTo>
                  <a:lnTo>
                    <a:pt x="358" y="838"/>
                  </a:lnTo>
                  <a:lnTo>
                    <a:pt x="356" y="830"/>
                  </a:lnTo>
                  <a:lnTo>
                    <a:pt x="354" y="825"/>
                  </a:lnTo>
                  <a:lnTo>
                    <a:pt x="352" y="817"/>
                  </a:lnTo>
                  <a:lnTo>
                    <a:pt x="350" y="811"/>
                  </a:lnTo>
                  <a:lnTo>
                    <a:pt x="350" y="804"/>
                  </a:lnTo>
                  <a:lnTo>
                    <a:pt x="346" y="796"/>
                  </a:lnTo>
                  <a:lnTo>
                    <a:pt x="346" y="789"/>
                  </a:lnTo>
                  <a:lnTo>
                    <a:pt x="344" y="781"/>
                  </a:lnTo>
                  <a:lnTo>
                    <a:pt x="343" y="773"/>
                  </a:lnTo>
                  <a:lnTo>
                    <a:pt x="341" y="766"/>
                  </a:lnTo>
                  <a:lnTo>
                    <a:pt x="339" y="758"/>
                  </a:lnTo>
                  <a:lnTo>
                    <a:pt x="335" y="749"/>
                  </a:lnTo>
                  <a:lnTo>
                    <a:pt x="335" y="741"/>
                  </a:lnTo>
                  <a:lnTo>
                    <a:pt x="331" y="734"/>
                  </a:lnTo>
                  <a:lnTo>
                    <a:pt x="331" y="724"/>
                  </a:lnTo>
                  <a:lnTo>
                    <a:pt x="327" y="715"/>
                  </a:lnTo>
                  <a:lnTo>
                    <a:pt x="325" y="707"/>
                  </a:lnTo>
                  <a:lnTo>
                    <a:pt x="324" y="697"/>
                  </a:lnTo>
                  <a:lnTo>
                    <a:pt x="324" y="688"/>
                  </a:lnTo>
                  <a:lnTo>
                    <a:pt x="320" y="680"/>
                  </a:lnTo>
                  <a:lnTo>
                    <a:pt x="318" y="671"/>
                  </a:lnTo>
                  <a:lnTo>
                    <a:pt x="316" y="661"/>
                  </a:lnTo>
                  <a:lnTo>
                    <a:pt x="314" y="652"/>
                  </a:lnTo>
                  <a:lnTo>
                    <a:pt x="312" y="642"/>
                  </a:lnTo>
                  <a:lnTo>
                    <a:pt x="310" y="633"/>
                  </a:lnTo>
                  <a:lnTo>
                    <a:pt x="308" y="623"/>
                  </a:lnTo>
                  <a:lnTo>
                    <a:pt x="306" y="614"/>
                  </a:lnTo>
                  <a:lnTo>
                    <a:pt x="305" y="604"/>
                  </a:lnTo>
                  <a:lnTo>
                    <a:pt x="303" y="595"/>
                  </a:lnTo>
                  <a:lnTo>
                    <a:pt x="301" y="585"/>
                  </a:lnTo>
                  <a:lnTo>
                    <a:pt x="299" y="576"/>
                  </a:lnTo>
                  <a:lnTo>
                    <a:pt x="297" y="566"/>
                  </a:lnTo>
                  <a:lnTo>
                    <a:pt x="295" y="555"/>
                  </a:lnTo>
                  <a:lnTo>
                    <a:pt x="293" y="545"/>
                  </a:lnTo>
                  <a:lnTo>
                    <a:pt x="291" y="536"/>
                  </a:lnTo>
                  <a:lnTo>
                    <a:pt x="289" y="526"/>
                  </a:lnTo>
                  <a:lnTo>
                    <a:pt x="287" y="517"/>
                  </a:lnTo>
                  <a:lnTo>
                    <a:pt x="286" y="507"/>
                  </a:lnTo>
                  <a:lnTo>
                    <a:pt x="284" y="496"/>
                  </a:lnTo>
                  <a:lnTo>
                    <a:pt x="282" y="486"/>
                  </a:lnTo>
                  <a:lnTo>
                    <a:pt x="280" y="477"/>
                  </a:lnTo>
                  <a:lnTo>
                    <a:pt x="278" y="467"/>
                  </a:lnTo>
                  <a:lnTo>
                    <a:pt x="276" y="458"/>
                  </a:lnTo>
                  <a:lnTo>
                    <a:pt x="272" y="448"/>
                  </a:lnTo>
                  <a:lnTo>
                    <a:pt x="270" y="439"/>
                  </a:lnTo>
                  <a:lnTo>
                    <a:pt x="267" y="429"/>
                  </a:lnTo>
                  <a:lnTo>
                    <a:pt x="263" y="422"/>
                  </a:lnTo>
                  <a:lnTo>
                    <a:pt x="259" y="412"/>
                  </a:lnTo>
                  <a:lnTo>
                    <a:pt x="257" y="403"/>
                  </a:lnTo>
                  <a:lnTo>
                    <a:pt x="253" y="395"/>
                  </a:lnTo>
                  <a:lnTo>
                    <a:pt x="249" y="388"/>
                  </a:lnTo>
                  <a:lnTo>
                    <a:pt x="246" y="378"/>
                  </a:lnTo>
                  <a:lnTo>
                    <a:pt x="240" y="371"/>
                  </a:lnTo>
                  <a:lnTo>
                    <a:pt x="236" y="363"/>
                  </a:lnTo>
                  <a:lnTo>
                    <a:pt x="232" y="355"/>
                  </a:lnTo>
                  <a:lnTo>
                    <a:pt x="228" y="348"/>
                  </a:lnTo>
                  <a:lnTo>
                    <a:pt x="223" y="340"/>
                  </a:lnTo>
                  <a:lnTo>
                    <a:pt x="219" y="332"/>
                  </a:lnTo>
                  <a:lnTo>
                    <a:pt x="213" y="327"/>
                  </a:lnTo>
                  <a:lnTo>
                    <a:pt x="209" y="319"/>
                  </a:lnTo>
                  <a:lnTo>
                    <a:pt x="204" y="312"/>
                  </a:lnTo>
                  <a:lnTo>
                    <a:pt x="200" y="306"/>
                  </a:lnTo>
                  <a:lnTo>
                    <a:pt x="194" y="300"/>
                  </a:lnTo>
                  <a:lnTo>
                    <a:pt x="189" y="293"/>
                  </a:lnTo>
                  <a:lnTo>
                    <a:pt x="185" y="287"/>
                  </a:lnTo>
                  <a:lnTo>
                    <a:pt x="179" y="281"/>
                  </a:lnTo>
                  <a:lnTo>
                    <a:pt x="173" y="275"/>
                  </a:lnTo>
                  <a:lnTo>
                    <a:pt x="168" y="270"/>
                  </a:lnTo>
                  <a:lnTo>
                    <a:pt x="164" y="264"/>
                  </a:lnTo>
                  <a:lnTo>
                    <a:pt x="158" y="258"/>
                  </a:lnTo>
                  <a:lnTo>
                    <a:pt x="152" y="253"/>
                  </a:lnTo>
                  <a:lnTo>
                    <a:pt x="147" y="247"/>
                  </a:lnTo>
                  <a:lnTo>
                    <a:pt x="141" y="241"/>
                  </a:lnTo>
                  <a:lnTo>
                    <a:pt x="137" y="237"/>
                  </a:lnTo>
                  <a:lnTo>
                    <a:pt x="132" y="232"/>
                  </a:lnTo>
                  <a:lnTo>
                    <a:pt x="126" y="226"/>
                  </a:lnTo>
                  <a:lnTo>
                    <a:pt x="120" y="222"/>
                  </a:lnTo>
                  <a:lnTo>
                    <a:pt x="116" y="218"/>
                  </a:lnTo>
                  <a:lnTo>
                    <a:pt x="111" y="215"/>
                  </a:lnTo>
                  <a:lnTo>
                    <a:pt x="105" y="209"/>
                  </a:lnTo>
                  <a:lnTo>
                    <a:pt x="99" y="205"/>
                  </a:lnTo>
                  <a:lnTo>
                    <a:pt x="94" y="201"/>
                  </a:lnTo>
                  <a:lnTo>
                    <a:pt x="90" y="198"/>
                  </a:lnTo>
                  <a:lnTo>
                    <a:pt x="84" y="194"/>
                  </a:lnTo>
                  <a:lnTo>
                    <a:pt x="80" y="190"/>
                  </a:lnTo>
                  <a:lnTo>
                    <a:pt x="75" y="186"/>
                  </a:lnTo>
                  <a:lnTo>
                    <a:pt x="71" y="184"/>
                  </a:lnTo>
                  <a:lnTo>
                    <a:pt x="65" y="180"/>
                  </a:lnTo>
                  <a:lnTo>
                    <a:pt x="61" y="177"/>
                  </a:lnTo>
                  <a:lnTo>
                    <a:pt x="55" y="175"/>
                  </a:lnTo>
                  <a:lnTo>
                    <a:pt x="52" y="173"/>
                  </a:lnTo>
                  <a:lnTo>
                    <a:pt x="48" y="169"/>
                  </a:lnTo>
                  <a:lnTo>
                    <a:pt x="44" y="167"/>
                  </a:lnTo>
                  <a:lnTo>
                    <a:pt x="40" y="165"/>
                  </a:lnTo>
                  <a:lnTo>
                    <a:pt x="36" y="163"/>
                  </a:lnTo>
                  <a:lnTo>
                    <a:pt x="31" y="160"/>
                  </a:lnTo>
                  <a:lnTo>
                    <a:pt x="29" y="158"/>
                  </a:lnTo>
                  <a:lnTo>
                    <a:pt x="25" y="156"/>
                  </a:lnTo>
                  <a:lnTo>
                    <a:pt x="21" y="154"/>
                  </a:lnTo>
                  <a:lnTo>
                    <a:pt x="19" y="152"/>
                  </a:lnTo>
                  <a:lnTo>
                    <a:pt x="16" y="152"/>
                  </a:lnTo>
                  <a:lnTo>
                    <a:pt x="14" y="150"/>
                  </a:lnTo>
                  <a:lnTo>
                    <a:pt x="10" y="148"/>
                  </a:lnTo>
                  <a:lnTo>
                    <a:pt x="10" y="148"/>
                  </a:lnTo>
                  <a:lnTo>
                    <a:pt x="10" y="148"/>
                  </a:lnTo>
                  <a:lnTo>
                    <a:pt x="10" y="146"/>
                  </a:lnTo>
                  <a:lnTo>
                    <a:pt x="10" y="142"/>
                  </a:lnTo>
                  <a:lnTo>
                    <a:pt x="8" y="141"/>
                  </a:lnTo>
                  <a:lnTo>
                    <a:pt x="8" y="137"/>
                  </a:lnTo>
                  <a:lnTo>
                    <a:pt x="8" y="131"/>
                  </a:lnTo>
                  <a:lnTo>
                    <a:pt x="8" y="127"/>
                  </a:lnTo>
                  <a:lnTo>
                    <a:pt x="6" y="125"/>
                  </a:lnTo>
                  <a:lnTo>
                    <a:pt x="6" y="122"/>
                  </a:lnTo>
                  <a:lnTo>
                    <a:pt x="6" y="120"/>
                  </a:lnTo>
                  <a:lnTo>
                    <a:pt x="6" y="118"/>
                  </a:lnTo>
                  <a:lnTo>
                    <a:pt x="6" y="114"/>
                  </a:lnTo>
                  <a:lnTo>
                    <a:pt x="4" y="110"/>
                  </a:lnTo>
                  <a:lnTo>
                    <a:pt x="4" y="108"/>
                  </a:lnTo>
                  <a:lnTo>
                    <a:pt x="4" y="104"/>
                  </a:lnTo>
                  <a:lnTo>
                    <a:pt x="4" y="103"/>
                  </a:lnTo>
                  <a:lnTo>
                    <a:pt x="4" y="99"/>
                  </a:lnTo>
                  <a:lnTo>
                    <a:pt x="4" y="95"/>
                  </a:lnTo>
                  <a:lnTo>
                    <a:pt x="4" y="93"/>
                  </a:lnTo>
                  <a:lnTo>
                    <a:pt x="2" y="89"/>
                  </a:lnTo>
                  <a:lnTo>
                    <a:pt x="2" y="85"/>
                  </a:lnTo>
                  <a:lnTo>
                    <a:pt x="2" y="84"/>
                  </a:lnTo>
                  <a:lnTo>
                    <a:pt x="2" y="80"/>
                  </a:lnTo>
                  <a:lnTo>
                    <a:pt x="2" y="76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0" y="59"/>
                  </a:lnTo>
                  <a:lnTo>
                    <a:pt x="0" y="57"/>
                  </a:lnTo>
                  <a:lnTo>
                    <a:pt x="0" y="53"/>
                  </a:lnTo>
                  <a:lnTo>
                    <a:pt x="0" y="49"/>
                  </a:lnTo>
                  <a:lnTo>
                    <a:pt x="0" y="47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7"/>
                  </a:lnTo>
                  <a:lnTo>
                    <a:pt x="2" y="6"/>
                  </a:lnTo>
                  <a:lnTo>
                    <a:pt x="4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31" y="6"/>
                  </a:lnTo>
                  <a:lnTo>
                    <a:pt x="36" y="7"/>
                  </a:lnTo>
                  <a:lnTo>
                    <a:pt x="40" y="9"/>
                  </a:lnTo>
                  <a:lnTo>
                    <a:pt x="44" y="11"/>
                  </a:lnTo>
                  <a:lnTo>
                    <a:pt x="46" y="11"/>
                  </a:lnTo>
                  <a:lnTo>
                    <a:pt x="50" y="13"/>
                  </a:lnTo>
                  <a:lnTo>
                    <a:pt x="52" y="15"/>
                  </a:lnTo>
                  <a:lnTo>
                    <a:pt x="55" y="17"/>
                  </a:lnTo>
                  <a:lnTo>
                    <a:pt x="57" y="17"/>
                  </a:lnTo>
                  <a:lnTo>
                    <a:pt x="61" y="19"/>
                  </a:lnTo>
                  <a:lnTo>
                    <a:pt x="65" y="21"/>
                  </a:lnTo>
                  <a:lnTo>
                    <a:pt x="67" y="23"/>
                  </a:lnTo>
                  <a:lnTo>
                    <a:pt x="71" y="25"/>
                  </a:lnTo>
                  <a:lnTo>
                    <a:pt x="75" y="26"/>
                  </a:lnTo>
                  <a:lnTo>
                    <a:pt x="76" y="28"/>
                  </a:lnTo>
                  <a:lnTo>
                    <a:pt x="80" y="30"/>
                  </a:lnTo>
                  <a:lnTo>
                    <a:pt x="84" y="32"/>
                  </a:lnTo>
                  <a:lnTo>
                    <a:pt x="86" y="34"/>
                  </a:lnTo>
                  <a:lnTo>
                    <a:pt x="90" y="36"/>
                  </a:lnTo>
                  <a:lnTo>
                    <a:pt x="92" y="38"/>
                  </a:lnTo>
                  <a:lnTo>
                    <a:pt x="95" y="40"/>
                  </a:lnTo>
                  <a:lnTo>
                    <a:pt x="99" y="42"/>
                  </a:lnTo>
                  <a:lnTo>
                    <a:pt x="101" y="44"/>
                  </a:lnTo>
                  <a:lnTo>
                    <a:pt x="105" y="45"/>
                  </a:lnTo>
                  <a:lnTo>
                    <a:pt x="107" y="47"/>
                  </a:lnTo>
                  <a:lnTo>
                    <a:pt x="111" y="49"/>
                  </a:lnTo>
                  <a:lnTo>
                    <a:pt x="114" y="51"/>
                  </a:lnTo>
                  <a:lnTo>
                    <a:pt x="116" y="53"/>
                  </a:lnTo>
                  <a:lnTo>
                    <a:pt x="118" y="55"/>
                  </a:lnTo>
                  <a:lnTo>
                    <a:pt x="122" y="57"/>
                  </a:lnTo>
                  <a:lnTo>
                    <a:pt x="126" y="61"/>
                  </a:lnTo>
                  <a:lnTo>
                    <a:pt x="128" y="61"/>
                  </a:lnTo>
                  <a:lnTo>
                    <a:pt x="130" y="64"/>
                  </a:lnTo>
                  <a:lnTo>
                    <a:pt x="133" y="66"/>
                  </a:lnTo>
                  <a:lnTo>
                    <a:pt x="135" y="68"/>
                  </a:lnTo>
                  <a:lnTo>
                    <a:pt x="139" y="72"/>
                  </a:lnTo>
                  <a:lnTo>
                    <a:pt x="145" y="76"/>
                  </a:lnTo>
                  <a:lnTo>
                    <a:pt x="149" y="80"/>
                  </a:lnTo>
                  <a:lnTo>
                    <a:pt x="152" y="84"/>
                  </a:lnTo>
                  <a:lnTo>
                    <a:pt x="156" y="87"/>
                  </a:lnTo>
                  <a:lnTo>
                    <a:pt x="160" y="91"/>
                  </a:lnTo>
                  <a:lnTo>
                    <a:pt x="162" y="122"/>
                  </a:lnTo>
                  <a:lnTo>
                    <a:pt x="162" y="1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55" name="Freeform 47"/>
            <p:cNvSpPr>
              <a:spLocks/>
            </p:cNvSpPr>
            <p:nvPr/>
          </p:nvSpPr>
          <p:spPr bwMode="auto">
            <a:xfrm>
              <a:off x="2716" y="2024"/>
              <a:ext cx="271" cy="512"/>
            </a:xfrm>
            <a:custGeom>
              <a:avLst/>
              <a:gdLst>
                <a:gd name="T0" fmla="*/ 13 w 542"/>
                <a:gd name="T1" fmla="*/ 38 h 1025"/>
                <a:gd name="T2" fmla="*/ 25 w 542"/>
                <a:gd name="T3" fmla="*/ 57 h 1025"/>
                <a:gd name="T4" fmla="*/ 38 w 542"/>
                <a:gd name="T5" fmla="*/ 84 h 1025"/>
                <a:gd name="T6" fmla="*/ 53 w 542"/>
                <a:gd name="T7" fmla="*/ 112 h 1025"/>
                <a:gd name="T8" fmla="*/ 68 w 542"/>
                <a:gd name="T9" fmla="*/ 143 h 1025"/>
                <a:gd name="T10" fmla="*/ 82 w 542"/>
                <a:gd name="T11" fmla="*/ 175 h 1025"/>
                <a:gd name="T12" fmla="*/ 95 w 542"/>
                <a:gd name="T13" fmla="*/ 209 h 1025"/>
                <a:gd name="T14" fmla="*/ 103 w 542"/>
                <a:gd name="T15" fmla="*/ 243 h 1025"/>
                <a:gd name="T16" fmla="*/ 110 w 542"/>
                <a:gd name="T17" fmla="*/ 281 h 1025"/>
                <a:gd name="T18" fmla="*/ 118 w 542"/>
                <a:gd name="T19" fmla="*/ 329 h 1025"/>
                <a:gd name="T20" fmla="*/ 129 w 542"/>
                <a:gd name="T21" fmla="*/ 380 h 1025"/>
                <a:gd name="T22" fmla="*/ 141 w 542"/>
                <a:gd name="T23" fmla="*/ 439 h 1025"/>
                <a:gd name="T24" fmla="*/ 152 w 542"/>
                <a:gd name="T25" fmla="*/ 496 h 1025"/>
                <a:gd name="T26" fmla="*/ 167 w 542"/>
                <a:gd name="T27" fmla="*/ 553 h 1025"/>
                <a:gd name="T28" fmla="*/ 181 w 542"/>
                <a:gd name="T29" fmla="*/ 608 h 1025"/>
                <a:gd name="T30" fmla="*/ 196 w 542"/>
                <a:gd name="T31" fmla="*/ 660 h 1025"/>
                <a:gd name="T32" fmla="*/ 213 w 542"/>
                <a:gd name="T33" fmla="*/ 703 h 1025"/>
                <a:gd name="T34" fmla="*/ 234 w 542"/>
                <a:gd name="T35" fmla="*/ 741 h 1025"/>
                <a:gd name="T36" fmla="*/ 268 w 542"/>
                <a:gd name="T37" fmla="*/ 781 h 1025"/>
                <a:gd name="T38" fmla="*/ 308 w 542"/>
                <a:gd name="T39" fmla="*/ 819 h 1025"/>
                <a:gd name="T40" fmla="*/ 352 w 542"/>
                <a:gd name="T41" fmla="*/ 854 h 1025"/>
                <a:gd name="T42" fmla="*/ 397 w 542"/>
                <a:gd name="T43" fmla="*/ 886 h 1025"/>
                <a:gd name="T44" fmla="*/ 439 w 542"/>
                <a:gd name="T45" fmla="*/ 913 h 1025"/>
                <a:gd name="T46" fmla="*/ 473 w 542"/>
                <a:gd name="T47" fmla="*/ 935 h 1025"/>
                <a:gd name="T48" fmla="*/ 498 w 542"/>
                <a:gd name="T49" fmla="*/ 949 h 1025"/>
                <a:gd name="T50" fmla="*/ 536 w 542"/>
                <a:gd name="T51" fmla="*/ 1002 h 1025"/>
                <a:gd name="T52" fmla="*/ 540 w 542"/>
                <a:gd name="T53" fmla="*/ 979 h 1025"/>
                <a:gd name="T54" fmla="*/ 542 w 542"/>
                <a:gd name="T55" fmla="*/ 958 h 1025"/>
                <a:gd name="T56" fmla="*/ 540 w 542"/>
                <a:gd name="T57" fmla="*/ 939 h 1025"/>
                <a:gd name="T58" fmla="*/ 523 w 542"/>
                <a:gd name="T59" fmla="*/ 924 h 1025"/>
                <a:gd name="T60" fmla="*/ 498 w 542"/>
                <a:gd name="T61" fmla="*/ 911 h 1025"/>
                <a:gd name="T62" fmla="*/ 464 w 542"/>
                <a:gd name="T63" fmla="*/ 890 h 1025"/>
                <a:gd name="T64" fmla="*/ 424 w 542"/>
                <a:gd name="T65" fmla="*/ 865 h 1025"/>
                <a:gd name="T66" fmla="*/ 378 w 542"/>
                <a:gd name="T67" fmla="*/ 835 h 1025"/>
                <a:gd name="T68" fmla="*/ 335 w 542"/>
                <a:gd name="T69" fmla="*/ 800 h 1025"/>
                <a:gd name="T70" fmla="*/ 295 w 542"/>
                <a:gd name="T71" fmla="*/ 759 h 1025"/>
                <a:gd name="T72" fmla="*/ 259 w 542"/>
                <a:gd name="T73" fmla="*/ 715 h 1025"/>
                <a:gd name="T74" fmla="*/ 232 w 542"/>
                <a:gd name="T75" fmla="*/ 667 h 1025"/>
                <a:gd name="T76" fmla="*/ 213 w 542"/>
                <a:gd name="T77" fmla="*/ 610 h 1025"/>
                <a:gd name="T78" fmla="*/ 196 w 542"/>
                <a:gd name="T79" fmla="*/ 549 h 1025"/>
                <a:gd name="T80" fmla="*/ 179 w 542"/>
                <a:gd name="T81" fmla="*/ 485 h 1025"/>
                <a:gd name="T82" fmla="*/ 164 w 542"/>
                <a:gd name="T83" fmla="*/ 416 h 1025"/>
                <a:gd name="T84" fmla="*/ 150 w 542"/>
                <a:gd name="T85" fmla="*/ 352 h 1025"/>
                <a:gd name="T86" fmla="*/ 137 w 542"/>
                <a:gd name="T87" fmla="*/ 291 h 1025"/>
                <a:gd name="T88" fmla="*/ 127 w 542"/>
                <a:gd name="T89" fmla="*/ 240 h 1025"/>
                <a:gd name="T90" fmla="*/ 118 w 542"/>
                <a:gd name="T91" fmla="*/ 196 h 1025"/>
                <a:gd name="T92" fmla="*/ 112 w 542"/>
                <a:gd name="T93" fmla="*/ 167 h 1025"/>
                <a:gd name="T94" fmla="*/ 106 w 542"/>
                <a:gd name="T95" fmla="*/ 147 h 1025"/>
                <a:gd name="T96" fmla="*/ 97 w 542"/>
                <a:gd name="T97" fmla="*/ 126 h 1025"/>
                <a:gd name="T98" fmla="*/ 84 w 542"/>
                <a:gd name="T99" fmla="*/ 103 h 1025"/>
                <a:gd name="T100" fmla="*/ 70 w 542"/>
                <a:gd name="T101" fmla="*/ 80 h 1025"/>
                <a:gd name="T102" fmla="*/ 53 w 542"/>
                <a:gd name="T103" fmla="*/ 57 h 1025"/>
                <a:gd name="T104" fmla="*/ 40 w 542"/>
                <a:gd name="T105" fmla="*/ 36 h 1025"/>
                <a:gd name="T106" fmla="*/ 23 w 542"/>
                <a:gd name="T107" fmla="*/ 13 h 1025"/>
                <a:gd name="T108" fmla="*/ 0 w 542"/>
                <a:gd name="T109" fmla="*/ 19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42" h="1025">
                  <a:moveTo>
                    <a:pt x="0" y="19"/>
                  </a:moveTo>
                  <a:lnTo>
                    <a:pt x="2" y="19"/>
                  </a:lnTo>
                  <a:lnTo>
                    <a:pt x="4" y="23"/>
                  </a:lnTo>
                  <a:lnTo>
                    <a:pt x="6" y="27"/>
                  </a:lnTo>
                  <a:lnTo>
                    <a:pt x="8" y="31"/>
                  </a:lnTo>
                  <a:lnTo>
                    <a:pt x="10" y="34"/>
                  </a:lnTo>
                  <a:lnTo>
                    <a:pt x="13" y="38"/>
                  </a:lnTo>
                  <a:lnTo>
                    <a:pt x="15" y="42"/>
                  </a:lnTo>
                  <a:lnTo>
                    <a:pt x="15" y="44"/>
                  </a:lnTo>
                  <a:lnTo>
                    <a:pt x="17" y="46"/>
                  </a:lnTo>
                  <a:lnTo>
                    <a:pt x="19" y="50"/>
                  </a:lnTo>
                  <a:lnTo>
                    <a:pt x="21" y="51"/>
                  </a:lnTo>
                  <a:lnTo>
                    <a:pt x="23" y="55"/>
                  </a:lnTo>
                  <a:lnTo>
                    <a:pt x="25" y="57"/>
                  </a:lnTo>
                  <a:lnTo>
                    <a:pt x="27" y="61"/>
                  </a:lnTo>
                  <a:lnTo>
                    <a:pt x="29" y="65"/>
                  </a:lnTo>
                  <a:lnTo>
                    <a:pt x="30" y="69"/>
                  </a:lnTo>
                  <a:lnTo>
                    <a:pt x="32" y="72"/>
                  </a:lnTo>
                  <a:lnTo>
                    <a:pt x="34" y="76"/>
                  </a:lnTo>
                  <a:lnTo>
                    <a:pt x="36" y="80"/>
                  </a:lnTo>
                  <a:lnTo>
                    <a:pt x="38" y="84"/>
                  </a:lnTo>
                  <a:lnTo>
                    <a:pt x="40" y="88"/>
                  </a:lnTo>
                  <a:lnTo>
                    <a:pt x="44" y="91"/>
                  </a:lnTo>
                  <a:lnTo>
                    <a:pt x="46" y="95"/>
                  </a:lnTo>
                  <a:lnTo>
                    <a:pt x="48" y="99"/>
                  </a:lnTo>
                  <a:lnTo>
                    <a:pt x="49" y="103"/>
                  </a:lnTo>
                  <a:lnTo>
                    <a:pt x="51" y="107"/>
                  </a:lnTo>
                  <a:lnTo>
                    <a:pt x="53" y="112"/>
                  </a:lnTo>
                  <a:lnTo>
                    <a:pt x="55" y="116"/>
                  </a:lnTo>
                  <a:lnTo>
                    <a:pt x="57" y="120"/>
                  </a:lnTo>
                  <a:lnTo>
                    <a:pt x="61" y="126"/>
                  </a:lnTo>
                  <a:lnTo>
                    <a:pt x="63" y="129"/>
                  </a:lnTo>
                  <a:lnTo>
                    <a:pt x="65" y="133"/>
                  </a:lnTo>
                  <a:lnTo>
                    <a:pt x="67" y="139"/>
                  </a:lnTo>
                  <a:lnTo>
                    <a:pt x="68" y="143"/>
                  </a:lnTo>
                  <a:lnTo>
                    <a:pt x="70" y="147"/>
                  </a:lnTo>
                  <a:lnTo>
                    <a:pt x="72" y="152"/>
                  </a:lnTo>
                  <a:lnTo>
                    <a:pt x="74" y="158"/>
                  </a:lnTo>
                  <a:lnTo>
                    <a:pt x="76" y="162"/>
                  </a:lnTo>
                  <a:lnTo>
                    <a:pt x="78" y="167"/>
                  </a:lnTo>
                  <a:lnTo>
                    <a:pt x="80" y="171"/>
                  </a:lnTo>
                  <a:lnTo>
                    <a:pt x="82" y="175"/>
                  </a:lnTo>
                  <a:lnTo>
                    <a:pt x="84" y="181"/>
                  </a:lnTo>
                  <a:lnTo>
                    <a:pt x="86" y="186"/>
                  </a:lnTo>
                  <a:lnTo>
                    <a:pt x="87" y="190"/>
                  </a:lnTo>
                  <a:lnTo>
                    <a:pt x="89" y="196"/>
                  </a:lnTo>
                  <a:lnTo>
                    <a:pt x="91" y="200"/>
                  </a:lnTo>
                  <a:lnTo>
                    <a:pt x="93" y="205"/>
                  </a:lnTo>
                  <a:lnTo>
                    <a:pt x="95" y="209"/>
                  </a:lnTo>
                  <a:lnTo>
                    <a:pt x="95" y="215"/>
                  </a:lnTo>
                  <a:lnTo>
                    <a:pt x="97" y="219"/>
                  </a:lnTo>
                  <a:lnTo>
                    <a:pt x="97" y="224"/>
                  </a:lnTo>
                  <a:lnTo>
                    <a:pt x="99" y="228"/>
                  </a:lnTo>
                  <a:lnTo>
                    <a:pt x="101" y="234"/>
                  </a:lnTo>
                  <a:lnTo>
                    <a:pt x="101" y="240"/>
                  </a:lnTo>
                  <a:lnTo>
                    <a:pt x="103" y="243"/>
                  </a:lnTo>
                  <a:lnTo>
                    <a:pt x="103" y="247"/>
                  </a:lnTo>
                  <a:lnTo>
                    <a:pt x="105" y="253"/>
                  </a:lnTo>
                  <a:lnTo>
                    <a:pt x="105" y="259"/>
                  </a:lnTo>
                  <a:lnTo>
                    <a:pt x="106" y="264"/>
                  </a:lnTo>
                  <a:lnTo>
                    <a:pt x="106" y="270"/>
                  </a:lnTo>
                  <a:lnTo>
                    <a:pt x="108" y="276"/>
                  </a:lnTo>
                  <a:lnTo>
                    <a:pt x="110" y="281"/>
                  </a:lnTo>
                  <a:lnTo>
                    <a:pt x="110" y="287"/>
                  </a:lnTo>
                  <a:lnTo>
                    <a:pt x="112" y="295"/>
                  </a:lnTo>
                  <a:lnTo>
                    <a:pt x="114" y="300"/>
                  </a:lnTo>
                  <a:lnTo>
                    <a:pt x="114" y="308"/>
                  </a:lnTo>
                  <a:lnTo>
                    <a:pt x="116" y="314"/>
                  </a:lnTo>
                  <a:lnTo>
                    <a:pt x="118" y="321"/>
                  </a:lnTo>
                  <a:lnTo>
                    <a:pt x="118" y="329"/>
                  </a:lnTo>
                  <a:lnTo>
                    <a:pt x="120" y="337"/>
                  </a:lnTo>
                  <a:lnTo>
                    <a:pt x="122" y="342"/>
                  </a:lnTo>
                  <a:lnTo>
                    <a:pt x="124" y="350"/>
                  </a:lnTo>
                  <a:lnTo>
                    <a:pt x="124" y="357"/>
                  </a:lnTo>
                  <a:lnTo>
                    <a:pt x="125" y="365"/>
                  </a:lnTo>
                  <a:lnTo>
                    <a:pt x="127" y="373"/>
                  </a:lnTo>
                  <a:lnTo>
                    <a:pt x="129" y="380"/>
                  </a:lnTo>
                  <a:lnTo>
                    <a:pt x="129" y="388"/>
                  </a:lnTo>
                  <a:lnTo>
                    <a:pt x="131" y="397"/>
                  </a:lnTo>
                  <a:lnTo>
                    <a:pt x="133" y="405"/>
                  </a:lnTo>
                  <a:lnTo>
                    <a:pt x="135" y="413"/>
                  </a:lnTo>
                  <a:lnTo>
                    <a:pt x="137" y="422"/>
                  </a:lnTo>
                  <a:lnTo>
                    <a:pt x="139" y="430"/>
                  </a:lnTo>
                  <a:lnTo>
                    <a:pt x="141" y="439"/>
                  </a:lnTo>
                  <a:lnTo>
                    <a:pt x="141" y="447"/>
                  </a:lnTo>
                  <a:lnTo>
                    <a:pt x="143" y="454"/>
                  </a:lnTo>
                  <a:lnTo>
                    <a:pt x="146" y="464"/>
                  </a:lnTo>
                  <a:lnTo>
                    <a:pt x="146" y="472"/>
                  </a:lnTo>
                  <a:lnTo>
                    <a:pt x="148" y="479"/>
                  </a:lnTo>
                  <a:lnTo>
                    <a:pt x="150" y="489"/>
                  </a:lnTo>
                  <a:lnTo>
                    <a:pt x="152" y="496"/>
                  </a:lnTo>
                  <a:lnTo>
                    <a:pt x="154" y="504"/>
                  </a:lnTo>
                  <a:lnTo>
                    <a:pt x="156" y="513"/>
                  </a:lnTo>
                  <a:lnTo>
                    <a:pt x="158" y="521"/>
                  </a:lnTo>
                  <a:lnTo>
                    <a:pt x="162" y="530"/>
                  </a:lnTo>
                  <a:lnTo>
                    <a:pt x="162" y="538"/>
                  </a:lnTo>
                  <a:lnTo>
                    <a:pt x="164" y="546"/>
                  </a:lnTo>
                  <a:lnTo>
                    <a:pt x="167" y="553"/>
                  </a:lnTo>
                  <a:lnTo>
                    <a:pt x="169" y="563"/>
                  </a:lnTo>
                  <a:lnTo>
                    <a:pt x="171" y="570"/>
                  </a:lnTo>
                  <a:lnTo>
                    <a:pt x="173" y="578"/>
                  </a:lnTo>
                  <a:lnTo>
                    <a:pt x="175" y="586"/>
                  </a:lnTo>
                  <a:lnTo>
                    <a:pt x="177" y="593"/>
                  </a:lnTo>
                  <a:lnTo>
                    <a:pt x="179" y="601"/>
                  </a:lnTo>
                  <a:lnTo>
                    <a:pt x="181" y="608"/>
                  </a:lnTo>
                  <a:lnTo>
                    <a:pt x="183" y="616"/>
                  </a:lnTo>
                  <a:lnTo>
                    <a:pt x="186" y="624"/>
                  </a:lnTo>
                  <a:lnTo>
                    <a:pt x="188" y="631"/>
                  </a:lnTo>
                  <a:lnTo>
                    <a:pt x="190" y="639"/>
                  </a:lnTo>
                  <a:lnTo>
                    <a:pt x="192" y="645"/>
                  </a:lnTo>
                  <a:lnTo>
                    <a:pt x="194" y="652"/>
                  </a:lnTo>
                  <a:lnTo>
                    <a:pt x="196" y="660"/>
                  </a:lnTo>
                  <a:lnTo>
                    <a:pt x="198" y="665"/>
                  </a:lnTo>
                  <a:lnTo>
                    <a:pt x="200" y="673"/>
                  </a:lnTo>
                  <a:lnTo>
                    <a:pt x="203" y="679"/>
                  </a:lnTo>
                  <a:lnTo>
                    <a:pt x="205" y="684"/>
                  </a:lnTo>
                  <a:lnTo>
                    <a:pt x="207" y="690"/>
                  </a:lnTo>
                  <a:lnTo>
                    <a:pt x="209" y="698"/>
                  </a:lnTo>
                  <a:lnTo>
                    <a:pt x="213" y="703"/>
                  </a:lnTo>
                  <a:lnTo>
                    <a:pt x="215" y="709"/>
                  </a:lnTo>
                  <a:lnTo>
                    <a:pt x="217" y="715"/>
                  </a:lnTo>
                  <a:lnTo>
                    <a:pt x="221" y="721"/>
                  </a:lnTo>
                  <a:lnTo>
                    <a:pt x="222" y="726"/>
                  </a:lnTo>
                  <a:lnTo>
                    <a:pt x="226" y="732"/>
                  </a:lnTo>
                  <a:lnTo>
                    <a:pt x="230" y="736"/>
                  </a:lnTo>
                  <a:lnTo>
                    <a:pt x="234" y="741"/>
                  </a:lnTo>
                  <a:lnTo>
                    <a:pt x="238" y="747"/>
                  </a:lnTo>
                  <a:lnTo>
                    <a:pt x="243" y="753"/>
                  </a:lnTo>
                  <a:lnTo>
                    <a:pt x="247" y="759"/>
                  </a:lnTo>
                  <a:lnTo>
                    <a:pt x="251" y="764"/>
                  </a:lnTo>
                  <a:lnTo>
                    <a:pt x="257" y="770"/>
                  </a:lnTo>
                  <a:lnTo>
                    <a:pt x="262" y="776"/>
                  </a:lnTo>
                  <a:lnTo>
                    <a:pt x="268" y="781"/>
                  </a:lnTo>
                  <a:lnTo>
                    <a:pt x="274" y="787"/>
                  </a:lnTo>
                  <a:lnTo>
                    <a:pt x="279" y="793"/>
                  </a:lnTo>
                  <a:lnTo>
                    <a:pt x="283" y="798"/>
                  </a:lnTo>
                  <a:lnTo>
                    <a:pt x="289" y="802"/>
                  </a:lnTo>
                  <a:lnTo>
                    <a:pt x="295" y="808"/>
                  </a:lnTo>
                  <a:lnTo>
                    <a:pt x="302" y="814"/>
                  </a:lnTo>
                  <a:lnTo>
                    <a:pt x="308" y="819"/>
                  </a:lnTo>
                  <a:lnTo>
                    <a:pt x="314" y="825"/>
                  </a:lnTo>
                  <a:lnTo>
                    <a:pt x="319" y="829"/>
                  </a:lnTo>
                  <a:lnTo>
                    <a:pt x="327" y="835"/>
                  </a:lnTo>
                  <a:lnTo>
                    <a:pt x="333" y="840"/>
                  </a:lnTo>
                  <a:lnTo>
                    <a:pt x="340" y="844"/>
                  </a:lnTo>
                  <a:lnTo>
                    <a:pt x="346" y="850"/>
                  </a:lnTo>
                  <a:lnTo>
                    <a:pt x="352" y="854"/>
                  </a:lnTo>
                  <a:lnTo>
                    <a:pt x="359" y="859"/>
                  </a:lnTo>
                  <a:lnTo>
                    <a:pt x="365" y="863"/>
                  </a:lnTo>
                  <a:lnTo>
                    <a:pt x="373" y="869"/>
                  </a:lnTo>
                  <a:lnTo>
                    <a:pt x="378" y="874"/>
                  </a:lnTo>
                  <a:lnTo>
                    <a:pt x="384" y="878"/>
                  </a:lnTo>
                  <a:lnTo>
                    <a:pt x="392" y="882"/>
                  </a:lnTo>
                  <a:lnTo>
                    <a:pt x="397" y="886"/>
                  </a:lnTo>
                  <a:lnTo>
                    <a:pt x="403" y="890"/>
                  </a:lnTo>
                  <a:lnTo>
                    <a:pt x="409" y="894"/>
                  </a:lnTo>
                  <a:lnTo>
                    <a:pt x="414" y="899"/>
                  </a:lnTo>
                  <a:lnTo>
                    <a:pt x="422" y="903"/>
                  </a:lnTo>
                  <a:lnTo>
                    <a:pt x="428" y="907"/>
                  </a:lnTo>
                  <a:lnTo>
                    <a:pt x="433" y="909"/>
                  </a:lnTo>
                  <a:lnTo>
                    <a:pt x="439" y="913"/>
                  </a:lnTo>
                  <a:lnTo>
                    <a:pt x="445" y="916"/>
                  </a:lnTo>
                  <a:lnTo>
                    <a:pt x="451" y="920"/>
                  </a:lnTo>
                  <a:lnTo>
                    <a:pt x="454" y="924"/>
                  </a:lnTo>
                  <a:lnTo>
                    <a:pt x="460" y="926"/>
                  </a:lnTo>
                  <a:lnTo>
                    <a:pt x="466" y="930"/>
                  </a:lnTo>
                  <a:lnTo>
                    <a:pt x="470" y="932"/>
                  </a:lnTo>
                  <a:lnTo>
                    <a:pt x="473" y="935"/>
                  </a:lnTo>
                  <a:lnTo>
                    <a:pt x="479" y="937"/>
                  </a:lnTo>
                  <a:lnTo>
                    <a:pt x="483" y="939"/>
                  </a:lnTo>
                  <a:lnTo>
                    <a:pt x="487" y="941"/>
                  </a:lnTo>
                  <a:lnTo>
                    <a:pt x="489" y="943"/>
                  </a:lnTo>
                  <a:lnTo>
                    <a:pt x="492" y="945"/>
                  </a:lnTo>
                  <a:lnTo>
                    <a:pt x="496" y="947"/>
                  </a:lnTo>
                  <a:lnTo>
                    <a:pt x="498" y="949"/>
                  </a:lnTo>
                  <a:lnTo>
                    <a:pt x="504" y="951"/>
                  </a:lnTo>
                  <a:lnTo>
                    <a:pt x="508" y="952"/>
                  </a:lnTo>
                  <a:lnTo>
                    <a:pt x="510" y="954"/>
                  </a:lnTo>
                  <a:lnTo>
                    <a:pt x="510" y="956"/>
                  </a:lnTo>
                  <a:lnTo>
                    <a:pt x="510" y="1025"/>
                  </a:lnTo>
                  <a:lnTo>
                    <a:pt x="536" y="1002"/>
                  </a:lnTo>
                  <a:lnTo>
                    <a:pt x="536" y="1002"/>
                  </a:lnTo>
                  <a:lnTo>
                    <a:pt x="536" y="1000"/>
                  </a:lnTo>
                  <a:lnTo>
                    <a:pt x="536" y="998"/>
                  </a:lnTo>
                  <a:lnTo>
                    <a:pt x="538" y="994"/>
                  </a:lnTo>
                  <a:lnTo>
                    <a:pt x="538" y="989"/>
                  </a:lnTo>
                  <a:lnTo>
                    <a:pt x="540" y="985"/>
                  </a:lnTo>
                  <a:lnTo>
                    <a:pt x="540" y="981"/>
                  </a:lnTo>
                  <a:lnTo>
                    <a:pt x="540" y="979"/>
                  </a:lnTo>
                  <a:lnTo>
                    <a:pt x="540" y="975"/>
                  </a:lnTo>
                  <a:lnTo>
                    <a:pt x="542" y="973"/>
                  </a:lnTo>
                  <a:lnTo>
                    <a:pt x="542" y="970"/>
                  </a:lnTo>
                  <a:lnTo>
                    <a:pt x="542" y="968"/>
                  </a:lnTo>
                  <a:lnTo>
                    <a:pt x="542" y="964"/>
                  </a:lnTo>
                  <a:lnTo>
                    <a:pt x="542" y="960"/>
                  </a:lnTo>
                  <a:lnTo>
                    <a:pt x="542" y="958"/>
                  </a:lnTo>
                  <a:lnTo>
                    <a:pt x="542" y="956"/>
                  </a:lnTo>
                  <a:lnTo>
                    <a:pt x="542" y="952"/>
                  </a:lnTo>
                  <a:lnTo>
                    <a:pt x="542" y="951"/>
                  </a:lnTo>
                  <a:lnTo>
                    <a:pt x="542" y="947"/>
                  </a:lnTo>
                  <a:lnTo>
                    <a:pt x="540" y="945"/>
                  </a:lnTo>
                  <a:lnTo>
                    <a:pt x="540" y="941"/>
                  </a:lnTo>
                  <a:lnTo>
                    <a:pt x="540" y="939"/>
                  </a:lnTo>
                  <a:lnTo>
                    <a:pt x="538" y="935"/>
                  </a:lnTo>
                  <a:lnTo>
                    <a:pt x="536" y="933"/>
                  </a:lnTo>
                  <a:lnTo>
                    <a:pt x="534" y="932"/>
                  </a:lnTo>
                  <a:lnTo>
                    <a:pt x="530" y="930"/>
                  </a:lnTo>
                  <a:lnTo>
                    <a:pt x="529" y="928"/>
                  </a:lnTo>
                  <a:lnTo>
                    <a:pt x="525" y="926"/>
                  </a:lnTo>
                  <a:lnTo>
                    <a:pt x="523" y="924"/>
                  </a:lnTo>
                  <a:lnTo>
                    <a:pt x="521" y="924"/>
                  </a:lnTo>
                  <a:lnTo>
                    <a:pt x="517" y="920"/>
                  </a:lnTo>
                  <a:lnTo>
                    <a:pt x="513" y="918"/>
                  </a:lnTo>
                  <a:lnTo>
                    <a:pt x="510" y="916"/>
                  </a:lnTo>
                  <a:lnTo>
                    <a:pt x="508" y="914"/>
                  </a:lnTo>
                  <a:lnTo>
                    <a:pt x="502" y="913"/>
                  </a:lnTo>
                  <a:lnTo>
                    <a:pt x="498" y="911"/>
                  </a:lnTo>
                  <a:lnTo>
                    <a:pt x="494" y="909"/>
                  </a:lnTo>
                  <a:lnTo>
                    <a:pt x="490" y="905"/>
                  </a:lnTo>
                  <a:lnTo>
                    <a:pt x="485" y="903"/>
                  </a:lnTo>
                  <a:lnTo>
                    <a:pt x="479" y="899"/>
                  </a:lnTo>
                  <a:lnTo>
                    <a:pt x="475" y="897"/>
                  </a:lnTo>
                  <a:lnTo>
                    <a:pt x="470" y="894"/>
                  </a:lnTo>
                  <a:lnTo>
                    <a:pt x="464" y="890"/>
                  </a:lnTo>
                  <a:lnTo>
                    <a:pt x="458" y="888"/>
                  </a:lnTo>
                  <a:lnTo>
                    <a:pt x="452" y="884"/>
                  </a:lnTo>
                  <a:lnTo>
                    <a:pt x="447" y="880"/>
                  </a:lnTo>
                  <a:lnTo>
                    <a:pt x="441" y="876"/>
                  </a:lnTo>
                  <a:lnTo>
                    <a:pt x="435" y="873"/>
                  </a:lnTo>
                  <a:lnTo>
                    <a:pt x="430" y="869"/>
                  </a:lnTo>
                  <a:lnTo>
                    <a:pt x="424" y="865"/>
                  </a:lnTo>
                  <a:lnTo>
                    <a:pt x="416" y="861"/>
                  </a:lnTo>
                  <a:lnTo>
                    <a:pt x="411" y="857"/>
                  </a:lnTo>
                  <a:lnTo>
                    <a:pt x="405" y="854"/>
                  </a:lnTo>
                  <a:lnTo>
                    <a:pt x="399" y="850"/>
                  </a:lnTo>
                  <a:lnTo>
                    <a:pt x="392" y="844"/>
                  </a:lnTo>
                  <a:lnTo>
                    <a:pt x="386" y="840"/>
                  </a:lnTo>
                  <a:lnTo>
                    <a:pt x="378" y="835"/>
                  </a:lnTo>
                  <a:lnTo>
                    <a:pt x="373" y="831"/>
                  </a:lnTo>
                  <a:lnTo>
                    <a:pt x="367" y="825"/>
                  </a:lnTo>
                  <a:lnTo>
                    <a:pt x="361" y="819"/>
                  </a:lnTo>
                  <a:lnTo>
                    <a:pt x="354" y="816"/>
                  </a:lnTo>
                  <a:lnTo>
                    <a:pt x="348" y="810"/>
                  </a:lnTo>
                  <a:lnTo>
                    <a:pt x="342" y="804"/>
                  </a:lnTo>
                  <a:lnTo>
                    <a:pt x="335" y="800"/>
                  </a:lnTo>
                  <a:lnTo>
                    <a:pt x="329" y="795"/>
                  </a:lnTo>
                  <a:lnTo>
                    <a:pt x="323" y="789"/>
                  </a:lnTo>
                  <a:lnTo>
                    <a:pt x="317" y="783"/>
                  </a:lnTo>
                  <a:lnTo>
                    <a:pt x="312" y="778"/>
                  </a:lnTo>
                  <a:lnTo>
                    <a:pt x="306" y="772"/>
                  </a:lnTo>
                  <a:lnTo>
                    <a:pt x="300" y="766"/>
                  </a:lnTo>
                  <a:lnTo>
                    <a:pt x="295" y="759"/>
                  </a:lnTo>
                  <a:lnTo>
                    <a:pt x="289" y="753"/>
                  </a:lnTo>
                  <a:lnTo>
                    <a:pt x="283" y="747"/>
                  </a:lnTo>
                  <a:lnTo>
                    <a:pt x="278" y="741"/>
                  </a:lnTo>
                  <a:lnTo>
                    <a:pt x="272" y="734"/>
                  </a:lnTo>
                  <a:lnTo>
                    <a:pt x="268" y="728"/>
                  </a:lnTo>
                  <a:lnTo>
                    <a:pt x="262" y="722"/>
                  </a:lnTo>
                  <a:lnTo>
                    <a:pt x="259" y="715"/>
                  </a:lnTo>
                  <a:lnTo>
                    <a:pt x="255" y="709"/>
                  </a:lnTo>
                  <a:lnTo>
                    <a:pt x="251" y="702"/>
                  </a:lnTo>
                  <a:lnTo>
                    <a:pt x="245" y="694"/>
                  </a:lnTo>
                  <a:lnTo>
                    <a:pt x="241" y="688"/>
                  </a:lnTo>
                  <a:lnTo>
                    <a:pt x="238" y="681"/>
                  </a:lnTo>
                  <a:lnTo>
                    <a:pt x="236" y="673"/>
                  </a:lnTo>
                  <a:lnTo>
                    <a:pt x="232" y="667"/>
                  </a:lnTo>
                  <a:lnTo>
                    <a:pt x="230" y="660"/>
                  </a:lnTo>
                  <a:lnTo>
                    <a:pt x="228" y="652"/>
                  </a:lnTo>
                  <a:lnTo>
                    <a:pt x="224" y="645"/>
                  </a:lnTo>
                  <a:lnTo>
                    <a:pt x="222" y="635"/>
                  </a:lnTo>
                  <a:lnTo>
                    <a:pt x="219" y="627"/>
                  </a:lnTo>
                  <a:lnTo>
                    <a:pt x="217" y="620"/>
                  </a:lnTo>
                  <a:lnTo>
                    <a:pt x="213" y="610"/>
                  </a:lnTo>
                  <a:lnTo>
                    <a:pt x="211" y="603"/>
                  </a:lnTo>
                  <a:lnTo>
                    <a:pt x="209" y="595"/>
                  </a:lnTo>
                  <a:lnTo>
                    <a:pt x="205" y="586"/>
                  </a:lnTo>
                  <a:lnTo>
                    <a:pt x="203" y="576"/>
                  </a:lnTo>
                  <a:lnTo>
                    <a:pt x="202" y="568"/>
                  </a:lnTo>
                  <a:lnTo>
                    <a:pt x="198" y="559"/>
                  </a:lnTo>
                  <a:lnTo>
                    <a:pt x="196" y="549"/>
                  </a:lnTo>
                  <a:lnTo>
                    <a:pt x="194" y="540"/>
                  </a:lnTo>
                  <a:lnTo>
                    <a:pt x="190" y="532"/>
                  </a:lnTo>
                  <a:lnTo>
                    <a:pt x="188" y="523"/>
                  </a:lnTo>
                  <a:lnTo>
                    <a:pt x="186" y="513"/>
                  </a:lnTo>
                  <a:lnTo>
                    <a:pt x="183" y="504"/>
                  </a:lnTo>
                  <a:lnTo>
                    <a:pt x="181" y="494"/>
                  </a:lnTo>
                  <a:lnTo>
                    <a:pt x="179" y="485"/>
                  </a:lnTo>
                  <a:lnTo>
                    <a:pt x="177" y="475"/>
                  </a:lnTo>
                  <a:lnTo>
                    <a:pt x="175" y="466"/>
                  </a:lnTo>
                  <a:lnTo>
                    <a:pt x="171" y="456"/>
                  </a:lnTo>
                  <a:lnTo>
                    <a:pt x="169" y="447"/>
                  </a:lnTo>
                  <a:lnTo>
                    <a:pt x="167" y="435"/>
                  </a:lnTo>
                  <a:lnTo>
                    <a:pt x="165" y="426"/>
                  </a:lnTo>
                  <a:lnTo>
                    <a:pt x="164" y="416"/>
                  </a:lnTo>
                  <a:lnTo>
                    <a:pt x="162" y="409"/>
                  </a:lnTo>
                  <a:lnTo>
                    <a:pt x="160" y="397"/>
                  </a:lnTo>
                  <a:lnTo>
                    <a:pt x="158" y="388"/>
                  </a:lnTo>
                  <a:lnTo>
                    <a:pt x="156" y="380"/>
                  </a:lnTo>
                  <a:lnTo>
                    <a:pt x="154" y="371"/>
                  </a:lnTo>
                  <a:lnTo>
                    <a:pt x="152" y="361"/>
                  </a:lnTo>
                  <a:lnTo>
                    <a:pt x="150" y="352"/>
                  </a:lnTo>
                  <a:lnTo>
                    <a:pt x="146" y="342"/>
                  </a:lnTo>
                  <a:lnTo>
                    <a:pt x="146" y="335"/>
                  </a:lnTo>
                  <a:lnTo>
                    <a:pt x="144" y="325"/>
                  </a:lnTo>
                  <a:lnTo>
                    <a:pt x="143" y="318"/>
                  </a:lnTo>
                  <a:lnTo>
                    <a:pt x="141" y="308"/>
                  </a:lnTo>
                  <a:lnTo>
                    <a:pt x="139" y="300"/>
                  </a:lnTo>
                  <a:lnTo>
                    <a:pt x="137" y="291"/>
                  </a:lnTo>
                  <a:lnTo>
                    <a:pt x="135" y="283"/>
                  </a:lnTo>
                  <a:lnTo>
                    <a:pt x="133" y="276"/>
                  </a:lnTo>
                  <a:lnTo>
                    <a:pt x="133" y="268"/>
                  </a:lnTo>
                  <a:lnTo>
                    <a:pt x="131" y="261"/>
                  </a:lnTo>
                  <a:lnTo>
                    <a:pt x="129" y="253"/>
                  </a:lnTo>
                  <a:lnTo>
                    <a:pt x="127" y="245"/>
                  </a:lnTo>
                  <a:lnTo>
                    <a:pt x="127" y="240"/>
                  </a:lnTo>
                  <a:lnTo>
                    <a:pt x="125" y="232"/>
                  </a:lnTo>
                  <a:lnTo>
                    <a:pt x="124" y="224"/>
                  </a:lnTo>
                  <a:lnTo>
                    <a:pt x="122" y="219"/>
                  </a:lnTo>
                  <a:lnTo>
                    <a:pt x="122" y="213"/>
                  </a:lnTo>
                  <a:lnTo>
                    <a:pt x="120" y="205"/>
                  </a:lnTo>
                  <a:lnTo>
                    <a:pt x="118" y="202"/>
                  </a:lnTo>
                  <a:lnTo>
                    <a:pt x="118" y="196"/>
                  </a:lnTo>
                  <a:lnTo>
                    <a:pt x="118" y="190"/>
                  </a:lnTo>
                  <a:lnTo>
                    <a:pt x="116" y="186"/>
                  </a:lnTo>
                  <a:lnTo>
                    <a:pt x="116" y="181"/>
                  </a:lnTo>
                  <a:lnTo>
                    <a:pt x="114" y="177"/>
                  </a:lnTo>
                  <a:lnTo>
                    <a:pt x="114" y="173"/>
                  </a:lnTo>
                  <a:lnTo>
                    <a:pt x="112" y="169"/>
                  </a:lnTo>
                  <a:lnTo>
                    <a:pt x="112" y="167"/>
                  </a:lnTo>
                  <a:lnTo>
                    <a:pt x="112" y="164"/>
                  </a:lnTo>
                  <a:lnTo>
                    <a:pt x="112" y="162"/>
                  </a:lnTo>
                  <a:lnTo>
                    <a:pt x="110" y="158"/>
                  </a:lnTo>
                  <a:lnTo>
                    <a:pt x="110" y="156"/>
                  </a:lnTo>
                  <a:lnTo>
                    <a:pt x="108" y="152"/>
                  </a:lnTo>
                  <a:lnTo>
                    <a:pt x="108" y="150"/>
                  </a:lnTo>
                  <a:lnTo>
                    <a:pt x="106" y="147"/>
                  </a:lnTo>
                  <a:lnTo>
                    <a:pt x="105" y="145"/>
                  </a:lnTo>
                  <a:lnTo>
                    <a:pt x="105" y="141"/>
                  </a:lnTo>
                  <a:lnTo>
                    <a:pt x="103" y="139"/>
                  </a:lnTo>
                  <a:lnTo>
                    <a:pt x="101" y="135"/>
                  </a:lnTo>
                  <a:lnTo>
                    <a:pt x="99" y="131"/>
                  </a:lnTo>
                  <a:lnTo>
                    <a:pt x="99" y="129"/>
                  </a:lnTo>
                  <a:lnTo>
                    <a:pt x="97" y="126"/>
                  </a:lnTo>
                  <a:lnTo>
                    <a:pt x="95" y="122"/>
                  </a:lnTo>
                  <a:lnTo>
                    <a:pt x="93" y="120"/>
                  </a:lnTo>
                  <a:lnTo>
                    <a:pt x="91" y="116"/>
                  </a:lnTo>
                  <a:lnTo>
                    <a:pt x="91" y="114"/>
                  </a:lnTo>
                  <a:lnTo>
                    <a:pt x="87" y="110"/>
                  </a:lnTo>
                  <a:lnTo>
                    <a:pt x="86" y="107"/>
                  </a:lnTo>
                  <a:lnTo>
                    <a:pt x="84" y="103"/>
                  </a:lnTo>
                  <a:lnTo>
                    <a:pt x="82" y="99"/>
                  </a:lnTo>
                  <a:lnTo>
                    <a:pt x="80" y="97"/>
                  </a:lnTo>
                  <a:lnTo>
                    <a:pt x="78" y="93"/>
                  </a:lnTo>
                  <a:lnTo>
                    <a:pt x="76" y="89"/>
                  </a:lnTo>
                  <a:lnTo>
                    <a:pt x="74" y="86"/>
                  </a:lnTo>
                  <a:lnTo>
                    <a:pt x="72" y="82"/>
                  </a:lnTo>
                  <a:lnTo>
                    <a:pt x="70" y="80"/>
                  </a:lnTo>
                  <a:lnTo>
                    <a:pt x="67" y="76"/>
                  </a:lnTo>
                  <a:lnTo>
                    <a:pt x="65" y="72"/>
                  </a:lnTo>
                  <a:lnTo>
                    <a:pt x="63" y="70"/>
                  </a:lnTo>
                  <a:lnTo>
                    <a:pt x="61" y="67"/>
                  </a:lnTo>
                  <a:lnTo>
                    <a:pt x="59" y="63"/>
                  </a:lnTo>
                  <a:lnTo>
                    <a:pt x="57" y="61"/>
                  </a:lnTo>
                  <a:lnTo>
                    <a:pt x="53" y="57"/>
                  </a:lnTo>
                  <a:lnTo>
                    <a:pt x="51" y="53"/>
                  </a:lnTo>
                  <a:lnTo>
                    <a:pt x="49" y="51"/>
                  </a:lnTo>
                  <a:lnTo>
                    <a:pt x="48" y="48"/>
                  </a:lnTo>
                  <a:lnTo>
                    <a:pt x="46" y="46"/>
                  </a:lnTo>
                  <a:lnTo>
                    <a:pt x="44" y="42"/>
                  </a:lnTo>
                  <a:lnTo>
                    <a:pt x="42" y="40"/>
                  </a:lnTo>
                  <a:lnTo>
                    <a:pt x="40" y="36"/>
                  </a:lnTo>
                  <a:lnTo>
                    <a:pt x="38" y="34"/>
                  </a:lnTo>
                  <a:lnTo>
                    <a:pt x="36" y="31"/>
                  </a:lnTo>
                  <a:lnTo>
                    <a:pt x="34" y="29"/>
                  </a:lnTo>
                  <a:lnTo>
                    <a:pt x="32" y="27"/>
                  </a:lnTo>
                  <a:lnTo>
                    <a:pt x="29" y="21"/>
                  </a:lnTo>
                  <a:lnTo>
                    <a:pt x="25" y="17"/>
                  </a:lnTo>
                  <a:lnTo>
                    <a:pt x="23" y="13"/>
                  </a:lnTo>
                  <a:lnTo>
                    <a:pt x="19" y="10"/>
                  </a:lnTo>
                  <a:lnTo>
                    <a:pt x="17" y="8"/>
                  </a:lnTo>
                  <a:lnTo>
                    <a:pt x="15" y="4"/>
                  </a:lnTo>
                  <a:lnTo>
                    <a:pt x="13" y="2"/>
                  </a:lnTo>
                  <a:lnTo>
                    <a:pt x="11" y="0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56" name="Freeform 48"/>
            <p:cNvSpPr>
              <a:spLocks/>
            </p:cNvSpPr>
            <p:nvPr/>
          </p:nvSpPr>
          <p:spPr bwMode="auto">
            <a:xfrm>
              <a:off x="2933" y="1958"/>
              <a:ext cx="244" cy="526"/>
            </a:xfrm>
            <a:custGeom>
              <a:avLst/>
              <a:gdLst>
                <a:gd name="T0" fmla="*/ 29 w 489"/>
                <a:gd name="T1" fmla="*/ 36 h 1053"/>
                <a:gd name="T2" fmla="*/ 54 w 489"/>
                <a:gd name="T3" fmla="*/ 55 h 1053"/>
                <a:gd name="T4" fmla="*/ 77 w 489"/>
                <a:gd name="T5" fmla="*/ 76 h 1053"/>
                <a:gd name="T6" fmla="*/ 94 w 489"/>
                <a:gd name="T7" fmla="*/ 97 h 1053"/>
                <a:gd name="T8" fmla="*/ 109 w 489"/>
                <a:gd name="T9" fmla="*/ 122 h 1053"/>
                <a:gd name="T10" fmla="*/ 124 w 489"/>
                <a:gd name="T11" fmla="*/ 152 h 1053"/>
                <a:gd name="T12" fmla="*/ 137 w 489"/>
                <a:gd name="T13" fmla="*/ 188 h 1053"/>
                <a:gd name="T14" fmla="*/ 145 w 489"/>
                <a:gd name="T15" fmla="*/ 232 h 1053"/>
                <a:gd name="T16" fmla="*/ 153 w 489"/>
                <a:gd name="T17" fmla="*/ 283 h 1053"/>
                <a:gd name="T18" fmla="*/ 156 w 489"/>
                <a:gd name="T19" fmla="*/ 338 h 1053"/>
                <a:gd name="T20" fmla="*/ 162 w 489"/>
                <a:gd name="T21" fmla="*/ 397 h 1053"/>
                <a:gd name="T22" fmla="*/ 164 w 489"/>
                <a:gd name="T23" fmla="*/ 456 h 1053"/>
                <a:gd name="T24" fmla="*/ 168 w 489"/>
                <a:gd name="T25" fmla="*/ 513 h 1053"/>
                <a:gd name="T26" fmla="*/ 172 w 489"/>
                <a:gd name="T27" fmla="*/ 567 h 1053"/>
                <a:gd name="T28" fmla="*/ 179 w 489"/>
                <a:gd name="T29" fmla="*/ 616 h 1053"/>
                <a:gd name="T30" fmla="*/ 189 w 489"/>
                <a:gd name="T31" fmla="*/ 658 h 1053"/>
                <a:gd name="T32" fmla="*/ 202 w 489"/>
                <a:gd name="T33" fmla="*/ 700 h 1053"/>
                <a:gd name="T34" fmla="*/ 221 w 489"/>
                <a:gd name="T35" fmla="*/ 741 h 1053"/>
                <a:gd name="T36" fmla="*/ 244 w 489"/>
                <a:gd name="T37" fmla="*/ 785 h 1053"/>
                <a:gd name="T38" fmla="*/ 272 w 489"/>
                <a:gd name="T39" fmla="*/ 825 h 1053"/>
                <a:gd name="T40" fmla="*/ 305 w 489"/>
                <a:gd name="T41" fmla="*/ 865 h 1053"/>
                <a:gd name="T42" fmla="*/ 339 w 489"/>
                <a:gd name="T43" fmla="*/ 899 h 1053"/>
                <a:gd name="T44" fmla="*/ 375 w 489"/>
                <a:gd name="T45" fmla="*/ 930 h 1053"/>
                <a:gd name="T46" fmla="*/ 415 w 489"/>
                <a:gd name="T47" fmla="*/ 954 h 1053"/>
                <a:gd name="T48" fmla="*/ 466 w 489"/>
                <a:gd name="T49" fmla="*/ 1051 h 1053"/>
                <a:gd name="T50" fmla="*/ 474 w 489"/>
                <a:gd name="T51" fmla="*/ 1032 h 1053"/>
                <a:gd name="T52" fmla="*/ 483 w 489"/>
                <a:gd name="T53" fmla="*/ 1007 h 1053"/>
                <a:gd name="T54" fmla="*/ 489 w 489"/>
                <a:gd name="T55" fmla="*/ 985 h 1053"/>
                <a:gd name="T56" fmla="*/ 485 w 489"/>
                <a:gd name="T57" fmla="*/ 966 h 1053"/>
                <a:gd name="T58" fmla="*/ 466 w 489"/>
                <a:gd name="T59" fmla="*/ 949 h 1053"/>
                <a:gd name="T60" fmla="*/ 440 w 489"/>
                <a:gd name="T61" fmla="*/ 928 h 1053"/>
                <a:gd name="T62" fmla="*/ 403 w 489"/>
                <a:gd name="T63" fmla="*/ 899 h 1053"/>
                <a:gd name="T64" fmla="*/ 364 w 489"/>
                <a:gd name="T65" fmla="*/ 865 h 1053"/>
                <a:gd name="T66" fmla="*/ 322 w 489"/>
                <a:gd name="T67" fmla="*/ 823 h 1053"/>
                <a:gd name="T68" fmla="*/ 282 w 489"/>
                <a:gd name="T69" fmla="*/ 778 h 1053"/>
                <a:gd name="T70" fmla="*/ 248 w 489"/>
                <a:gd name="T71" fmla="*/ 724 h 1053"/>
                <a:gd name="T72" fmla="*/ 221 w 489"/>
                <a:gd name="T73" fmla="*/ 667 h 1053"/>
                <a:gd name="T74" fmla="*/ 208 w 489"/>
                <a:gd name="T75" fmla="*/ 606 h 1053"/>
                <a:gd name="T76" fmla="*/ 200 w 489"/>
                <a:gd name="T77" fmla="*/ 542 h 1053"/>
                <a:gd name="T78" fmla="*/ 192 w 489"/>
                <a:gd name="T79" fmla="*/ 475 h 1053"/>
                <a:gd name="T80" fmla="*/ 189 w 489"/>
                <a:gd name="T81" fmla="*/ 409 h 1053"/>
                <a:gd name="T82" fmla="*/ 183 w 489"/>
                <a:gd name="T83" fmla="*/ 346 h 1053"/>
                <a:gd name="T84" fmla="*/ 179 w 489"/>
                <a:gd name="T85" fmla="*/ 285 h 1053"/>
                <a:gd name="T86" fmla="*/ 173 w 489"/>
                <a:gd name="T87" fmla="*/ 232 h 1053"/>
                <a:gd name="T88" fmla="*/ 168 w 489"/>
                <a:gd name="T89" fmla="*/ 184 h 1053"/>
                <a:gd name="T90" fmla="*/ 160 w 489"/>
                <a:gd name="T91" fmla="*/ 146 h 1053"/>
                <a:gd name="T92" fmla="*/ 153 w 489"/>
                <a:gd name="T93" fmla="*/ 120 h 1053"/>
                <a:gd name="T94" fmla="*/ 139 w 489"/>
                <a:gd name="T95" fmla="*/ 97 h 1053"/>
                <a:gd name="T96" fmla="*/ 124 w 489"/>
                <a:gd name="T97" fmla="*/ 78 h 1053"/>
                <a:gd name="T98" fmla="*/ 107 w 489"/>
                <a:gd name="T99" fmla="*/ 59 h 1053"/>
                <a:gd name="T100" fmla="*/ 88 w 489"/>
                <a:gd name="T101" fmla="*/ 44 h 1053"/>
                <a:gd name="T102" fmla="*/ 67 w 489"/>
                <a:gd name="T103" fmla="*/ 29 h 1053"/>
                <a:gd name="T104" fmla="*/ 48 w 489"/>
                <a:gd name="T105" fmla="*/ 17 h 1053"/>
                <a:gd name="T106" fmla="*/ 25 w 489"/>
                <a:gd name="T107" fmla="*/ 6 h 1053"/>
                <a:gd name="T108" fmla="*/ 0 w 489"/>
                <a:gd name="T109" fmla="*/ 0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9" h="1053">
                  <a:moveTo>
                    <a:pt x="16" y="31"/>
                  </a:moveTo>
                  <a:lnTo>
                    <a:pt x="16" y="31"/>
                  </a:lnTo>
                  <a:lnTo>
                    <a:pt x="19" y="32"/>
                  </a:lnTo>
                  <a:lnTo>
                    <a:pt x="19" y="32"/>
                  </a:lnTo>
                  <a:lnTo>
                    <a:pt x="23" y="32"/>
                  </a:lnTo>
                  <a:lnTo>
                    <a:pt x="25" y="34"/>
                  </a:lnTo>
                  <a:lnTo>
                    <a:pt x="29" y="36"/>
                  </a:lnTo>
                  <a:lnTo>
                    <a:pt x="31" y="38"/>
                  </a:lnTo>
                  <a:lnTo>
                    <a:pt x="35" y="40"/>
                  </a:lnTo>
                  <a:lnTo>
                    <a:pt x="37" y="42"/>
                  </a:lnTo>
                  <a:lnTo>
                    <a:pt x="42" y="46"/>
                  </a:lnTo>
                  <a:lnTo>
                    <a:pt x="46" y="48"/>
                  </a:lnTo>
                  <a:lnTo>
                    <a:pt x="50" y="51"/>
                  </a:lnTo>
                  <a:lnTo>
                    <a:pt x="54" y="55"/>
                  </a:lnTo>
                  <a:lnTo>
                    <a:pt x="59" y="59"/>
                  </a:lnTo>
                  <a:lnTo>
                    <a:pt x="63" y="63"/>
                  </a:lnTo>
                  <a:lnTo>
                    <a:pt x="67" y="67"/>
                  </a:lnTo>
                  <a:lnTo>
                    <a:pt x="69" y="69"/>
                  </a:lnTo>
                  <a:lnTo>
                    <a:pt x="73" y="70"/>
                  </a:lnTo>
                  <a:lnTo>
                    <a:pt x="75" y="74"/>
                  </a:lnTo>
                  <a:lnTo>
                    <a:pt x="77" y="76"/>
                  </a:lnTo>
                  <a:lnTo>
                    <a:pt x="78" y="78"/>
                  </a:lnTo>
                  <a:lnTo>
                    <a:pt x="80" y="82"/>
                  </a:lnTo>
                  <a:lnTo>
                    <a:pt x="84" y="84"/>
                  </a:lnTo>
                  <a:lnTo>
                    <a:pt x="86" y="88"/>
                  </a:lnTo>
                  <a:lnTo>
                    <a:pt x="88" y="91"/>
                  </a:lnTo>
                  <a:lnTo>
                    <a:pt x="92" y="93"/>
                  </a:lnTo>
                  <a:lnTo>
                    <a:pt x="94" y="97"/>
                  </a:lnTo>
                  <a:lnTo>
                    <a:pt x="96" y="101"/>
                  </a:lnTo>
                  <a:lnTo>
                    <a:pt x="97" y="103"/>
                  </a:lnTo>
                  <a:lnTo>
                    <a:pt x="101" y="107"/>
                  </a:lnTo>
                  <a:lnTo>
                    <a:pt x="103" y="110"/>
                  </a:lnTo>
                  <a:lnTo>
                    <a:pt x="105" y="114"/>
                  </a:lnTo>
                  <a:lnTo>
                    <a:pt x="107" y="118"/>
                  </a:lnTo>
                  <a:lnTo>
                    <a:pt x="109" y="122"/>
                  </a:lnTo>
                  <a:lnTo>
                    <a:pt x="111" y="126"/>
                  </a:lnTo>
                  <a:lnTo>
                    <a:pt x="115" y="129"/>
                  </a:lnTo>
                  <a:lnTo>
                    <a:pt x="116" y="135"/>
                  </a:lnTo>
                  <a:lnTo>
                    <a:pt x="118" y="139"/>
                  </a:lnTo>
                  <a:lnTo>
                    <a:pt x="120" y="143"/>
                  </a:lnTo>
                  <a:lnTo>
                    <a:pt x="122" y="148"/>
                  </a:lnTo>
                  <a:lnTo>
                    <a:pt x="124" y="152"/>
                  </a:lnTo>
                  <a:lnTo>
                    <a:pt x="126" y="158"/>
                  </a:lnTo>
                  <a:lnTo>
                    <a:pt x="128" y="162"/>
                  </a:lnTo>
                  <a:lnTo>
                    <a:pt x="130" y="167"/>
                  </a:lnTo>
                  <a:lnTo>
                    <a:pt x="132" y="173"/>
                  </a:lnTo>
                  <a:lnTo>
                    <a:pt x="134" y="177"/>
                  </a:lnTo>
                  <a:lnTo>
                    <a:pt x="135" y="183"/>
                  </a:lnTo>
                  <a:lnTo>
                    <a:pt x="137" y="188"/>
                  </a:lnTo>
                  <a:lnTo>
                    <a:pt x="137" y="194"/>
                  </a:lnTo>
                  <a:lnTo>
                    <a:pt x="139" y="200"/>
                  </a:lnTo>
                  <a:lnTo>
                    <a:pt x="141" y="205"/>
                  </a:lnTo>
                  <a:lnTo>
                    <a:pt x="143" y="213"/>
                  </a:lnTo>
                  <a:lnTo>
                    <a:pt x="143" y="219"/>
                  </a:lnTo>
                  <a:lnTo>
                    <a:pt x="145" y="226"/>
                  </a:lnTo>
                  <a:lnTo>
                    <a:pt x="145" y="232"/>
                  </a:lnTo>
                  <a:lnTo>
                    <a:pt x="147" y="240"/>
                  </a:lnTo>
                  <a:lnTo>
                    <a:pt x="147" y="245"/>
                  </a:lnTo>
                  <a:lnTo>
                    <a:pt x="149" y="253"/>
                  </a:lnTo>
                  <a:lnTo>
                    <a:pt x="149" y="261"/>
                  </a:lnTo>
                  <a:lnTo>
                    <a:pt x="151" y="268"/>
                  </a:lnTo>
                  <a:lnTo>
                    <a:pt x="151" y="276"/>
                  </a:lnTo>
                  <a:lnTo>
                    <a:pt x="153" y="283"/>
                  </a:lnTo>
                  <a:lnTo>
                    <a:pt x="153" y="291"/>
                  </a:lnTo>
                  <a:lnTo>
                    <a:pt x="153" y="299"/>
                  </a:lnTo>
                  <a:lnTo>
                    <a:pt x="154" y="306"/>
                  </a:lnTo>
                  <a:lnTo>
                    <a:pt x="154" y="314"/>
                  </a:lnTo>
                  <a:lnTo>
                    <a:pt x="156" y="323"/>
                  </a:lnTo>
                  <a:lnTo>
                    <a:pt x="156" y="331"/>
                  </a:lnTo>
                  <a:lnTo>
                    <a:pt x="156" y="338"/>
                  </a:lnTo>
                  <a:lnTo>
                    <a:pt x="158" y="346"/>
                  </a:lnTo>
                  <a:lnTo>
                    <a:pt x="158" y="356"/>
                  </a:lnTo>
                  <a:lnTo>
                    <a:pt x="158" y="363"/>
                  </a:lnTo>
                  <a:lnTo>
                    <a:pt x="160" y="373"/>
                  </a:lnTo>
                  <a:lnTo>
                    <a:pt x="160" y="380"/>
                  </a:lnTo>
                  <a:lnTo>
                    <a:pt x="160" y="388"/>
                  </a:lnTo>
                  <a:lnTo>
                    <a:pt x="162" y="397"/>
                  </a:lnTo>
                  <a:lnTo>
                    <a:pt x="162" y="405"/>
                  </a:lnTo>
                  <a:lnTo>
                    <a:pt x="162" y="414"/>
                  </a:lnTo>
                  <a:lnTo>
                    <a:pt x="162" y="422"/>
                  </a:lnTo>
                  <a:lnTo>
                    <a:pt x="164" y="432"/>
                  </a:lnTo>
                  <a:lnTo>
                    <a:pt x="164" y="439"/>
                  </a:lnTo>
                  <a:lnTo>
                    <a:pt x="164" y="449"/>
                  </a:lnTo>
                  <a:lnTo>
                    <a:pt x="164" y="456"/>
                  </a:lnTo>
                  <a:lnTo>
                    <a:pt x="166" y="464"/>
                  </a:lnTo>
                  <a:lnTo>
                    <a:pt x="166" y="471"/>
                  </a:lnTo>
                  <a:lnTo>
                    <a:pt x="166" y="481"/>
                  </a:lnTo>
                  <a:lnTo>
                    <a:pt x="166" y="489"/>
                  </a:lnTo>
                  <a:lnTo>
                    <a:pt x="168" y="496"/>
                  </a:lnTo>
                  <a:lnTo>
                    <a:pt x="168" y="506"/>
                  </a:lnTo>
                  <a:lnTo>
                    <a:pt x="168" y="513"/>
                  </a:lnTo>
                  <a:lnTo>
                    <a:pt x="168" y="521"/>
                  </a:lnTo>
                  <a:lnTo>
                    <a:pt x="170" y="529"/>
                  </a:lnTo>
                  <a:lnTo>
                    <a:pt x="170" y="536"/>
                  </a:lnTo>
                  <a:lnTo>
                    <a:pt x="170" y="544"/>
                  </a:lnTo>
                  <a:lnTo>
                    <a:pt x="172" y="551"/>
                  </a:lnTo>
                  <a:lnTo>
                    <a:pt x="172" y="559"/>
                  </a:lnTo>
                  <a:lnTo>
                    <a:pt x="172" y="567"/>
                  </a:lnTo>
                  <a:lnTo>
                    <a:pt x="173" y="574"/>
                  </a:lnTo>
                  <a:lnTo>
                    <a:pt x="173" y="582"/>
                  </a:lnTo>
                  <a:lnTo>
                    <a:pt x="175" y="589"/>
                  </a:lnTo>
                  <a:lnTo>
                    <a:pt x="175" y="595"/>
                  </a:lnTo>
                  <a:lnTo>
                    <a:pt x="177" y="603"/>
                  </a:lnTo>
                  <a:lnTo>
                    <a:pt x="177" y="608"/>
                  </a:lnTo>
                  <a:lnTo>
                    <a:pt x="179" y="616"/>
                  </a:lnTo>
                  <a:lnTo>
                    <a:pt x="181" y="622"/>
                  </a:lnTo>
                  <a:lnTo>
                    <a:pt x="181" y="627"/>
                  </a:lnTo>
                  <a:lnTo>
                    <a:pt x="183" y="633"/>
                  </a:lnTo>
                  <a:lnTo>
                    <a:pt x="185" y="641"/>
                  </a:lnTo>
                  <a:lnTo>
                    <a:pt x="185" y="644"/>
                  </a:lnTo>
                  <a:lnTo>
                    <a:pt x="187" y="650"/>
                  </a:lnTo>
                  <a:lnTo>
                    <a:pt x="189" y="658"/>
                  </a:lnTo>
                  <a:lnTo>
                    <a:pt x="189" y="663"/>
                  </a:lnTo>
                  <a:lnTo>
                    <a:pt x="191" y="669"/>
                  </a:lnTo>
                  <a:lnTo>
                    <a:pt x="192" y="675"/>
                  </a:lnTo>
                  <a:lnTo>
                    <a:pt x="194" y="681"/>
                  </a:lnTo>
                  <a:lnTo>
                    <a:pt x="196" y="686"/>
                  </a:lnTo>
                  <a:lnTo>
                    <a:pt x="198" y="692"/>
                  </a:lnTo>
                  <a:lnTo>
                    <a:pt x="202" y="700"/>
                  </a:lnTo>
                  <a:lnTo>
                    <a:pt x="204" y="705"/>
                  </a:lnTo>
                  <a:lnTo>
                    <a:pt x="206" y="711"/>
                  </a:lnTo>
                  <a:lnTo>
                    <a:pt x="210" y="717"/>
                  </a:lnTo>
                  <a:lnTo>
                    <a:pt x="211" y="722"/>
                  </a:lnTo>
                  <a:lnTo>
                    <a:pt x="213" y="730"/>
                  </a:lnTo>
                  <a:lnTo>
                    <a:pt x="217" y="736"/>
                  </a:lnTo>
                  <a:lnTo>
                    <a:pt x="221" y="741"/>
                  </a:lnTo>
                  <a:lnTo>
                    <a:pt x="223" y="747"/>
                  </a:lnTo>
                  <a:lnTo>
                    <a:pt x="227" y="753"/>
                  </a:lnTo>
                  <a:lnTo>
                    <a:pt x="230" y="760"/>
                  </a:lnTo>
                  <a:lnTo>
                    <a:pt x="232" y="766"/>
                  </a:lnTo>
                  <a:lnTo>
                    <a:pt x="236" y="772"/>
                  </a:lnTo>
                  <a:lnTo>
                    <a:pt x="240" y="778"/>
                  </a:lnTo>
                  <a:lnTo>
                    <a:pt x="244" y="785"/>
                  </a:lnTo>
                  <a:lnTo>
                    <a:pt x="248" y="791"/>
                  </a:lnTo>
                  <a:lnTo>
                    <a:pt x="251" y="797"/>
                  </a:lnTo>
                  <a:lnTo>
                    <a:pt x="255" y="802"/>
                  </a:lnTo>
                  <a:lnTo>
                    <a:pt x="259" y="808"/>
                  </a:lnTo>
                  <a:lnTo>
                    <a:pt x="263" y="814"/>
                  </a:lnTo>
                  <a:lnTo>
                    <a:pt x="269" y="819"/>
                  </a:lnTo>
                  <a:lnTo>
                    <a:pt x="272" y="825"/>
                  </a:lnTo>
                  <a:lnTo>
                    <a:pt x="276" y="833"/>
                  </a:lnTo>
                  <a:lnTo>
                    <a:pt x="282" y="836"/>
                  </a:lnTo>
                  <a:lnTo>
                    <a:pt x="286" y="842"/>
                  </a:lnTo>
                  <a:lnTo>
                    <a:pt x="289" y="848"/>
                  </a:lnTo>
                  <a:lnTo>
                    <a:pt x="295" y="854"/>
                  </a:lnTo>
                  <a:lnTo>
                    <a:pt x="299" y="859"/>
                  </a:lnTo>
                  <a:lnTo>
                    <a:pt x="305" y="865"/>
                  </a:lnTo>
                  <a:lnTo>
                    <a:pt x="308" y="869"/>
                  </a:lnTo>
                  <a:lnTo>
                    <a:pt x="314" y="874"/>
                  </a:lnTo>
                  <a:lnTo>
                    <a:pt x="318" y="880"/>
                  </a:lnTo>
                  <a:lnTo>
                    <a:pt x="324" y="886"/>
                  </a:lnTo>
                  <a:lnTo>
                    <a:pt x="327" y="890"/>
                  </a:lnTo>
                  <a:lnTo>
                    <a:pt x="333" y="895"/>
                  </a:lnTo>
                  <a:lnTo>
                    <a:pt x="339" y="899"/>
                  </a:lnTo>
                  <a:lnTo>
                    <a:pt x="343" y="905"/>
                  </a:lnTo>
                  <a:lnTo>
                    <a:pt x="348" y="909"/>
                  </a:lnTo>
                  <a:lnTo>
                    <a:pt x="354" y="914"/>
                  </a:lnTo>
                  <a:lnTo>
                    <a:pt x="360" y="918"/>
                  </a:lnTo>
                  <a:lnTo>
                    <a:pt x="365" y="922"/>
                  </a:lnTo>
                  <a:lnTo>
                    <a:pt x="371" y="926"/>
                  </a:lnTo>
                  <a:lnTo>
                    <a:pt x="375" y="930"/>
                  </a:lnTo>
                  <a:lnTo>
                    <a:pt x="381" y="933"/>
                  </a:lnTo>
                  <a:lnTo>
                    <a:pt x="386" y="937"/>
                  </a:lnTo>
                  <a:lnTo>
                    <a:pt x="392" y="941"/>
                  </a:lnTo>
                  <a:lnTo>
                    <a:pt x="400" y="945"/>
                  </a:lnTo>
                  <a:lnTo>
                    <a:pt x="403" y="949"/>
                  </a:lnTo>
                  <a:lnTo>
                    <a:pt x="409" y="952"/>
                  </a:lnTo>
                  <a:lnTo>
                    <a:pt x="415" y="954"/>
                  </a:lnTo>
                  <a:lnTo>
                    <a:pt x="421" y="958"/>
                  </a:lnTo>
                  <a:lnTo>
                    <a:pt x="426" y="962"/>
                  </a:lnTo>
                  <a:lnTo>
                    <a:pt x="434" y="964"/>
                  </a:lnTo>
                  <a:lnTo>
                    <a:pt x="440" y="966"/>
                  </a:lnTo>
                  <a:lnTo>
                    <a:pt x="445" y="969"/>
                  </a:lnTo>
                  <a:lnTo>
                    <a:pt x="440" y="1053"/>
                  </a:lnTo>
                  <a:lnTo>
                    <a:pt x="466" y="1051"/>
                  </a:lnTo>
                  <a:lnTo>
                    <a:pt x="466" y="1049"/>
                  </a:lnTo>
                  <a:lnTo>
                    <a:pt x="466" y="1047"/>
                  </a:lnTo>
                  <a:lnTo>
                    <a:pt x="468" y="1044"/>
                  </a:lnTo>
                  <a:lnTo>
                    <a:pt x="470" y="1040"/>
                  </a:lnTo>
                  <a:lnTo>
                    <a:pt x="472" y="1038"/>
                  </a:lnTo>
                  <a:lnTo>
                    <a:pt x="472" y="1034"/>
                  </a:lnTo>
                  <a:lnTo>
                    <a:pt x="474" y="1032"/>
                  </a:lnTo>
                  <a:lnTo>
                    <a:pt x="476" y="1028"/>
                  </a:lnTo>
                  <a:lnTo>
                    <a:pt x="478" y="1027"/>
                  </a:lnTo>
                  <a:lnTo>
                    <a:pt x="478" y="1023"/>
                  </a:lnTo>
                  <a:lnTo>
                    <a:pt x="480" y="1019"/>
                  </a:lnTo>
                  <a:lnTo>
                    <a:pt x="481" y="1015"/>
                  </a:lnTo>
                  <a:lnTo>
                    <a:pt x="481" y="1011"/>
                  </a:lnTo>
                  <a:lnTo>
                    <a:pt x="483" y="1007"/>
                  </a:lnTo>
                  <a:lnTo>
                    <a:pt x="483" y="1006"/>
                  </a:lnTo>
                  <a:lnTo>
                    <a:pt x="485" y="1002"/>
                  </a:lnTo>
                  <a:lnTo>
                    <a:pt x="487" y="998"/>
                  </a:lnTo>
                  <a:lnTo>
                    <a:pt x="487" y="994"/>
                  </a:lnTo>
                  <a:lnTo>
                    <a:pt x="487" y="990"/>
                  </a:lnTo>
                  <a:lnTo>
                    <a:pt x="489" y="987"/>
                  </a:lnTo>
                  <a:lnTo>
                    <a:pt x="489" y="985"/>
                  </a:lnTo>
                  <a:lnTo>
                    <a:pt x="489" y="981"/>
                  </a:lnTo>
                  <a:lnTo>
                    <a:pt x="489" y="977"/>
                  </a:lnTo>
                  <a:lnTo>
                    <a:pt x="489" y="975"/>
                  </a:lnTo>
                  <a:lnTo>
                    <a:pt x="487" y="971"/>
                  </a:lnTo>
                  <a:lnTo>
                    <a:pt x="487" y="969"/>
                  </a:lnTo>
                  <a:lnTo>
                    <a:pt x="487" y="966"/>
                  </a:lnTo>
                  <a:lnTo>
                    <a:pt x="485" y="966"/>
                  </a:lnTo>
                  <a:lnTo>
                    <a:pt x="483" y="962"/>
                  </a:lnTo>
                  <a:lnTo>
                    <a:pt x="480" y="960"/>
                  </a:lnTo>
                  <a:lnTo>
                    <a:pt x="478" y="956"/>
                  </a:lnTo>
                  <a:lnTo>
                    <a:pt x="476" y="954"/>
                  </a:lnTo>
                  <a:lnTo>
                    <a:pt x="472" y="952"/>
                  </a:lnTo>
                  <a:lnTo>
                    <a:pt x="470" y="950"/>
                  </a:lnTo>
                  <a:lnTo>
                    <a:pt x="466" y="949"/>
                  </a:lnTo>
                  <a:lnTo>
                    <a:pt x="464" y="945"/>
                  </a:lnTo>
                  <a:lnTo>
                    <a:pt x="461" y="943"/>
                  </a:lnTo>
                  <a:lnTo>
                    <a:pt x="457" y="941"/>
                  </a:lnTo>
                  <a:lnTo>
                    <a:pt x="453" y="937"/>
                  </a:lnTo>
                  <a:lnTo>
                    <a:pt x="449" y="933"/>
                  </a:lnTo>
                  <a:lnTo>
                    <a:pt x="445" y="931"/>
                  </a:lnTo>
                  <a:lnTo>
                    <a:pt x="440" y="928"/>
                  </a:lnTo>
                  <a:lnTo>
                    <a:pt x="436" y="924"/>
                  </a:lnTo>
                  <a:lnTo>
                    <a:pt x="430" y="920"/>
                  </a:lnTo>
                  <a:lnTo>
                    <a:pt x="424" y="914"/>
                  </a:lnTo>
                  <a:lnTo>
                    <a:pt x="421" y="911"/>
                  </a:lnTo>
                  <a:lnTo>
                    <a:pt x="415" y="907"/>
                  </a:lnTo>
                  <a:lnTo>
                    <a:pt x="409" y="903"/>
                  </a:lnTo>
                  <a:lnTo>
                    <a:pt x="403" y="899"/>
                  </a:lnTo>
                  <a:lnTo>
                    <a:pt x="400" y="893"/>
                  </a:lnTo>
                  <a:lnTo>
                    <a:pt x="394" y="890"/>
                  </a:lnTo>
                  <a:lnTo>
                    <a:pt x="388" y="884"/>
                  </a:lnTo>
                  <a:lnTo>
                    <a:pt x="381" y="880"/>
                  </a:lnTo>
                  <a:lnTo>
                    <a:pt x="375" y="874"/>
                  </a:lnTo>
                  <a:lnTo>
                    <a:pt x="369" y="869"/>
                  </a:lnTo>
                  <a:lnTo>
                    <a:pt x="364" y="865"/>
                  </a:lnTo>
                  <a:lnTo>
                    <a:pt x="358" y="859"/>
                  </a:lnTo>
                  <a:lnTo>
                    <a:pt x="352" y="854"/>
                  </a:lnTo>
                  <a:lnTo>
                    <a:pt x="346" y="848"/>
                  </a:lnTo>
                  <a:lnTo>
                    <a:pt x="341" y="842"/>
                  </a:lnTo>
                  <a:lnTo>
                    <a:pt x="333" y="836"/>
                  </a:lnTo>
                  <a:lnTo>
                    <a:pt x="327" y="829"/>
                  </a:lnTo>
                  <a:lnTo>
                    <a:pt x="322" y="823"/>
                  </a:lnTo>
                  <a:lnTo>
                    <a:pt x="316" y="817"/>
                  </a:lnTo>
                  <a:lnTo>
                    <a:pt x="310" y="810"/>
                  </a:lnTo>
                  <a:lnTo>
                    <a:pt x="305" y="804"/>
                  </a:lnTo>
                  <a:lnTo>
                    <a:pt x="299" y="797"/>
                  </a:lnTo>
                  <a:lnTo>
                    <a:pt x="293" y="791"/>
                  </a:lnTo>
                  <a:lnTo>
                    <a:pt x="288" y="783"/>
                  </a:lnTo>
                  <a:lnTo>
                    <a:pt x="282" y="778"/>
                  </a:lnTo>
                  <a:lnTo>
                    <a:pt x="278" y="770"/>
                  </a:lnTo>
                  <a:lnTo>
                    <a:pt x="272" y="762"/>
                  </a:lnTo>
                  <a:lnTo>
                    <a:pt x="267" y="755"/>
                  </a:lnTo>
                  <a:lnTo>
                    <a:pt x="263" y="747"/>
                  </a:lnTo>
                  <a:lnTo>
                    <a:pt x="257" y="739"/>
                  </a:lnTo>
                  <a:lnTo>
                    <a:pt x="253" y="732"/>
                  </a:lnTo>
                  <a:lnTo>
                    <a:pt x="248" y="724"/>
                  </a:lnTo>
                  <a:lnTo>
                    <a:pt x="244" y="717"/>
                  </a:lnTo>
                  <a:lnTo>
                    <a:pt x="240" y="709"/>
                  </a:lnTo>
                  <a:lnTo>
                    <a:pt x="234" y="701"/>
                  </a:lnTo>
                  <a:lnTo>
                    <a:pt x="232" y="692"/>
                  </a:lnTo>
                  <a:lnTo>
                    <a:pt x="229" y="684"/>
                  </a:lnTo>
                  <a:lnTo>
                    <a:pt x="225" y="677"/>
                  </a:lnTo>
                  <a:lnTo>
                    <a:pt x="221" y="667"/>
                  </a:lnTo>
                  <a:lnTo>
                    <a:pt x="219" y="660"/>
                  </a:lnTo>
                  <a:lnTo>
                    <a:pt x="217" y="650"/>
                  </a:lnTo>
                  <a:lnTo>
                    <a:pt x="213" y="643"/>
                  </a:lnTo>
                  <a:lnTo>
                    <a:pt x="213" y="633"/>
                  </a:lnTo>
                  <a:lnTo>
                    <a:pt x="211" y="624"/>
                  </a:lnTo>
                  <a:lnTo>
                    <a:pt x="210" y="616"/>
                  </a:lnTo>
                  <a:lnTo>
                    <a:pt x="208" y="606"/>
                  </a:lnTo>
                  <a:lnTo>
                    <a:pt x="208" y="597"/>
                  </a:lnTo>
                  <a:lnTo>
                    <a:pt x="206" y="587"/>
                  </a:lnTo>
                  <a:lnTo>
                    <a:pt x="204" y="578"/>
                  </a:lnTo>
                  <a:lnTo>
                    <a:pt x="202" y="568"/>
                  </a:lnTo>
                  <a:lnTo>
                    <a:pt x="202" y="561"/>
                  </a:lnTo>
                  <a:lnTo>
                    <a:pt x="200" y="551"/>
                  </a:lnTo>
                  <a:lnTo>
                    <a:pt x="200" y="542"/>
                  </a:lnTo>
                  <a:lnTo>
                    <a:pt x="198" y="532"/>
                  </a:lnTo>
                  <a:lnTo>
                    <a:pt x="198" y="523"/>
                  </a:lnTo>
                  <a:lnTo>
                    <a:pt x="196" y="513"/>
                  </a:lnTo>
                  <a:lnTo>
                    <a:pt x="196" y="504"/>
                  </a:lnTo>
                  <a:lnTo>
                    <a:pt x="194" y="494"/>
                  </a:lnTo>
                  <a:lnTo>
                    <a:pt x="194" y="485"/>
                  </a:lnTo>
                  <a:lnTo>
                    <a:pt x="192" y="475"/>
                  </a:lnTo>
                  <a:lnTo>
                    <a:pt x="192" y="466"/>
                  </a:lnTo>
                  <a:lnTo>
                    <a:pt x="192" y="456"/>
                  </a:lnTo>
                  <a:lnTo>
                    <a:pt x="191" y="447"/>
                  </a:lnTo>
                  <a:lnTo>
                    <a:pt x="191" y="437"/>
                  </a:lnTo>
                  <a:lnTo>
                    <a:pt x="189" y="428"/>
                  </a:lnTo>
                  <a:lnTo>
                    <a:pt x="189" y="418"/>
                  </a:lnTo>
                  <a:lnTo>
                    <a:pt x="189" y="409"/>
                  </a:lnTo>
                  <a:lnTo>
                    <a:pt x="187" y="399"/>
                  </a:lnTo>
                  <a:lnTo>
                    <a:pt x="187" y="392"/>
                  </a:lnTo>
                  <a:lnTo>
                    <a:pt x="187" y="382"/>
                  </a:lnTo>
                  <a:lnTo>
                    <a:pt x="185" y="373"/>
                  </a:lnTo>
                  <a:lnTo>
                    <a:pt x="185" y="363"/>
                  </a:lnTo>
                  <a:lnTo>
                    <a:pt x="185" y="354"/>
                  </a:lnTo>
                  <a:lnTo>
                    <a:pt x="183" y="346"/>
                  </a:lnTo>
                  <a:lnTo>
                    <a:pt x="183" y="337"/>
                  </a:lnTo>
                  <a:lnTo>
                    <a:pt x="181" y="329"/>
                  </a:lnTo>
                  <a:lnTo>
                    <a:pt x="181" y="319"/>
                  </a:lnTo>
                  <a:lnTo>
                    <a:pt x="181" y="312"/>
                  </a:lnTo>
                  <a:lnTo>
                    <a:pt x="179" y="302"/>
                  </a:lnTo>
                  <a:lnTo>
                    <a:pt x="179" y="295"/>
                  </a:lnTo>
                  <a:lnTo>
                    <a:pt x="179" y="285"/>
                  </a:lnTo>
                  <a:lnTo>
                    <a:pt x="177" y="278"/>
                  </a:lnTo>
                  <a:lnTo>
                    <a:pt x="177" y="270"/>
                  </a:lnTo>
                  <a:lnTo>
                    <a:pt x="175" y="262"/>
                  </a:lnTo>
                  <a:lnTo>
                    <a:pt x="175" y="255"/>
                  </a:lnTo>
                  <a:lnTo>
                    <a:pt x="175" y="247"/>
                  </a:lnTo>
                  <a:lnTo>
                    <a:pt x="173" y="240"/>
                  </a:lnTo>
                  <a:lnTo>
                    <a:pt x="173" y="232"/>
                  </a:lnTo>
                  <a:lnTo>
                    <a:pt x="172" y="224"/>
                  </a:lnTo>
                  <a:lnTo>
                    <a:pt x="172" y="217"/>
                  </a:lnTo>
                  <a:lnTo>
                    <a:pt x="172" y="211"/>
                  </a:lnTo>
                  <a:lnTo>
                    <a:pt x="170" y="203"/>
                  </a:lnTo>
                  <a:lnTo>
                    <a:pt x="170" y="198"/>
                  </a:lnTo>
                  <a:lnTo>
                    <a:pt x="168" y="190"/>
                  </a:lnTo>
                  <a:lnTo>
                    <a:pt x="168" y="184"/>
                  </a:lnTo>
                  <a:lnTo>
                    <a:pt x="166" y="179"/>
                  </a:lnTo>
                  <a:lnTo>
                    <a:pt x="166" y="173"/>
                  </a:lnTo>
                  <a:lnTo>
                    <a:pt x="164" y="167"/>
                  </a:lnTo>
                  <a:lnTo>
                    <a:pt x="164" y="162"/>
                  </a:lnTo>
                  <a:lnTo>
                    <a:pt x="162" y="156"/>
                  </a:lnTo>
                  <a:lnTo>
                    <a:pt x="162" y="152"/>
                  </a:lnTo>
                  <a:lnTo>
                    <a:pt x="160" y="146"/>
                  </a:lnTo>
                  <a:lnTo>
                    <a:pt x="160" y="141"/>
                  </a:lnTo>
                  <a:lnTo>
                    <a:pt x="158" y="137"/>
                  </a:lnTo>
                  <a:lnTo>
                    <a:pt x="158" y="133"/>
                  </a:lnTo>
                  <a:lnTo>
                    <a:pt x="156" y="129"/>
                  </a:lnTo>
                  <a:lnTo>
                    <a:pt x="154" y="126"/>
                  </a:lnTo>
                  <a:lnTo>
                    <a:pt x="153" y="122"/>
                  </a:lnTo>
                  <a:lnTo>
                    <a:pt x="153" y="120"/>
                  </a:lnTo>
                  <a:lnTo>
                    <a:pt x="151" y="116"/>
                  </a:lnTo>
                  <a:lnTo>
                    <a:pt x="149" y="112"/>
                  </a:lnTo>
                  <a:lnTo>
                    <a:pt x="147" y="110"/>
                  </a:lnTo>
                  <a:lnTo>
                    <a:pt x="145" y="107"/>
                  </a:lnTo>
                  <a:lnTo>
                    <a:pt x="143" y="103"/>
                  </a:lnTo>
                  <a:lnTo>
                    <a:pt x="141" y="101"/>
                  </a:lnTo>
                  <a:lnTo>
                    <a:pt x="139" y="97"/>
                  </a:lnTo>
                  <a:lnTo>
                    <a:pt x="137" y="95"/>
                  </a:lnTo>
                  <a:lnTo>
                    <a:pt x="135" y="91"/>
                  </a:lnTo>
                  <a:lnTo>
                    <a:pt x="134" y="89"/>
                  </a:lnTo>
                  <a:lnTo>
                    <a:pt x="132" y="86"/>
                  </a:lnTo>
                  <a:lnTo>
                    <a:pt x="130" y="84"/>
                  </a:lnTo>
                  <a:lnTo>
                    <a:pt x="126" y="80"/>
                  </a:lnTo>
                  <a:lnTo>
                    <a:pt x="124" y="78"/>
                  </a:lnTo>
                  <a:lnTo>
                    <a:pt x="122" y="74"/>
                  </a:lnTo>
                  <a:lnTo>
                    <a:pt x="120" y="72"/>
                  </a:lnTo>
                  <a:lnTo>
                    <a:pt x="116" y="70"/>
                  </a:lnTo>
                  <a:lnTo>
                    <a:pt x="115" y="67"/>
                  </a:lnTo>
                  <a:lnTo>
                    <a:pt x="111" y="65"/>
                  </a:lnTo>
                  <a:lnTo>
                    <a:pt x="109" y="61"/>
                  </a:lnTo>
                  <a:lnTo>
                    <a:pt x="107" y="59"/>
                  </a:lnTo>
                  <a:lnTo>
                    <a:pt x="103" y="57"/>
                  </a:lnTo>
                  <a:lnTo>
                    <a:pt x="101" y="55"/>
                  </a:lnTo>
                  <a:lnTo>
                    <a:pt x="99" y="51"/>
                  </a:lnTo>
                  <a:lnTo>
                    <a:pt x="96" y="50"/>
                  </a:lnTo>
                  <a:lnTo>
                    <a:pt x="94" y="48"/>
                  </a:lnTo>
                  <a:lnTo>
                    <a:pt x="90" y="46"/>
                  </a:lnTo>
                  <a:lnTo>
                    <a:pt x="88" y="44"/>
                  </a:lnTo>
                  <a:lnTo>
                    <a:pt x="84" y="42"/>
                  </a:lnTo>
                  <a:lnTo>
                    <a:pt x="82" y="40"/>
                  </a:lnTo>
                  <a:lnTo>
                    <a:pt x="78" y="36"/>
                  </a:lnTo>
                  <a:lnTo>
                    <a:pt x="77" y="36"/>
                  </a:lnTo>
                  <a:lnTo>
                    <a:pt x="73" y="32"/>
                  </a:lnTo>
                  <a:lnTo>
                    <a:pt x="71" y="31"/>
                  </a:lnTo>
                  <a:lnTo>
                    <a:pt x="67" y="29"/>
                  </a:lnTo>
                  <a:lnTo>
                    <a:pt x="65" y="29"/>
                  </a:lnTo>
                  <a:lnTo>
                    <a:pt x="61" y="27"/>
                  </a:lnTo>
                  <a:lnTo>
                    <a:pt x="59" y="25"/>
                  </a:lnTo>
                  <a:lnTo>
                    <a:pt x="56" y="23"/>
                  </a:lnTo>
                  <a:lnTo>
                    <a:pt x="54" y="21"/>
                  </a:lnTo>
                  <a:lnTo>
                    <a:pt x="52" y="19"/>
                  </a:lnTo>
                  <a:lnTo>
                    <a:pt x="48" y="17"/>
                  </a:lnTo>
                  <a:lnTo>
                    <a:pt x="46" y="15"/>
                  </a:lnTo>
                  <a:lnTo>
                    <a:pt x="42" y="15"/>
                  </a:lnTo>
                  <a:lnTo>
                    <a:pt x="38" y="12"/>
                  </a:lnTo>
                  <a:lnTo>
                    <a:pt x="33" y="10"/>
                  </a:lnTo>
                  <a:lnTo>
                    <a:pt x="31" y="10"/>
                  </a:lnTo>
                  <a:lnTo>
                    <a:pt x="27" y="8"/>
                  </a:lnTo>
                  <a:lnTo>
                    <a:pt x="25" y="6"/>
                  </a:lnTo>
                  <a:lnTo>
                    <a:pt x="23" y="6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6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16" y="31"/>
                  </a:lnTo>
                  <a:lnTo>
                    <a:pt x="16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57" name="Freeform 49"/>
            <p:cNvSpPr>
              <a:spLocks/>
            </p:cNvSpPr>
            <p:nvPr/>
          </p:nvSpPr>
          <p:spPr bwMode="auto">
            <a:xfrm>
              <a:off x="2582" y="1988"/>
              <a:ext cx="208" cy="505"/>
            </a:xfrm>
            <a:custGeom>
              <a:avLst/>
              <a:gdLst>
                <a:gd name="T0" fmla="*/ 28 w 416"/>
                <a:gd name="T1" fmla="*/ 971 h 1009"/>
                <a:gd name="T2" fmla="*/ 32 w 416"/>
                <a:gd name="T3" fmla="*/ 975 h 1009"/>
                <a:gd name="T4" fmla="*/ 36 w 416"/>
                <a:gd name="T5" fmla="*/ 977 h 1009"/>
                <a:gd name="T6" fmla="*/ 42 w 416"/>
                <a:gd name="T7" fmla="*/ 981 h 1009"/>
                <a:gd name="T8" fmla="*/ 49 w 416"/>
                <a:gd name="T9" fmla="*/ 981 h 1009"/>
                <a:gd name="T10" fmla="*/ 59 w 416"/>
                <a:gd name="T11" fmla="*/ 981 h 1009"/>
                <a:gd name="T12" fmla="*/ 63 w 416"/>
                <a:gd name="T13" fmla="*/ 979 h 1009"/>
                <a:gd name="T14" fmla="*/ 68 w 416"/>
                <a:gd name="T15" fmla="*/ 977 h 1009"/>
                <a:gd name="T16" fmla="*/ 74 w 416"/>
                <a:gd name="T17" fmla="*/ 975 h 1009"/>
                <a:gd name="T18" fmla="*/ 80 w 416"/>
                <a:gd name="T19" fmla="*/ 971 h 1009"/>
                <a:gd name="T20" fmla="*/ 114 w 416"/>
                <a:gd name="T21" fmla="*/ 61 h 1009"/>
                <a:gd name="T22" fmla="*/ 232 w 416"/>
                <a:gd name="T23" fmla="*/ 200 h 1009"/>
                <a:gd name="T24" fmla="*/ 116 w 416"/>
                <a:gd name="T25" fmla="*/ 226 h 1009"/>
                <a:gd name="T26" fmla="*/ 260 w 416"/>
                <a:gd name="T27" fmla="*/ 279 h 1009"/>
                <a:gd name="T28" fmla="*/ 112 w 416"/>
                <a:gd name="T29" fmla="*/ 296 h 1009"/>
                <a:gd name="T30" fmla="*/ 304 w 416"/>
                <a:gd name="T31" fmla="*/ 458 h 1009"/>
                <a:gd name="T32" fmla="*/ 112 w 416"/>
                <a:gd name="T33" fmla="*/ 487 h 1009"/>
                <a:gd name="T34" fmla="*/ 321 w 416"/>
                <a:gd name="T35" fmla="*/ 540 h 1009"/>
                <a:gd name="T36" fmla="*/ 112 w 416"/>
                <a:gd name="T37" fmla="*/ 566 h 1009"/>
                <a:gd name="T38" fmla="*/ 373 w 416"/>
                <a:gd name="T39" fmla="*/ 751 h 1009"/>
                <a:gd name="T40" fmla="*/ 112 w 416"/>
                <a:gd name="T41" fmla="*/ 772 h 1009"/>
                <a:gd name="T42" fmla="*/ 395 w 416"/>
                <a:gd name="T43" fmla="*/ 817 h 1009"/>
                <a:gd name="T44" fmla="*/ 116 w 416"/>
                <a:gd name="T45" fmla="*/ 840 h 1009"/>
                <a:gd name="T46" fmla="*/ 110 w 416"/>
                <a:gd name="T47" fmla="*/ 1000 h 1009"/>
                <a:gd name="T48" fmla="*/ 106 w 416"/>
                <a:gd name="T49" fmla="*/ 1000 h 1009"/>
                <a:gd name="T50" fmla="*/ 103 w 416"/>
                <a:gd name="T51" fmla="*/ 1002 h 1009"/>
                <a:gd name="T52" fmla="*/ 97 w 416"/>
                <a:gd name="T53" fmla="*/ 1002 h 1009"/>
                <a:gd name="T54" fmla="*/ 89 w 416"/>
                <a:gd name="T55" fmla="*/ 1004 h 1009"/>
                <a:gd name="T56" fmla="*/ 84 w 416"/>
                <a:gd name="T57" fmla="*/ 1004 h 1009"/>
                <a:gd name="T58" fmla="*/ 76 w 416"/>
                <a:gd name="T59" fmla="*/ 1005 h 1009"/>
                <a:gd name="T60" fmla="*/ 68 w 416"/>
                <a:gd name="T61" fmla="*/ 1005 h 1009"/>
                <a:gd name="T62" fmla="*/ 59 w 416"/>
                <a:gd name="T63" fmla="*/ 1007 h 1009"/>
                <a:gd name="T64" fmla="*/ 51 w 416"/>
                <a:gd name="T65" fmla="*/ 1007 h 1009"/>
                <a:gd name="T66" fmla="*/ 44 w 416"/>
                <a:gd name="T67" fmla="*/ 1007 h 1009"/>
                <a:gd name="T68" fmla="*/ 36 w 416"/>
                <a:gd name="T69" fmla="*/ 1007 h 1009"/>
                <a:gd name="T70" fmla="*/ 28 w 416"/>
                <a:gd name="T71" fmla="*/ 1007 h 1009"/>
                <a:gd name="T72" fmla="*/ 21 w 416"/>
                <a:gd name="T73" fmla="*/ 1007 h 1009"/>
                <a:gd name="T74" fmla="*/ 17 w 416"/>
                <a:gd name="T75" fmla="*/ 1005 h 1009"/>
                <a:gd name="T76" fmla="*/ 11 w 416"/>
                <a:gd name="T77" fmla="*/ 1002 h 1009"/>
                <a:gd name="T78" fmla="*/ 4 w 416"/>
                <a:gd name="T79" fmla="*/ 994 h 1009"/>
                <a:gd name="T80" fmla="*/ 2 w 416"/>
                <a:gd name="T81" fmla="*/ 986 h 1009"/>
                <a:gd name="T82" fmla="*/ 0 w 416"/>
                <a:gd name="T83" fmla="*/ 981 h 1009"/>
                <a:gd name="T84" fmla="*/ 0 w 416"/>
                <a:gd name="T85" fmla="*/ 975 h 1009"/>
                <a:gd name="T86" fmla="*/ 0 w 416"/>
                <a:gd name="T87" fmla="*/ 969 h 1009"/>
                <a:gd name="T88" fmla="*/ 0 w 416"/>
                <a:gd name="T89" fmla="*/ 964 h 1009"/>
                <a:gd name="T90" fmla="*/ 0 w 416"/>
                <a:gd name="T91" fmla="*/ 958 h 1009"/>
                <a:gd name="T92" fmla="*/ 0 w 416"/>
                <a:gd name="T93" fmla="*/ 952 h 1009"/>
                <a:gd name="T94" fmla="*/ 0 w 416"/>
                <a:gd name="T95" fmla="*/ 946 h 1009"/>
                <a:gd name="T96" fmla="*/ 2 w 416"/>
                <a:gd name="T97" fmla="*/ 941 h 1009"/>
                <a:gd name="T98" fmla="*/ 2 w 416"/>
                <a:gd name="T99" fmla="*/ 937 h 1009"/>
                <a:gd name="T100" fmla="*/ 8 w 416"/>
                <a:gd name="T101" fmla="*/ 0 h 1009"/>
                <a:gd name="T102" fmla="*/ 30 w 416"/>
                <a:gd name="T103" fmla="*/ 13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16" h="1009">
                  <a:moveTo>
                    <a:pt x="30" y="13"/>
                  </a:moveTo>
                  <a:lnTo>
                    <a:pt x="28" y="971"/>
                  </a:lnTo>
                  <a:lnTo>
                    <a:pt x="28" y="971"/>
                  </a:lnTo>
                  <a:lnTo>
                    <a:pt x="32" y="975"/>
                  </a:lnTo>
                  <a:lnTo>
                    <a:pt x="32" y="977"/>
                  </a:lnTo>
                  <a:lnTo>
                    <a:pt x="36" y="977"/>
                  </a:lnTo>
                  <a:lnTo>
                    <a:pt x="38" y="979"/>
                  </a:lnTo>
                  <a:lnTo>
                    <a:pt x="42" y="981"/>
                  </a:lnTo>
                  <a:lnTo>
                    <a:pt x="46" y="981"/>
                  </a:lnTo>
                  <a:lnTo>
                    <a:pt x="49" y="981"/>
                  </a:lnTo>
                  <a:lnTo>
                    <a:pt x="53" y="981"/>
                  </a:lnTo>
                  <a:lnTo>
                    <a:pt x="59" y="981"/>
                  </a:lnTo>
                  <a:lnTo>
                    <a:pt x="61" y="981"/>
                  </a:lnTo>
                  <a:lnTo>
                    <a:pt x="63" y="979"/>
                  </a:lnTo>
                  <a:lnTo>
                    <a:pt x="65" y="979"/>
                  </a:lnTo>
                  <a:lnTo>
                    <a:pt x="68" y="977"/>
                  </a:lnTo>
                  <a:lnTo>
                    <a:pt x="70" y="977"/>
                  </a:lnTo>
                  <a:lnTo>
                    <a:pt x="74" y="975"/>
                  </a:lnTo>
                  <a:lnTo>
                    <a:pt x="76" y="973"/>
                  </a:lnTo>
                  <a:lnTo>
                    <a:pt x="80" y="971"/>
                  </a:lnTo>
                  <a:lnTo>
                    <a:pt x="93" y="46"/>
                  </a:lnTo>
                  <a:lnTo>
                    <a:pt x="114" y="61"/>
                  </a:lnTo>
                  <a:lnTo>
                    <a:pt x="116" y="200"/>
                  </a:lnTo>
                  <a:lnTo>
                    <a:pt x="232" y="200"/>
                  </a:lnTo>
                  <a:lnTo>
                    <a:pt x="232" y="226"/>
                  </a:lnTo>
                  <a:lnTo>
                    <a:pt x="116" y="226"/>
                  </a:lnTo>
                  <a:lnTo>
                    <a:pt x="114" y="279"/>
                  </a:lnTo>
                  <a:lnTo>
                    <a:pt x="260" y="279"/>
                  </a:lnTo>
                  <a:lnTo>
                    <a:pt x="270" y="296"/>
                  </a:lnTo>
                  <a:lnTo>
                    <a:pt x="112" y="296"/>
                  </a:lnTo>
                  <a:lnTo>
                    <a:pt x="112" y="458"/>
                  </a:lnTo>
                  <a:lnTo>
                    <a:pt x="304" y="458"/>
                  </a:lnTo>
                  <a:lnTo>
                    <a:pt x="314" y="487"/>
                  </a:lnTo>
                  <a:lnTo>
                    <a:pt x="112" y="487"/>
                  </a:lnTo>
                  <a:lnTo>
                    <a:pt x="112" y="540"/>
                  </a:lnTo>
                  <a:lnTo>
                    <a:pt x="321" y="540"/>
                  </a:lnTo>
                  <a:lnTo>
                    <a:pt x="325" y="566"/>
                  </a:lnTo>
                  <a:lnTo>
                    <a:pt x="112" y="566"/>
                  </a:lnTo>
                  <a:lnTo>
                    <a:pt x="112" y="751"/>
                  </a:lnTo>
                  <a:lnTo>
                    <a:pt x="373" y="751"/>
                  </a:lnTo>
                  <a:lnTo>
                    <a:pt x="388" y="772"/>
                  </a:lnTo>
                  <a:lnTo>
                    <a:pt x="112" y="772"/>
                  </a:lnTo>
                  <a:lnTo>
                    <a:pt x="112" y="817"/>
                  </a:lnTo>
                  <a:lnTo>
                    <a:pt x="395" y="817"/>
                  </a:lnTo>
                  <a:lnTo>
                    <a:pt x="416" y="840"/>
                  </a:lnTo>
                  <a:lnTo>
                    <a:pt x="116" y="840"/>
                  </a:lnTo>
                  <a:lnTo>
                    <a:pt x="112" y="1000"/>
                  </a:lnTo>
                  <a:lnTo>
                    <a:pt x="110" y="1000"/>
                  </a:lnTo>
                  <a:lnTo>
                    <a:pt x="108" y="1000"/>
                  </a:lnTo>
                  <a:lnTo>
                    <a:pt x="106" y="1000"/>
                  </a:lnTo>
                  <a:lnTo>
                    <a:pt x="105" y="1002"/>
                  </a:lnTo>
                  <a:lnTo>
                    <a:pt x="103" y="1002"/>
                  </a:lnTo>
                  <a:lnTo>
                    <a:pt x="99" y="1002"/>
                  </a:lnTo>
                  <a:lnTo>
                    <a:pt x="97" y="1002"/>
                  </a:lnTo>
                  <a:lnTo>
                    <a:pt x="93" y="1002"/>
                  </a:lnTo>
                  <a:lnTo>
                    <a:pt x="89" y="1004"/>
                  </a:lnTo>
                  <a:lnTo>
                    <a:pt x="86" y="1004"/>
                  </a:lnTo>
                  <a:lnTo>
                    <a:pt x="84" y="1004"/>
                  </a:lnTo>
                  <a:lnTo>
                    <a:pt x="80" y="1005"/>
                  </a:lnTo>
                  <a:lnTo>
                    <a:pt x="76" y="1005"/>
                  </a:lnTo>
                  <a:lnTo>
                    <a:pt x="72" y="1005"/>
                  </a:lnTo>
                  <a:lnTo>
                    <a:pt x="68" y="1005"/>
                  </a:lnTo>
                  <a:lnTo>
                    <a:pt x="65" y="1007"/>
                  </a:lnTo>
                  <a:lnTo>
                    <a:pt x="59" y="1007"/>
                  </a:lnTo>
                  <a:lnTo>
                    <a:pt x="55" y="1007"/>
                  </a:lnTo>
                  <a:lnTo>
                    <a:pt x="51" y="1007"/>
                  </a:lnTo>
                  <a:lnTo>
                    <a:pt x="47" y="1007"/>
                  </a:lnTo>
                  <a:lnTo>
                    <a:pt x="44" y="1007"/>
                  </a:lnTo>
                  <a:lnTo>
                    <a:pt x="40" y="1009"/>
                  </a:lnTo>
                  <a:lnTo>
                    <a:pt x="36" y="1007"/>
                  </a:lnTo>
                  <a:lnTo>
                    <a:pt x="32" y="1007"/>
                  </a:lnTo>
                  <a:lnTo>
                    <a:pt x="28" y="1007"/>
                  </a:lnTo>
                  <a:lnTo>
                    <a:pt x="25" y="1007"/>
                  </a:lnTo>
                  <a:lnTo>
                    <a:pt x="21" y="1007"/>
                  </a:lnTo>
                  <a:lnTo>
                    <a:pt x="19" y="1005"/>
                  </a:lnTo>
                  <a:lnTo>
                    <a:pt x="17" y="1005"/>
                  </a:lnTo>
                  <a:lnTo>
                    <a:pt x="15" y="1005"/>
                  </a:lnTo>
                  <a:lnTo>
                    <a:pt x="11" y="1002"/>
                  </a:lnTo>
                  <a:lnTo>
                    <a:pt x="8" y="998"/>
                  </a:lnTo>
                  <a:lnTo>
                    <a:pt x="4" y="994"/>
                  </a:lnTo>
                  <a:lnTo>
                    <a:pt x="4" y="990"/>
                  </a:lnTo>
                  <a:lnTo>
                    <a:pt x="2" y="986"/>
                  </a:lnTo>
                  <a:lnTo>
                    <a:pt x="2" y="985"/>
                  </a:lnTo>
                  <a:lnTo>
                    <a:pt x="0" y="981"/>
                  </a:lnTo>
                  <a:lnTo>
                    <a:pt x="0" y="979"/>
                  </a:lnTo>
                  <a:lnTo>
                    <a:pt x="0" y="975"/>
                  </a:lnTo>
                  <a:lnTo>
                    <a:pt x="0" y="971"/>
                  </a:lnTo>
                  <a:lnTo>
                    <a:pt x="0" y="969"/>
                  </a:lnTo>
                  <a:lnTo>
                    <a:pt x="0" y="967"/>
                  </a:lnTo>
                  <a:lnTo>
                    <a:pt x="0" y="964"/>
                  </a:lnTo>
                  <a:lnTo>
                    <a:pt x="0" y="960"/>
                  </a:lnTo>
                  <a:lnTo>
                    <a:pt x="0" y="958"/>
                  </a:lnTo>
                  <a:lnTo>
                    <a:pt x="0" y="954"/>
                  </a:lnTo>
                  <a:lnTo>
                    <a:pt x="0" y="952"/>
                  </a:lnTo>
                  <a:lnTo>
                    <a:pt x="0" y="950"/>
                  </a:lnTo>
                  <a:lnTo>
                    <a:pt x="0" y="946"/>
                  </a:lnTo>
                  <a:lnTo>
                    <a:pt x="2" y="945"/>
                  </a:lnTo>
                  <a:lnTo>
                    <a:pt x="2" y="941"/>
                  </a:lnTo>
                  <a:lnTo>
                    <a:pt x="2" y="939"/>
                  </a:lnTo>
                  <a:lnTo>
                    <a:pt x="2" y="937"/>
                  </a:lnTo>
                  <a:lnTo>
                    <a:pt x="2" y="935"/>
                  </a:lnTo>
                  <a:lnTo>
                    <a:pt x="8" y="0"/>
                  </a:lnTo>
                  <a:lnTo>
                    <a:pt x="30" y="13"/>
                  </a:lnTo>
                  <a:lnTo>
                    <a:pt x="3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17512" name="Group 104"/>
          <p:cNvGrpSpPr>
            <a:grpSpLocks/>
          </p:cNvGrpSpPr>
          <p:nvPr/>
        </p:nvGrpSpPr>
        <p:grpSpPr bwMode="auto">
          <a:xfrm>
            <a:off x="5410200" y="3124200"/>
            <a:ext cx="2998788" cy="2989263"/>
            <a:chOff x="2383" y="1477"/>
            <a:chExt cx="980" cy="1078"/>
          </a:xfrm>
        </p:grpSpPr>
        <p:sp>
          <p:nvSpPr>
            <p:cNvPr id="17464" name="Freeform 56"/>
            <p:cNvSpPr>
              <a:spLocks/>
            </p:cNvSpPr>
            <p:nvPr/>
          </p:nvSpPr>
          <p:spPr bwMode="auto">
            <a:xfrm>
              <a:off x="3247" y="2303"/>
              <a:ext cx="105" cy="213"/>
            </a:xfrm>
            <a:custGeom>
              <a:avLst/>
              <a:gdLst>
                <a:gd name="T0" fmla="*/ 29 w 211"/>
                <a:gd name="T1" fmla="*/ 13 h 428"/>
                <a:gd name="T2" fmla="*/ 120 w 211"/>
                <a:gd name="T3" fmla="*/ 0 h 428"/>
                <a:gd name="T4" fmla="*/ 171 w 211"/>
                <a:gd name="T5" fmla="*/ 65 h 428"/>
                <a:gd name="T6" fmla="*/ 190 w 211"/>
                <a:gd name="T7" fmla="*/ 154 h 428"/>
                <a:gd name="T8" fmla="*/ 211 w 211"/>
                <a:gd name="T9" fmla="*/ 333 h 428"/>
                <a:gd name="T10" fmla="*/ 205 w 211"/>
                <a:gd name="T11" fmla="*/ 415 h 428"/>
                <a:gd name="T12" fmla="*/ 162 w 211"/>
                <a:gd name="T13" fmla="*/ 428 h 428"/>
                <a:gd name="T14" fmla="*/ 0 w 211"/>
                <a:gd name="T15" fmla="*/ 375 h 428"/>
                <a:gd name="T16" fmla="*/ 29 w 211"/>
                <a:gd name="T17" fmla="*/ 13 h 428"/>
                <a:gd name="T18" fmla="*/ 29 w 211"/>
                <a:gd name="T19" fmla="*/ 13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1" h="428">
                  <a:moveTo>
                    <a:pt x="29" y="13"/>
                  </a:moveTo>
                  <a:lnTo>
                    <a:pt x="120" y="0"/>
                  </a:lnTo>
                  <a:lnTo>
                    <a:pt x="171" y="65"/>
                  </a:lnTo>
                  <a:lnTo>
                    <a:pt x="190" y="154"/>
                  </a:lnTo>
                  <a:lnTo>
                    <a:pt x="211" y="333"/>
                  </a:lnTo>
                  <a:lnTo>
                    <a:pt x="205" y="415"/>
                  </a:lnTo>
                  <a:lnTo>
                    <a:pt x="162" y="428"/>
                  </a:lnTo>
                  <a:lnTo>
                    <a:pt x="0" y="375"/>
                  </a:lnTo>
                  <a:lnTo>
                    <a:pt x="29" y="13"/>
                  </a:lnTo>
                  <a:lnTo>
                    <a:pt x="29" y="13"/>
                  </a:lnTo>
                  <a:close/>
                </a:path>
              </a:pathLst>
            </a:custGeom>
            <a:solidFill>
              <a:srgbClr val="7AB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65" name="Freeform 57"/>
            <p:cNvSpPr>
              <a:spLocks/>
            </p:cNvSpPr>
            <p:nvPr/>
          </p:nvSpPr>
          <p:spPr bwMode="auto">
            <a:xfrm>
              <a:off x="2814" y="2212"/>
              <a:ext cx="460" cy="334"/>
            </a:xfrm>
            <a:custGeom>
              <a:avLst/>
              <a:gdLst>
                <a:gd name="T0" fmla="*/ 0 w 920"/>
                <a:gd name="T1" fmla="*/ 148 h 667"/>
                <a:gd name="T2" fmla="*/ 180 w 920"/>
                <a:gd name="T3" fmla="*/ 0 h 667"/>
                <a:gd name="T4" fmla="*/ 871 w 920"/>
                <a:gd name="T5" fmla="*/ 89 h 667"/>
                <a:gd name="T6" fmla="*/ 913 w 920"/>
                <a:gd name="T7" fmla="*/ 174 h 667"/>
                <a:gd name="T8" fmla="*/ 896 w 920"/>
                <a:gd name="T9" fmla="*/ 260 h 667"/>
                <a:gd name="T10" fmla="*/ 916 w 920"/>
                <a:gd name="T11" fmla="*/ 306 h 667"/>
                <a:gd name="T12" fmla="*/ 920 w 920"/>
                <a:gd name="T13" fmla="*/ 454 h 667"/>
                <a:gd name="T14" fmla="*/ 896 w 920"/>
                <a:gd name="T15" fmla="*/ 555 h 667"/>
                <a:gd name="T16" fmla="*/ 816 w 920"/>
                <a:gd name="T17" fmla="*/ 581 h 667"/>
                <a:gd name="T18" fmla="*/ 806 w 920"/>
                <a:gd name="T19" fmla="*/ 551 h 667"/>
                <a:gd name="T20" fmla="*/ 570 w 920"/>
                <a:gd name="T21" fmla="*/ 661 h 667"/>
                <a:gd name="T22" fmla="*/ 485 w 920"/>
                <a:gd name="T23" fmla="*/ 667 h 667"/>
                <a:gd name="T24" fmla="*/ 424 w 920"/>
                <a:gd name="T25" fmla="*/ 646 h 667"/>
                <a:gd name="T26" fmla="*/ 335 w 920"/>
                <a:gd name="T27" fmla="*/ 536 h 667"/>
                <a:gd name="T28" fmla="*/ 228 w 920"/>
                <a:gd name="T29" fmla="*/ 562 h 667"/>
                <a:gd name="T30" fmla="*/ 0 w 920"/>
                <a:gd name="T31" fmla="*/ 148 h 667"/>
                <a:gd name="T32" fmla="*/ 0 w 920"/>
                <a:gd name="T33" fmla="*/ 148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20" h="667">
                  <a:moveTo>
                    <a:pt x="0" y="148"/>
                  </a:moveTo>
                  <a:lnTo>
                    <a:pt x="180" y="0"/>
                  </a:lnTo>
                  <a:lnTo>
                    <a:pt x="871" y="89"/>
                  </a:lnTo>
                  <a:lnTo>
                    <a:pt x="913" y="174"/>
                  </a:lnTo>
                  <a:lnTo>
                    <a:pt x="896" y="260"/>
                  </a:lnTo>
                  <a:lnTo>
                    <a:pt x="916" y="306"/>
                  </a:lnTo>
                  <a:lnTo>
                    <a:pt x="920" y="454"/>
                  </a:lnTo>
                  <a:lnTo>
                    <a:pt x="896" y="555"/>
                  </a:lnTo>
                  <a:lnTo>
                    <a:pt x="816" y="581"/>
                  </a:lnTo>
                  <a:lnTo>
                    <a:pt x="806" y="551"/>
                  </a:lnTo>
                  <a:lnTo>
                    <a:pt x="570" y="661"/>
                  </a:lnTo>
                  <a:lnTo>
                    <a:pt x="485" y="667"/>
                  </a:lnTo>
                  <a:lnTo>
                    <a:pt x="424" y="646"/>
                  </a:lnTo>
                  <a:lnTo>
                    <a:pt x="335" y="536"/>
                  </a:lnTo>
                  <a:lnTo>
                    <a:pt x="228" y="562"/>
                  </a:lnTo>
                  <a:lnTo>
                    <a:pt x="0" y="148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CC8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66" name="Freeform 58"/>
            <p:cNvSpPr>
              <a:spLocks/>
            </p:cNvSpPr>
            <p:nvPr/>
          </p:nvSpPr>
          <p:spPr bwMode="auto">
            <a:xfrm>
              <a:off x="2394" y="2039"/>
              <a:ext cx="403" cy="508"/>
            </a:xfrm>
            <a:custGeom>
              <a:avLst/>
              <a:gdLst>
                <a:gd name="T0" fmla="*/ 0 w 807"/>
                <a:gd name="T1" fmla="*/ 492 h 1015"/>
                <a:gd name="T2" fmla="*/ 531 w 807"/>
                <a:gd name="T3" fmla="*/ 840 h 1015"/>
                <a:gd name="T4" fmla="*/ 546 w 807"/>
                <a:gd name="T5" fmla="*/ 910 h 1015"/>
                <a:gd name="T6" fmla="*/ 786 w 807"/>
                <a:gd name="T7" fmla="*/ 1015 h 1015"/>
                <a:gd name="T8" fmla="*/ 807 w 807"/>
                <a:gd name="T9" fmla="*/ 619 h 1015"/>
                <a:gd name="T10" fmla="*/ 550 w 807"/>
                <a:gd name="T11" fmla="*/ 534 h 1015"/>
                <a:gd name="T12" fmla="*/ 557 w 807"/>
                <a:gd name="T13" fmla="*/ 98 h 1015"/>
                <a:gd name="T14" fmla="*/ 344 w 807"/>
                <a:gd name="T15" fmla="*/ 0 h 1015"/>
                <a:gd name="T16" fmla="*/ 50 w 807"/>
                <a:gd name="T17" fmla="*/ 87 h 1015"/>
                <a:gd name="T18" fmla="*/ 63 w 807"/>
                <a:gd name="T19" fmla="*/ 458 h 1015"/>
                <a:gd name="T20" fmla="*/ 0 w 807"/>
                <a:gd name="T21" fmla="*/ 492 h 1015"/>
                <a:gd name="T22" fmla="*/ 0 w 807"/>
                <a:gd name="T23" fmla="*/ 492 h 1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07" h="1015">
                  <a:moveTo>
                    <a:pt x="0" y="492"/>
                  </a:moveTo>
                  <a:lnTo>
                    <a:pt x="531" y="840"/>
                  </a:lnTo>
                  <a:lnTo>
                    <a:pt x="546" y="910"/>
                  </a:lnTo>
                  <a:lnTo>
                    <a:pt x="786" y="1015"/>
                  </a:lnTo>
                  <a:lnTo>
                    <a:pt x="807" y="619"/>
                  </a:lnTo>
                  <a:lnTo>
                    <a:pt x="550" y="534"/>
                  </a:lnTo>
                  <a:lnTo>
                    <a:pt x="557" y="98"/>
                  </a:lnTo>
                  <a:lnTo>
                    <a:pt x="344" y="0"/>
                  </a:lnTo>
                  <a:lnTo>
                    <a:pt x="50" y="87"/>
                  </a:lnTo>
                  <a:lnTo>
                    <a:pt x="63" y="458"/>
                  </a:lnTo>
                  <a:lnTo>
                    <a:pt x="0" y="492"/>
                  </a:lnTo>
                  <a:lnTo>
                    <a:pt x="0" y="492"/>
                  </a:lnTo>
                  <a:close/>
                </a:path>
              </a:pathLst>
            </a:custGeom>
            <a:solidFill>
              <a:srgbClr val="CCA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67" name="Freeform 59"/>
            <p:cNvSpPr>
              <a:spLocks/>
            </p:cNvSpPr>
            <p:nvPr/>
          </p:nvSpPr>
          <p:spPr bwMode="auto">
            <a:xfrm>
              <a:off x="2705" y="1893"/>
              <a:ext cx="147" cy="233"/>
            </a:xfrm>
            <a:custGeom>
              <a:avLst/>
              <a:gdLst>
                <a:gd name="T0" fmla="*/ 0 w 295"/>
                <a:gd name="T1" fmla="*/ 63 h 466"/>
                <a:gd name="T2" fmla="*/ 280 w 295"/>
                <a:gd name="T3" fmla="*/ 0 h 466"/>
                <a:gd name="T4" fmla="*/ 295 w 295"/>
                <a:gd name="T5" fmla="*/ 391 h 466"/>
                <a:gd name="T6" fmla="*/ 17 w 295"/>
                <a:gd name="T7" fmla="*/ 466 h 466"/>
                <a:gd name="T8" fmla="*/ 0 w 295"/>
                <a:gd name="T9" fmla="*/ 63 h 466"/>
                <a:gd name="T10" fmla="*/ 0 w 295"/>
                <a:gd name="T11" fmla="*/ 63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466">
                  <a:moveTo>
                    <a:pt x="0" y="63"/>
                  </a:moveTo>
                  <a:lnTo>
                    <a:pt x="280" y="0"/>
                  </a:lnTo>
                  <a:lnTo>
                    <a:pt x="295" y="391"/>
                  </a:lnTo>
                  <a:lnTo>
                    <a:pt x="17" y="466"/>
                  </a:lnTo>
                  <a:lnTo>
                    <a:pt x="0" y="63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68" name="Freeform 60"/>
            <p:cNvSpPr>
              <a:spLocks/>
            </p:cNvSpPr>
            <p:nvPr/>
          </p:nvSpPr>
          <p:spPr bwMode="auto">
            <a:xfrm>
              <a:off x="2587" y="1840"/>
              <a:ext cx="242" cy="89"/>
            </a:xfrm>
            <a:custGeom>
              <a:avLst/>
              <a:gdLst>
                <a:gd name="T0" fmla="*/ 0 w 485"/>
                <a:gd name="T1" fmla="*/ 101 h 179"/>
                <a:gd name="T2" fmla="*/ 234 w 485"/>
                <a:gd name="T3" fmla="*/ 179 h 179"/>
                <a:gd name="T4" fmla="*/ 485 w 485"/>
                <a:gd name="T5" fmla="*/ 111 h 179"/>
                <a:gd name="T6" fmla="*/ 291 w 485"/>
                <a:gd name="T7" fmla="*/ 0 h 179"/>
                <a:gd name="T8" fmla="*/ 0 w 485"/>
                <a:gd name="T9" fmla="*/ 101 h 179"/>
                <a:gd name="T10" fmla="*/ 0 w 485"/>
                <a:gd name="T11" fmla="*/ 10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" h="179">
                  <a:moveTo>
                    <a:pt x="0" y="101"/>
                  </a:moveTo>
                  <a:lnTo>
                    <a:pt x="234" y="179"/>
                  </a:lnTo>
                  <a:lnTo>
                    <a:pt x="485" y="111"/>
                  </a:lnTo>
                  <a:lnTo>
                    <a:pt x="291" y="0"/>
                  </a:lnTo>
                  <a:lnTo>
                    <a:pt x="0" y="101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69" name="Freeform 61"/>
            <p:cNvSpPr>
              <a:spLocks/>
            </p:cNvSpPr>
            <p:nvPr/>
          </p:nvSpPr>
          <p:spPr bwMode="auto">
            <a:xfrm>
              <a:off x="2538" y="2100"/>
              <a:ext cx="168" cy="205"/>
            </a:xfrm>
            <a:custGeom>
              <a:avLst/>
              <a:gdLst>
                <a:gd name="T0" fmla="*/ 8 w 337"/>
                <a:gd name="T1" fmla="*/ 411 h 411"/>
                <a:gd name="T2" fmla="*/ 0 w 337"/>
                <a:gd name="T3" fmla="*/ 59 h 411"/>
                <a:gd name="T4" fmla="*/ 202 w 337"/>
                <a:gd name="T5" fmla="*/ 0 h 411"/>
                <a:gd name="T6" fmla="*/ 337 w 337"/>
                <a:gd name="T7" fmla="*/ 50 h 411"/>
                <a:gd name="T8" fmla="*/ 333 w 337"/>
                <a:gd name="T9" fmla="*/ 348 h 411"/>
                <a:gd name="T10" fmla="*/ 8 w 337"/>
                <a:gd name="T11" fmla="*/ 411 h 411"/>
                <a:gd name="T12" fmla="*/ 8 w 337"/>
                <a:gd name="T13" fmla="*/ 411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7" h="411">
                  <a:moveTo>
                    <a:pt x="8" y="411"/>
                  </a:moveTo>
                  <a:lnTo>
                    <a:pt x="0" y="59"/>
                  </a:lnTo>
                  <a:lnTo>
                    <a:pt x="202" y="0"/>
                  </a:lnTo>
                  <a:lnTo>
                    <a:pt x="337" y="50"/>
                  </a:lnTo>
                  <a:lnTo>
                    <a:pt x="333" y="348"/>
                  </a:lnTo>
                  <a:lnTo>
                    <a:pt x="8" y="411"/>
                  </a:lnTo>
                  <a:lnTo>
                    <a:pt x="8" y="411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70" name="Freeform 62"/>
            <p:cNvSpPr>
              <a:spLocks/>
            </p:cNvSpPr>
            <p:nvPr/>
          </p:nvSpPr>
          <p:spPr bwMode="auto">
            <a:xfrm>
              <a:off x="2878" y="1903"/>
              <a:ext cx="429" cy="380"/>
            </a:xfrm>
            <a:custGeom>
              <a:avLst/>
              <a:gdLst>
                <a:gd name="T0" fmla="*/ 0 w 860"/>
                <a:gd name="T1" fmla="*/ 568 h 758"/>
                <a:gd name="T2" fmla="*/ 177 w 860"/>
                <a:gd name="T3" fmla="*/ 70 h 758"/>
                <a:gd name="T4" fmla="*/ 708 w 860"/>
                <a:gd name="T5" fmla="*/ 0 h 758"/>
                <a:gd name="T6" fmla="*/ 812 w 860"/>
                <a:gd name="T7" fmla="*/ 99 h 758"/>
                <a:gd name="T8" fmla="*/ 860 w 860"/>
                <a:gd name="T9" fmla="*/ 365 h 758"/>
                <a:gd name="T10" fmla="*/ 763 w 860"/>
                <a:gd name="T11" fmla="*/ 726 h 758"/>
                <a:gd name="T12" fmla="*/ 453 w 860"/>
                <a:gd name="T13" fmla="*/ 758 h 758"/>
                <a:gd name="T14" fmla="*/ 196 w 860"/>
                <a:gd name="T15" fmla="*/ 694 h 758"/>
                <a:gd name="T16" fmla="*/ 40 w 860"/>
                <a:gd name="T17" fmla="*/ 621 h 758"/>
                <a:gd name="T18" fmla="*/ 0 w 860"/>
                <a:gd name="T19" fmla="*/ 568 h 758"/>
                <a:gd name="T20" fmla="*/ 0 w 860"/>
                <a:gd name="T21" fmla="*/ 568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0" h="758">
                  <a:moveTo>
                    <a:pt x="0" y="568"/>
                  </a:moveTo>
                  <a:lnTo>
                    <a:pt x="177" y="70"/>
                  </a:lnTo>
                  <a:lnTo>
                    <a:pt x="708" y="0"/>
                  </a:lnTo>
                  <a:lnTo>
                    <a:pt x="812" y="99"/>
                  </a:lnTo>
                  <a:lnTo>
                    <a:pt x="860" y="365"/>
                  </a:lnTo>
                  <a:lnTo>
                    <a:pt x="763" y="726"/>
                  </a:lnTo>
                  <a:lnTo>
                    <a:pt x="453" y="758"/>
                  </a:lnTo>
                  <a:lnTo>
                    <a:pt x="196" y="694"/>
                  </a:lnTo>
                  <a:lnTo>
                    <a:pt x="40" y="621"/>
                  </a:lnTo>
                  <a:lnTo>
                    <a:pt x="0" y="568"/>
                  </a:lnTo>
                  <a:lnTo>
                    <a:pt x="0" y="568"/>
                  </a:lnTo>
                  <a:close/>
                </a:path>
              </a:pathLst>
            </a:custGeom>
            <a:solidFill>
              <a:srgbClr val="6E99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71" name="Freeform 63"/>
            <p:cNvSpPr>
              <a:spLocks/>
            </p:cNvSpPr>
            <p:nvPr/>
          </p:nvSpPr>
          <p:spPr bwMode="auto">
            <a:xfrm>
              <a:off x="2886" y="1487"/>
              <a:ext cx="413" cy="318"/>
            </a:xfrm>
            <a:custGeom>
              <a:avLst/>
              <a:gdLst>
                <a:gd name="T0" fmla="*/ 0 w 826"/>
                <a:gd name="T1" fmla="*/ 264 h 635"/>
                <a:gd name="T2" fmla="*/ 38 w 826"/>
                <a:gd name="T3" fmla="*/ 164 h 635"/>
                <a:gd name="T4" fmla="*/ 162 w 826"/>
                <a:gd name="T5" fmla="*/ 198 h 635"/>
                <a:gd name="T6" fmla="*/ 160 w 826"/>
                <a:gd name="T7" fmla="*/ 194 h 635"/>
                <a:gd name="T8" fmla="*/ 152 w 826"/>
                <a:gd name="T9" fmla="*/ 186 h 635"/>
                <a:gd name="T10" fmla="*/ 143 w 826"/>
                <a:gd name="T11" fmla="*/ 177 h 635"/>
                <a:gd name="T12" fmla="*/ 133 w 826"/>
                <a:gd name="T13" fmla="*/ 165 h 635"/>
                <a:gd name="T14" fmla="*/ 128 w 826"/>
                <a:gd name="T15" fmla="*/ 150 h 635"/>
                <a:gd name="T16" fmla="*/ 126 w 826"/>
                <a:gd name="T17" fmla="*/ 139 h 635"/>
                <a:gd name="T18" fmla="*/ 132 w 826"/>
                <a:gd name="T19" fmla="*/ 127 h 635"/>
                <a:gd name="T20" fmla="*/ 139 w 826"/>
                <a:gd name="T21" fmla="*/ 122 h 635"/>
                <a:gd name="T22" fmla="*/ 149 w 826"/>
                <a:gd name="T23" fmla="*/ 120 h 635"/>
                <a:gd name="T24" fmla="*/ 244 w 826"/>
                <a:gd name="T25" fmla="*/ 118 h 635"/>
                <a:gd name="T26" fmla="*/ 244 w 826"/>
                <a:gd name="T27" fmla="*/ 8 h 635"/>
                <a:gd name="T28" fmla="*/ 337 w 826"/>
                <a:gd name="T29" fmla="*/ 0 h 635"/>
                <a:gd name="T30" fmla="*/ 396 w 826"/>
                <a:gd name="T31" fmla="*/ 57 h 635"/>
                <a:gd name="T32" fmla="*/ 396 w 826"/>
                <a:gd name="T33" fmla="*/ 51 h 635"/>
                <a:gd name="T34" fmla="*/ 396 w 826"/>
                <a:gd name="T35" fmla="*/ 44 h 635"/>
                <a:gd name="T36" fmla="*/ 396 w 826"/>
                <a:gd name="T37" fmla="*/ 34 h 635"/>
                <a:gd name="T38" fmla="*/ 400 w 826"/>
                <a:gd name="T39" fmla="*/ 23 h 635"/>
                <a:gd name="T40" fmla="*/ 402 w 826"/>
                <a:gd name="T41" fmla="*/ 15 h 635"/>
                <a:gd name="T42" fmla="*/ 409 w 826"/>
                <a:gd name="T43" fmla="*/ 8 h 635"/>
                <a:gd name="T44" fmla="*/ 419 w 826"/>
                <a:gd name="T45" fmla="*/ 6 h 635"/>
                <a:gd name="T46" fmla="*/ 455 w 826"/>
                <a:gd name="T47" fmla="*/ 67 h 635"/>
                <a:gd name="T48" fmla="*/ 558 w 826"/>
                <a:gd name="T49" fmla="*/ 103 h 635"/>
                <a:gd name="T50" fmla="*/ 615 w 826"/>
                <a:gd name="T51" fmla="*/ 131 h 635"/>
                <a:gd name="T52" fmla="*/ 617 w 826"/>
                <a:gd name="T53" fmla="*/ 127 h 635"/>
                <a:gd name="T54" fmla="*/ 624 w 826"/>
                <a:gd name="T55" fmla="*/ 120 h 635"/>
                <a:gd name="T56" fmla="*/ 634 w 826"/>
                <a:gd name="T57" fmla="*/ 110 h 635"/>
                <a:gd name="T58" fmla="*/ 645 w 826"/>
                <a:gd name="T59" fmla="*/ 99 h 635"/>
                <a:gd name="T60" fmla="*/ 660 w 826"/>
                <a:gd name="T61" fmla="*/ 89 h 635"/>
                <a:gd name="T62" fmla="*/ 666 w 826"/>
                <a:gd name="T63" fmla="*/ 86 h 635"/>
                <a:gd name="T64" fmla="*/ 675 w 826"/>
                <a:gd name="T65" fmla="*/ 84 h 635"/>
                <a:gd name="T66" fmla="*/ 691 w 826"/>
                <a:gd name="T67" fmla="*/ 82 h 635"/>
                <a:gd name="T68" fmla="*/ 704 w 826"/>
                <a:gd name="T69" fmla="*/ 89 h 635"/>
                <a:gd name="T70" fmla="*/ 731 w 826"/>
                <a:gd name="T71" fmla="*/ 177 h 635"/>
                <a:gd name="T72" fmla="*/ 799 w 826"/>
                <a:gd name="T73" fmla="*/ 196 h 635"/>
                <a:gd name="T74" fmla="*/ 753 w 826"/>
                <a:gd name="T75" fmla="*/ 261 h 635"/>
                <a:gd name="T76" fmla="*/ 759 w 826"/>
                <a:gd name="T77" fmla="*/ 261 h 635"/>
                <a:gd name="T78" fmla="*/ 767 w 826"/>
                <a:gd name="T79" fmla="*/ 261 h 635"/>
                <a:gd name="T80" fmla="*/ 778 w 826"/>
                <a:gd name="T81" fmla="*/ 262 h 635"/>
                <a:gd name="T82" fmla="*/ 788 w 826"/>
                <a:gd name="T83" fmla="*/ 266 h 635"/>
                <a:gd name="T84" fmla="*/ 797 w 826"/>
                <a:gd name="T85" fmla="*/ 272 h 635"/>
                <a:gd name="T86" fmla="*/ 805 w 826"/>
                <a:gd name="T87" fmla="*/ 280 h 635"/>
                <a:gd name="T88" fmla="*/ 807 w 826"/>
                <a:gd name="T89" fmla="*/ 289 h 635"/>
                <a:gd name="T90" fmla="*/ 805 w 826"/>
                <a:gd name="T91" fmla="*/ 297 h 635"/>
                <a:gd name="T92" fmla="*/ 809 w 826"/>
                <a:gd name="T93" fmla="*/ 335 h 635"/>
                <a:gd name="T94" fmla="*/ 790 w 826"/>
                <a:gd name="T95" fmla="*/ 357 h 635"/>
                <a:gd name="T96" fmla="*/ 797 w 826"/>
                <a:gd name="T97" fmla="*/ 361 h 635"/>
                <a:gd name="T98" fmla="*/ 805 w 826"/>
                <a:gd name="T99" fmla="*/ 369 h 635"/>
                <a:gd name="T100" fmla="*/ 814 w 826"/>
                <a:gd name="T101" fmla="*/ 378 h 635"/>
                <a:gd name="T102" fmla="*/ 822 w 826"/>
                <a:gd name="T103" fmla="*/ 388 h 635"/>
                <a:gd name="T104" fmla="*/ 826 w 826"/>
                <a:gd name="T105" fmla="*/ 401 h 635"/>
                <a:gd name="T106" fmla="*/ 826 w 826"/>
                <a:gd name="T107" fmla="*/ 409 h 635"/>
                <a:gd name="T108" fmla="*/ 824 w 826"/>
                <a:gd name="T109" fmla="*/ 416 h 635"/>
                <a:gd name="T110" fmla="*/ 820 w 826"/>
                <a:gd name="T111" fmla="*/ 424 h 635"/>
                <a:gd name="T112" fmla="*/ 816 w 826"/>
                <a:gd name="T113" fmla="*/ 434 h 635"/>
                <a:gd name="T114" fmla="*/ 88 w 826"/>
                <a:gd name="T115" fmla="*/ 3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26" h="635">
                  <a:moveTo>
                    <a:pt x="88" y="357"/>
                  </a:moveTo>
                  <a:lnTo>
                    <a:pt x="0" y="264"/>
                  </a:lnTo>
                  <a:lnTo>
                    <a:pt x="97" y="247"/>
                  </a:lnTo>
                  <a:lnTo>
                    <a:pt x="38" y="164"/>
                  </a:lnTo>
                  <a:lnTo>
                    <a:pt x="71" y="158"/>
                  </a:lnTo>
                  <a:lnTo>
                    <a:pt x="162" y="198"/>
                  </a:lnTo>
                  <a:lnTo>
                    <a:pt x="162" y="196"/>
                  </a:lnTo>
                  <a:lnTo>
                    <a:pt x="160" y="194"/>
                  </a:lnTo>
                  <a:lnTo>
                    <a:pt x="156" y="190"/>
                  </a:lnTo>
                  <a:lnTo>
                    <a:pt x="152" y="186"/>
                  </a:lnTo>
                  <a:lnTo>
                    <a:pt x="147" y="183"/>
                  </a:lnTo>
                  <a:lnTo>
                    <a:pt x="143" y="177"/>
                  </a:lnTo>
                  <a:lnTo>
                    <a:pt x="137" y="169"/>
                  </a:lnTo>
                  <a:lnTo>
                    <a:pt x="133" y="165"/>
                  </a:lnTo>
                  <a:lnTo>
                    <a:pt x="130" y="158"/>
                  </a:lnTo>
                  <a:lnTo>
                    <a:pt x="128" y="150"/>
                  </a:lnTo>
                  <a:lnTo>
                    <a:pt x="126" y="145"/>
                  </a:lnTo>
                  <a:lnTo>
                    <a:pt x="126" y="139"/>
                  </a:lnTo>
                  <a:lnTo>
                    <a:pt x="128" y="131"/>
                  </a:lnTo>
                  <a:lnTo>
                    <a:pt x="132" y="127"/>
                  </a:lnTo>
                  <a:lnTo>
                    <a:pt x="135" y="126"/>
                  </a:lnTo>
                  <a:lnTo>
                    <a:pt x="139" y="122"/>
                  </a:lnTo>
                  <a:lnTo>
                    <a:pt x="143" y="120"/>
                  </a:lnTo>
                  <a:lnTo>
                    <a:pt x="149" y="120"/>
                  </a:lnTo>
                  <a:lnTo>
                    <a:pt x="172" y="103"/>
                  </a:lnTo>
                  <a:lnTo>
                    <a:pt x="244" y="118"/>
                  </a:lnTo>
                  <a:lnTo>
                    <a:pt x="213" y="30"/>
                  </a:lnTo>
                  <a:lnTo>
                    <a:pt x="244" y="8"/>
                  </a:lnTo>
                  <a:lnTo>
                    <a:pt x="310" y="30"/>
                  </a:lnTo>
                  <a:lnTo>
                    <a:pt x="337" y="0"/>
                  </a:lnTo>
                  <a:lnTo>
                    <a:pt x="377" y="19"/>
                  </a:lnTo>
                  <a:lnTo>
                    <a:pt x="396" y="57"/>
                  </a:lnTo>
                  <a:lnTo>
                    <a:pt x="396" y="55"/>
                  </a:lnTo>
                  <a:lnTo>
                    <a:pt x="396" y="51"/>
                  </a:lnTo>
                  <a:lnTo>
                    <a:pt x="396" y="48"/>
                  </a:lnTo>
                  <a:lnTo>
                    <a:pt x="396" y="44"/>
                  </a:lnTo>
                  <a:lnTo>
                    <a:pt x="396" y="38"/>
                  </a:lnTo>
                  <a:lnTo>
                    <a:pt x="396" y="34"/>
                  </a:lnTo>
                  <a:lnTo>
                    <a:pt x="398" y="29"/>
                  </a:lnTo>
                  <a:lnTo>
                    <a:pt x="400" y="23"/>
                  </a:lnTo>
                  <a:lnTo>
                    <a:pt x="402" y="19"/>
                  </a:lnTo>
                  <a:lnTo>
                    <a:pt x="402" y="15"/>
                  </a:lnTo>
                  <a:lnTo>
                    <a:pt x="405" y="11"/>
                  </a:lnTo>
                  <a:lnTo>
                    <a:pt x="409" y="8"/>
                  </a:lnTo>
                  <a:lnTo>
                    <a:pt x="413" y="8"/>
                  </a:lnTo>
                  <a:lnTo>
                    <a:pt x="419" y="6"/>
                  </a:lnTo>
                  <a:lnTo>
                    <a:pt x="424" y="8"/>
                  </a:lnTo>
                  <a:lnTo>
                    <a:pt x="455" y="67"/>
                  </a:lnTo>
                  <a:lnTo>
                    <a:pt x="491" y="0"/>
                  </a:lnTo>
                  <a:lnTo>
                    <a:pt x="558" y="103"/>
                  </a:lnTo>
                  <a:lnTo>
                    <a:pt x="592" y="59"/>
                  </a:lnTo>
                  <a:lnTo>
                    <a:pt x="615" y="131"/>
                  </a:lnTo>
                  <a:lnTo>
                    <a:pt x="615" y="129"/>
                  </a:lnTo>
                  <a:lnTo>
                    <a:pt x="617" y="127"/>
                  </a:lnTo>
                  <a:lnTo>
                    <a:pt x="618" y="124"/>
                  </a:lnTo>
                  <a:lnTo>
                    <a:pt x="624" y="120"/>
                  </a:lnTo>
                  <a:lnTo>
                    <a:pt x="628" y="114"/>
                  </a:lnTo>
                  <a:lnTo>
                    <a:pt x="634" y="110"/>
                  </a:lnTo>
                  <a:lnTo>
                    <a:pt x="639" y="105"/>
                  </a:lnTo>
                  <a:lnTo>
                    <a:pt x="645" y="99"/>
                  </a:lnTo>
                  <a:lnTo>
                    <a:pt x="653" y="93"/>
                  </a:lnTo>
                  <a:lnTo>
                    <a:pt x="660" y="89"/>
                  </a:lnTo>
                  <a:lnTo>
                    <a:pt x="664" y="88"/>
                  </a:lnTo>
                  <a:lnTo>
                    <a:pt x="666" y="86"/>
                  </a:lnTo>
                  <a:lnTo>
                    <a:pt x="672" y="84"/>
                  </a:lnTo>
                  <a:lnTo>
                    <a:pt x="675" y="84"/>
                  </a:lnTo>
                  <a:lnTo>
                    <a:pt x="683" y="82"/>
                  </a:lnTo>
                  <a:lnTo>
                    <a:pt x="691" y="82"/>
                  </a:lnTo>
                  <a:lnTo>
                    <a:pt x="696" y="86"/>
                  </a:lnTo>
                  <a:lnTo>
                    <a:pt x="704" y="89"/>
                  </a:lnTo>
                  <a:lnTo>
                    <a:pt x="729" y="118"/>
                  </a:lnTo>
                  <a:lnTo>
                    <a:pt x="731" y="177"/>
                  </a:lnTo>
                  <a:lnTo>
                    <a:pt x="778" y="171"/>
                  </a:lnTo>
                  <a:lnTo>
                    <a:pt x="799" y="196"/>
                  </a:lnTo>
                  <a:lnTo>
                    <a:pt x="778" y="238"/>
                  </a:lnTo>
                  <a:lnTo>
                    <a:pt x="753" y="261"/>
                  </a:lnTo>
                  <a:lnTo>
                    <a:pt x="757" y="261"/>
                  </a:lnTo>
                  <a:lnTo>
                    <a:pt x="759" y="261"/>
                  </a:lnTo>
                  <a:lnTo>
                    <a:pt x="763" y="261"/>
                  </a:lnTo>
                  <a:lnTo>
                    <a:pt x="767" y="261"/>
                  </a:lnTo>
                  <a:lnTo>
                    <a:pt x="772" y="261"/>
                  </a:lnTo>
                  <a:lnTo>
                    <a:pt x="778" y="262"/>
                  </a:lnTo>
                  <a:lnTo>
                    <a:pt x="784" y="264"/>
                  </a:lnTo>
                  <a:lnTo>
                    <a:pt x="788" y="266"/>
                  </a:lnTo>
                  <a:lnTo>
                    <a:pt x="793" y="268"/>
                  </a:lnTo>
                  <a:lnTo>
                    <a:pt x="797" y="272"/>
                  </a:lnTo>
                  <a:lnTo>
                    <a:pt x="801" y="276"/>
                  </a:lnTo>
                  <a:lnTo>
                    <a:pt x="805" y="280"/>
                  </a:lnTo>
                  <a:lnTo>
                    <a:pt x="807" y="287"/>
                  </a:lnTo>
                  <a:lnTo>
                    <a:pt x="807" y="289"/>
                  </a:lnTo>
                  <a:lnTo>
                    <a:pt x="807" y="293"/>
                  </a:lnTo>
                  <a:lnTo>
                    <a:pt x="805" y="297"/>
                  </a:lnTo>
                  <a:lnTo>
                    <a:pt x="805" y="300"/>
                  </a:lnTo>
                  <a:lnTo>
                    <a:pt x="809" y="335"/>
                  </a:lnTo>
                  <a:lnTo>
                    <a:pt x="788" y="356"/>
                  </a:lnTo>
                  <a:lnTo>
                    <a:pt x="790" y="357"/>
                  </a:lnTo>
                  <a:lnTo>
                    <a:pt x="793" y="359"/>
                  </a:lnTo>
                  <a:lnTo>
                    <a:pt x="797" y="361"/>
                  </a:lnTo>
                  <a:lnTo>
                    <a:pt x="801" y="365"/>
                  </a:lnTo>
                  <a:lnTo>
                    <a:pt x="805" y="369"/>
                  </a:lnTo>
                  <a:lnTo>
                    <a:pt x="809" y="373"/>
                  </a:lnTo>
                  <a:lnTo>
                    <a:pt x="814" y="378"/>
                  </a:lnTo>
                  <a:lnTo>
                    <a:pt x="818" y="382"/>
                  </a:lnTo>
                  <a:lnTo>
                    <a:pt x="822" y="388"/>
                  </a:lnTo>
                  <a:lnTo>
                    <a:pt x="824" y="394"/>
                  </a:lnTo>
                  <a:lnTo>
                    <a:pt x="826" y="401"/>
                  </a:lnTo>
                  <a:lnTo>
                    <a:pt x="826" y="405"/>
                  </a:lnTo>
                  <a:lnTo>
                    <a:pt x="826" y="409"/>
                  </a:lnTo>
                  <a:lnTo>
                    <a:pt x="826" y="413"/>
                  </a:lnTo>
                  <a:lnTo>
                    <a:pt x="824" y="416"/>
                  </a:lnTo>
                  <a:lnTo>
                    <a:pt x="822" y="420"/>
                  </a:lnTo>
                  <a:lnTo>
                    <a:pt x="820" y="424"/>
                  </a:lnTo>
                  <a:lnTo>
                    <a:pt x="818" y="428"/>
                  </a:lnTo>
                  <a:lnTo>
                    <a:pt x="816" y="434"/>
                  </a:lnTo>
                  <a:lnTo>
                    <a:pt x="636" y="635"/>
                  </a:lnTo>
                  <a:lnTo>
                    <a:pt x="88" y="357"/>
                  </a:lnTo>
                  <a:lnTo>
                    <a:pt x="88" y="357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72" name="Freeform 64"/>
            <p:cNvSpPr>
              <a:spLocks/>
            </p:cNvSpPr>
            <p:nvPr/>
          </p:nvSpPr>
          <p:spPr bwMode="auto">
            <a:xfrm>
              <a:off x="2880" y="1618"/>
              <a:ext cx="117" cy="67"/>
            </a:xfrm>
            <a:custGeom>
              <a:avLst/>
              <a:gdLst>
                <a:gd name="T0" fmla="*/ 44 w 234"/>
                <a:gd name="T1" fmla="*/ 0 h 133"/>
                <a:gd name="T2" fmla="*/ 46 w 234"/>
                <a:gd name="T3" fmla="*/ 2 h 133"/>
                <a:gd name="T4" fmla="*/ 51 w 234"/>
                <a:gd name="T5" fmla="*/ 6 h 133"/>
                <a:gd name="T6" fmla="*/ 53 w 234"/>
                <a:gd name="T7" fmla="*/ 10 h 133"/>
                <a:gd name="T8" fmla="*/ 57 w 234"/>
                <a:gd name="T9" fmla="*/ 12 h 133"/>
                <a:gd name="T10" fmla="*/ 63 w 234"/>
                <a:gd name="T11" fmla="*/ 16 h 133"/>
                <a:gd name="T12" fmla="*/ 68 w 234"/>
                <a:gd name="T13" fmla="*/ 19 h 133"/>
                <a:gd name="T14" fmla="*/ 72 w 234"/>
                <a:gd name="T15" fmla="*/ 23 h 133"/>
                <a:gd name="T16" fmla="*/ 78 w 234"/>
                <a:gd name="T17" fmla="*/ 27 h 133"/>
                <a:gd name="T18" fmla="*/ 86 w 234"/>
                <a:gd name="T19" fmla="*/ 29 h 133"/>
                <a:gd name="T20" fmla="*/ 91 w 234"/>
                <a:gd name="T21" fmla="*/ 33 h 133"/>
                <a:gd name="T22" fmla="*/ 99 w 234"/>
                <a:gd name="T23" fmla="*/ 35 h 133"/>
                <a:gd name="T24" fmla="*/ 105 w 234"/>
                <a:gd name="T25" fmla="*/ 37 h 133"/>
                <a:gd name="T26" fmla="*/ 112 w 234"/>
                <a:gd name="T27" fmla="*/ 37 h 133"/>
                <a:gd name="T28" fmla="*/ 120 w 234"/>
                <a:gd name="T29" fmla="*/ 37 h 133"/>
                <a:gd name="T30" fmla="*/ 125 w 234"/>
                <a:gd name="T31" fmla="*/ 35 h 133"/>
                <a:gd name="T32" fmla="*/ 133 w 234"/>
                <a:gd name="T33" fmla="*/ 33 h 133"/>
                <a:gd name="T34" fmla="*/ 139 w 234"/>
                <a:gd name="T35" fmla="*/ 31 h 133"/>
                <a:gd name="T36" fmla="*/ 144 w 234"/>
                <a:gd name="T37" fmla="*/ 29 h 133"/>
                <a:gd name="T38" fmla="*/ 150 w 234"/>
                <a:gd name="T39" fmla="*/ 25 h 133"/>
                <a:gd name="T40" fmla="*/ 156 w 234"/>
                <a:gd name="T41" fmla="*/ 23 h 133"/>
                <a:gd name="T42" fmla="*/ 160 w 234"/>
                <a:gd name="T43" fmla="*/ 19 h 133"/>
                <a:gd name="T44" fmla="*/ 163 w 234"/>
                <a:gd name="T45" fmla="*/ 18 h 133"/>
                <a:gd name="T46" fmla="*/ 169 w 234"/>
                <a:gd name="T47" fmla="*/ 12 h 133"/>
                <a:gd name="T48" fmla="*/ 175 w 234"/>
                <a:gd name="T49" fmla="*/ 6 h 133"/>
                <a:gd name="T50" fmla="*/ 179 w 234"/>
                <a:gd name="T51" fmla="*/ 4 h 133"/>
                <a:gd name="T52" fmla="*/ 179 w 234"/>
                <a:gd name="T53" fmla="*/ 2 h 133"/>
                <a:gd name="T54" fmla="*/ 179 w 234"/>
                <a:gd name="T55" fmla="*/ 4 h 133"/>
                <a:gd name="T56" fmla="*/ 177 w 234"/>
                <a:gd name="T57" fmla="*/ 8 h 133"/>
                <a:gd name="T58" fmla="*/ 175 w 234"/>
                <a:gd name="T59" fmla="*/ 14 h 133"/>
                <a:gd name="T60" fmla="*/ 175 w 234"/>
                <a:gd name="T61" fmla="*/ 21 h 133"/>
                <a:gd name="T62" fmla="*/ 173 w 234"/>
                <a:gd name="T63" fmla="*/ 27 h 133"/>
                <a:gd name="T64" fmla="*/ 173 w 234"/>
                <a:gd name="T65" fmla="*/ 35 h 133"/>
                <a:gd name="T66" fmla="*/ 173 w 234"/>
                <a:gd name="T67" fmla="*/ 38 h 133"/>
                <a:gd name="T68" fmla="*/ 177 w 234"/>
                <a:gd name="T69" fmla="*/ 42 h 133"/>
                <a:gd name="T70" fmla="*/ 179 w 234"/>
                <a:gd name="T71" fmla="*/ 42 h 133"/>
                <a:gd name="T72" fmla="*/ 183 w 234"/>
                <a:gd name="T73" fmla="*/ 42 h 133"/>
                <a:gd name="T74" fmla="*/ 186 w 234"/>
                <a:gd name="T75" fmla="*/ 40 h 133"/>
                <a:gd name="T76" fmla="*/ 190 w 234"/>
                <a:gd name="T77" fmla="*/ 40 h 133"/>
                <a:gd name="T78" fmla="*/ 194 w 234"/>
                <a:gd name="T79" fmla="*/ 40 h 133"/>
                <a:gd name="T80" fmla="*/ 200 w 234"/>
                <a:gd name="T81" fmla="*/ 40 h 133"/>
                <a:gd name="T82" fmla="*/ 203 w 234"/>
                <a:gd name="T83" fmla="*/ 38 h 133"/>
                <a:gd name="T84" fmla="*/ 209 w 234"/>
                <a:gd name="T85" fmla="*/ 38 h 133"/>
                <a:gd name="T86" fmla="*/ 213 w 234"/>
                <a:gd name="T87" fmla="*/ 37 h 133"/>
                <a:gd name="T88" fmla="*/ 217 w 234"/>
                <a:gd name="T89" fmla="*/ 37 h 133"/>
                <a:gd name="T90" fmla="*/ 221 w 234"/>
                <a:gd name="T91" fmla="*/ 35 h 133"/>
                <a:gd name="T92" fmla="*/ 226 w 234"/>
                <a:gd name="T93" fmla="*/ 35 h 133"/>
                <a:gd name="T94" fmla="*/ 230 w 234"/>
                <a:gd name="T95" fmla="*/ 33 h 133"/>
                <a:gd name="T96" fmla="*/ 234 w 234"/>
                <a:gd name="T97" fmla="*/ 33 h 133"/>
                <a:gd name="T98" fmla="*/ 221 w 234"/>
                <a:gd name="T99" fmla="*/ 92 h 133"/>
                <a:gd name="T100" fmla="*/ 95 w 234"/>
                <a:gd name="T101" fmla="*/ 133 h 133"/>
                <a:gd name="T102" fmla="*/ 86 w 234"/>
                <a:gd name="T103" fmla="*/ 73 h 133"/>
                <a:gd name="T104" fmla="*/ 0 w 234"/>
                <a:gd name="T105" fmla="*/ 21 h 133"/>
                <a:gd name="T106" fmla="*/ 44 w 234"/>
                <a:gd name="T107" fmla="*/ 0 h 133"/>
                <a:gd name="T108" fmla="*/ 44 w 234"/>
                <a:gd name="T109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" h="133">
                  <a:moveTo>
                    <a:pt x="44" y="0"/>
                  </a:moveTo>
                  <a:lnTo>
                    <a:pt x="46" y="2"/>
                  </a:lnTo>
                  <a:lnTo>
                    <a:pt x="51" y="6"/>
                  </a:lnTo>
                  <a:lnTo>
                    <a:pt x="53" y="10"/>
                  </a:lnTo>
                  <a:lnTo>
                    <a:pt x="57" y="12"/>
                  </a:lnTo>
                  <a:lnTo>
                    <a:pt x="63" y="16"/>
                  </a:lnTo>
                  <a:lnTo>
                    <a:pt x="68" y="19"/>
                  </a:lnTo>
                  <a:lnTo>
                    <a:pt x="72" y="23"/>
                  </a:lnTo>
                  <a:lnTo>
                    <a:pt x="78" y="27"/>
                  </a:lnTo>
                  <a:lnTo>
                    <a:pt x="86" y="29"/>
                  </a:lnTo>
                  <a:lnTo>
                    <a:pt x="91" y="33"/>
                  </a:lnTo>
                  <a:lnTo>
                    <a:pt x="99" y="35"/>
                  </a:lnTo>
                  <a:lnTo>
                    <a:pt x="105" y="37"/>
                  </a:lnTo>
                  <a:lnTo>
                    <a:pt x="112" y="37"/>
                  </a:lnTo>
                  <a:lnTo>
                    <a:pt x="120" y="37"/>
                  </a:lnTo>
                  <a:lnTo>
                    <a:pt x="125" y="35"/>
                  </a:lnTo>
                  <a:lnTo>
                    <a:pt x="133" y="33"/>
                  </a:lnTo>
                  <a:lnTo>
                    <a:pt x="139" y="31"/>
                  </a:lnTo>
                  <a:lnTo>
                    <a:pt x="144" y="29"/>
                  </a:lnTo>
                  <a:lnTo>
                    <a:pt x="150" y="25"/>
                  </a:lnTo>
                  <a:lnTo>
                    <a:pt x="156" y="23"/>
                  </a:lnTo>
                  <a:lnTo>
                    <a:pt x="160" y="19"/>
                  </a:lnTo>
                  <a:lnTo>
                    <a:pt x="163" y="18"/>
                  </a:lnTo>
                  <a:lnTo>
                    <a:pt x="169" y="12"/>
                  </a:lnTo>
                  <a:lnTo>
                    <a:pt x="175" y="6"/>
                  </a:lnTo>
                  <a:lnTo>
                    <a:pt x="179" y="4"/>
                  </a:lnTo>
                  <a:lnTo>
                    <a:pt x="179" y="2"/>
                  </a:lnTo>
                  <a:lnTo>
                    <a:pt x="179" y="4"/>
                  </a:lnTo>
                  <a:lnTo>
                    <a:pt x="177" y="8"/>
                  </a:lnTo>
                  <a:lnTo>
                    <a:pt x="175" y="14"/>
                  </a:lnTo>
                  <a:lnTo>
                    <a:pt x="175" y="21"/>
                  </a:lnTo>
                  <a:lnTo>
                    <a:pt x="173" y="27"/>
                  </a:lnTo>
                  <a:lnTo>
                    <a:pt x="173" y="35"/>
                  </a:lnTo>
                  <a:lnTo>
                    <a:pt x="173" y="38"/>
                  </a:lnTo>
                  <a:lnTo>
                    <a:pt x="177" y="42"/>
                  </a:lnTo>
                  <a:lnTo>
                    <a:pt x="179" y="42"/>
                  </a:lnTo>
                  <a:lnTo>
                    <a:pt x="183" y="42"/>
                  </a:lnTo>
                  <a:lnTo>
                    <a:pt x="186" y="40"/>
                  </a:lnTo>
                  <a:lnTo>
                    <a:pt x="190" y="40"/>
                  </a:lnTo>
                  <a:lnTo>
                    <a:pt x="194" y="40"/>
                  </a:lnTo>
                  <a:lnTo>
                    <a:pt x="200" y="40"/>
                  </a:lnTo>
                  <a:lnTo>
                    <a:pt x="203" y="38"/>
                  </a:lnTo>
                  <a:lnTo>
                    <a:pt x="209" y="38"/>
                  </a:lnTo>
                  <a:lnTo>
                    <a:pt x="213" y="37"/>
                  </a:lnTo>
                  <a:lnTo>
                    <a:pt x="217" y="37"/>
                  </a:lnTo>
                  <a:lnTo>
                    <a:pt x="221" y="35"/>
                  </a:lnTo>
                  <a:lnTo>
                    <a:pt x="226" y="35"/>
                  </a:lnTo>
                  <a:lnTo>
                    <a:pt x="230" y="33"/>
                  </a:lnTo>
                  <a:lnTo>
                    <a:pt x="234" y="33"/>
                  </a:lnTo>
                  <a:lnTo>
                    <a:pt x="221" y="92"/>
                  </a:lnTo>
                  <a:lnTo>
                    <a:pt x="95" y="133"/>
                  </a:lnTo>
                  <a:lnTo>
                    <a:pt x="86" y="73"/>
                  </a:lnTo>
                  <a:lnTo>
                    <a:pt x="0" y="21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73" name="Freeform 65"/>
            <p:cNvSpPr>
              <a:spLocks/>
            </p:cNvSpPr>
            <p:nvPr/>
          </p:nvSpPr>
          <p:spPr bwMode="auto">
            <a:xfrm>
              <a:off x="3131" y="1648"/>
              <a:ext cx="170" cy="159"/>
            </a:xfrm>
            <a:custGeom>
              <a:avLst/>
              <a:gdLst>
                <a:gd name="T0" fmla="*/ 57 w 339"/>
                <a:gd name="T1" fmla="*/ 2 h 320"/>
                <a:gd name="T2" fmla="*/ 51 w 339"/>
                <a:gd name="T3" fmla="*/ 8 h 320"/>
                <a:gd name="T4" fmla="*/ 49 w 339"/>
                <a:gd name="T5" fmla="*/ 17 h 320"/>
                <a:gd name="T6" fmla="*/ 53 w 339"/>
                <a:gd name="T7" fmla="*/ 25 h 320"/>
                <a:gd name="T8" fmla="*/ 59 w 339"/>
                <a:gd name="T9" fmla="*/ 29 h 320"/>
                <a:gd name="T10" fmla="*/ 70 w 339"/>
                <a:gd name="T11" fmla="*/ 31 h 320"/>
                <a:gd name="T12" fmla="*/ 84 w 339"/>
                <a:gd name="T13" fmla="*/ 31 h 320"/>
                <a:gd name="T14" fmla="*/ 99 w 339"/>
                <a:gd name="T15" fmla="*/ 29 h 320"/>
                <a:gd name="T16" fmla="*/ 108 w 339"/>
                <a:gd name="T17" fmla="*/ 25 h 320"/>
                <a:gd name="T18" fmla="*/ 118 w 339"/>
                <a:gd name="T19" fmla="*/ 23 h 320"/>
                <a:gd name="T20" fmla="*/ 127 w 339"/>
                <a:gd name="T21" fmla="*/ 19 h 320"/>
                <a:gd name="T22" fmla="*/ 141 w 339"/>
                <a:gd name="T23" fmla="*/ 14 h 320"/>
                <a:gd name="T24" fmla="*/ 148 w 339"/>
                <a:gd name="T25" fmla="*/ 10 h 320"/>
                <a:gd name="T26" fmla="*/ 154 w 339"/>
                <a:gd name="T27" fmla="*/ 8 h 320"/>
                <a:gd name="T28" fmla="*/ 154 w 339"/>
                <a:gd name="T29" fmla="*/ 8 h 320"/>
                <a:gd name="T30" fmla="*/ 150 w 339"/>
                <a:gd name="T31" fmla="*/ 17 h 320"/>
                <a:gd name="T32" fmla="*/ 146 w 339"/>
                <a:gd name="T33" fmla="*/ 31 h 320"/>
                <a:gd name="T34" fmla="*/ 148 w 339"/>
                <a:gd name="T35" fmla="*/ 40 h 320"/>
                <a:gd name="T36" fmla="*/ 154 w 339"/>
                <a:gd name="T37" fmla="*/ 46 h 320"/>
                <a:gd name="T38" fmla="*/ 162 w 339"/>
                <a:gd name="T39" fmla="*/ 50 h 320"/>
                <a:gd name="T40" fmla="*/ 171 w 339"/>
                <a:gd name="T41" fmla="*/ 50 h 320"/>
                <a:gd name="T42" fmla="*/ 181 w 339"/>
                <a:gd name="T43" fmla="*/ 48 h 320"/>
                <a:gd name="T44" fmla="*/ 190 w 339"/>
                <a:gd name="T45" fmla="*/ 46 h 320"/>
                <a:gd name="T46" fmla="*/ 198 w 339"/>
                <a:gd name="T47" fmla="*/ 42 h 320"/>
                <a:gd name="T48" fmla="*/ 205 w 339"/>
                <a:gd name="T49" fmla="*/ 40 h 320"/>
                <a:gd name="T50" fmla="*/ 213 w 339"/>
                <a:gd name="T51" fmla="*/ 36 h 320"/>
                <a:gd name="T52" fmla="*/ 215 w 339"/>
                <a:gd name="T53" fmla="*/ 38 h 320"/>
                <a:gd name="T54" fmla="*/ 209 w 339"/>
                <a:gd name="T55" fmla="*/ 46 h 320"/>
                <a:gd name="T56" fmla="*/ 203 w 339"/>
                <a:gd name="T57" fmla="*/ 57 h 320"/>
                <a:gd name="T58" fmla="*/ 203 w 339"/>
                <a:gd name="T59" fmla="*/ 65 h 320"/>
                <a:gd name="T60" fmla="*/ 209 w 339"/>
                <a:gd name="T61" fmla="*/ 69 h 320"/>
                <a:gd name="T62" fmla="*/ 219 w 339"/>
                <a:gd name="T63" fmla="*/ 71 h 320"/>
                <a:gd name="T64" fmla="*/ 228 w 339"/>
                <a:gd name="T65" fmla="*/ 71 h 320"/>
                <a:gd name="T66" fmla="*/ 238 w 339"/>
                <a:gd name="T67" fmla="*/ 69 h 320"/>
                <a:gd name="T68" fmla="*/ 249 w 339"/>
                <a:gd name="T69" fmla="*/ 65 h 320"/>
                <a:gd name="T70" fmla="*/ 259 w 339"/>
                <a:gd name="T71" fmla="*/ 59 h 320"/>
                <a:gd name="T72" fmla="*/ 268 w 339"/>
                <a:gd name="T73" fmla="*/ 54 h 320"/>
                <a:gd name="T74" fmla="*/ 276 w 339"/>
                <a:gd name="T75" fmla="*/ 48 h 320"/>
                <a:gd name="T76" fmla="*/ 314 w 339"/>
                <a:gd name="T77" fmla="*/ 31 h 320"/>
                <a:gd name="T78" fmla="*/ 318 w 339"/>
                <a:gd name="T79" fmla="*/ 36 h 320"/>
                <a:gd name="T80" fmla="*/ 323 w 339"/>
                <a:gd name="T81" fmla="*/ 46 h 320"/>
                <a:gd name="T82" fmla="*/ 329 w 339"/>
                <a:gd name="T83" fmla="*/ 57 h 320"/>
                <a:gd name="T84" fmla="*/ 335 w 339"/>
                <a:gd name="T85" fmla="*/ 71 h 320"/>
                <a:gd name="T86" fmla="*/ 339 w 339"/>
                <a:gd name="T87" fmla="*/ 86 h 320"/>
                <a:gd name="T88" fmla="*/ 337 w 339"/>
                <a:gd name="T89" fmla="*/ 99 h 320"/>
                <a:gd name="T90" fmla="*/ 331 w 339"/>
                <a:gd name="T91" fmla="*/ 111 h 320"/>
                <a:gd name="T92" fmla="*/ 141 w 339"/>
                <a:gd name="T93" fmla="*/ 320 h 320"/>
                <a:gd name="T94" fmla="*/ 11 w 339"/>
                <a:gd name="T95" fmla="*/ 50 h 320"/>
                <a:gd name="T96" fmla="*/ 59 w 339"/>
                <a:gd name="T97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39" h="320">
                  <a:moveTo>
                    <a:pt x="59" y="0"/>
                  </a:moveTo>
                  <a:lnTo>
                    <a:pt x="57" y="2"/>
                  </a:lnTo>
                  <a:lnTo>
                    <a:pt x="55" y="4"/>
                  </a:lnTo>
                  <a:lnTo>
                    <a:pt x="51" y="8"/>
                  </a:lnTo>
                  <a:lnTo>
                    <a:pt x="51" y="14"/>
                  </a:lnTo>
                  <a:lnTo>
                    <a:pt x="49" y="17"/>
                  </a:lnTo>
                  <a:lnTo>
                    <a:pt x="51" y="23"/>
                  </a:lnTo>
                  <a:lnTo>
                    <a:pt x="53" y="25"/>
                  </a:lnTo>
                  <a:lnTo>
                    <a:pt x="55" y="27"/>
                  </a:lnTo>
                  <a:lnTo>
                    <a:pt x="59" y="29"/>
                  </a:lnTo>
                  <a:lnTo>
                    <a:pt x="65" y="31"/>
                  </a:lnTo>
                  <a:lnTo>
                    <a:pt x="70" y="31"/>
                  </a:lnTo>
                  <a:lnTo>
                    <a:pt x="76" y="33"/>
                  </a:lnTo>
                  <a:lnTo>
                    <a:pt x="84" y="31"/>
                  </a:lnTo>
                  <a:lnTo>
                    <a:pt x="91" y="31"/>
                  </a:lnTo>
                  <a:lnTo>
                    <a:pt x="99" y="29"/>
                  </a:lnTo>
                  <a:lnTo>
                    <a:pt x="106" y="27"/>
                  </a:lnTo>
                  <a:lnTo>
                    <a:pt x="108" y="25"/>
                  </a:lnTo>
                  <a:lnTo>
                    <a:pt x="114" y="25"/>
                  </a:lnTo>
                  <a:lnTo>
                    <a:pt x="118" y="23"/>
                  </a:lnTo>
                  <a:lnTo>
                    <a:pt x="122" y="23"/>
                  </a:lnTo>
                  <a:lnTo>
                    <a:pt x="127" y="19"/>
                  </a:lnTo>
                  <a:lnTo>
                    <a:pt x="135" y="17"/>
                  </a:lnTo>
                  <a:lnTo>
                    <a:pt x="141" y="14"/>
                  </a:lnTo>
                  <a:lnTo>
                    <a:pt x="146" y="12"/>
                  </a:lnTo>
                  <a:lnTo>
                    <a:pt x="148" y="10"/>
                  </a:lnTo>
                  <a:lnTo>
                    <a:pt x="152" y="8"/>
                  </a:lnTo>
                  <a:lnTo>
                    <a:pt x="154" y="8"/>
                  </a:lnTo>
                  <a:lnTo>
                    <a:pt x="156" y="8"/>
                  </a:lnTo>
                  <a:lnTo>
                    <a:pt x="154" y="8"/>
                  </a:lnTo>
                  <a:lnTo>
                    <a:pt x="152" y="12"/>
                  </a:lnTo>
                  <a:lnTo>
                    <a:pt x="150" y="17"/>
                  </a:lnTo>
                  <a:lnTo>
                    <a:pt x="148" y="25"/>
                  </a:lnTo>
                  <a:lnTo>
                    <a:pt x="146" y="31"/>
                  </a:lnTo>
                  <a:lnTo>
                    <a:pt x="148" y="38"/>
                  </a:lnTo>
                  <a:lnTo>
                    <a:pt x="148" y="40"/>
                  </a:lnTo>
                  <a:lnTo>
                    <a:pt x="150" y="44"/>
                  </a:lnTo>
                  <a:lnTo>
                    <a:pt x="154" y="46"/>
                  </a:lnTo>
                  <a:lnTo>
                    <a:pt x="158" y="50"/>
                  </a:lnTo>
                  <a:lnTo>
                    <a:pt x="162" y="50"/>
                  </a:lnTo>
                  <a:lnTo>
                    <a:pt x="165" y="50"/>
                  </a:lnTo>
                  <a:lnTo>
                    <a:pt x="171" y="50"/>
                  </a:lnTo>
                  <a:lnTo>
                    <a:pt x="175" y="50"/>
                  </a:lnTo>
                  <a:lnTo>
                    <a:pt x="181" y="48"/>
                  </a:lnTo>
                  <a:lnTo>
                    <a:pt x="184" y="46"/>
                  </a:lnTo>
                  <a:lnTo>
                    <a:pt x="190" y="46"/>
                  </a:lnTo>
                  <a:lnTo>
                    <a:pt x="194" y="44"/>
                  </a:lnTo>
                  <a:lnTo>
                    <a:pt x="198" y="42"/>
                  </a:lnTo>
                  <a:lnTo>
                    <a:pt x="202" y="40"/>
                  </a:lnTo>
                  <a:lnTo>
                    <a:pt x="205" y="40"/>
                  </a:lnTo>
                  <a:lnTo>
                    <a:pt x="209" y="38"/>
                  </a:lnTo>
                  <a:lnTo>
                    <a:pt x="213" y="36"/>
                  </a:lnTo>
                  <a:lnTo>
                    <a:pt x="215" y="36"/>
                  </a:lnTo>
                  <a:lnTo>
                    <a:pt x="215" y="38"/>
                  </a:lnTo>
                  <a:lnTo>
                    <a:pt x="211" y="40"/>
                  </a:lnTo>
                  <a:lnTo>
                    <a:pt x="209" y="46"/>
                  </a:lnTo>
                  <a:lnTo>
                    <a:pt x="205" y="52"/>
                  </a:lnTo>
                  <a:lnTo>
                    <a:pt x="203" y="57"/>
                  </a:lnTo>
                  <a:lnTo>
                    <a:pt x="203" y="63"/>
                  </a:lnTo>
                  <a:lnTo>
                    <a:pt x="203" y="65"/>
                  </a:lnTo>
                  <a:lnTo>
                    <a:pt x="207" y="67"/>
                  </a:lnTo>
                  <a:lnTo>
                    <a:pt x="209" y="69"/>
                  </a:lnTo>
                  <a:lnTo>
                    <a:pt x="213" y="71"/>
                  </a:lnTo>
                  <a:lnTo>
                    <a:pt x="219" y="71"/>
                  </a:lnTo>
                  <a:lnTo>
                    <a:pt x="222" y="73"/>
                  </a:lnTo>
                  <a:lnTo>
                    <a:pt x="228" y="71"/>
                  </a:lnTo>
                  <a:lnTo>
                    <a:pt x="234" y="71"/>
                  </a:lnTo>
                  <a:lnTo>
                    <a:pt x="238" y="69"/>
                  </a:lnTo>
                  <a:lnTo>
                    <a:pt x="243" y="67"/>
                  </a:lnTo>
                  <a:lnTo>
                    <a:pt x="249" y="65"/>
                  </a:lnTo>
                  <a:lnTo>
                    <a:pt x="255" y="61"/>
                  </a:lnTo>
                  <a:lnTo>
                    <a:pt x="259" y="59"/>
                  </a:lnTo>
                  <a:lnTo>
                    <a:pt x="264" y="57"/>
                  </a:lnTo>
                  <a:lnTo>
                    <a:pt x="268" y="54"/>
                  </a:lnTo>
                  <a:lnTo>
                    <a:pt x="272" y="52"/>
                  </a:lnTo>
                  <a:lnTo>
                    <a:pt x="276" y="48"/>
                  </a:lnTo>
                  <a:lnTo>
                    <a:pt x="278" y="48"/>
                  </a:lnTo>
                  <a:lnTo>
                    <a:pt x="314" y="31"/>
                  </a:lnTo>
                  <a:lnTo>
                    <a:pt x="316" y="33"/>
                  </a:lnTo>
                  <a:lnTo>
                    <a:pt x="318" y="36"/>
                  </a:lnTo>
                  <a:lnTo>
                    <a:pt x="321" y="40"/>
                  </a:lnTo>
                  <a:lnTo>
                    <a:pt x="323" y="46"/>
                  </a:lnTo>
                  <a:lnTo>
                    <a:pt x="327" y="52"/>
                  </a:lnTo>
                  <a:lnTo>
                    <a:pt x="329" y="57"/>
                  </a:lnTo>
                  <a:lnTo>
                    <a:pt x="333" y="65"/>
                  </a:lnTo>
                  <a:lnTo>
                    <a:pt x="335" y="71"/>
                  </a:lnTo>
                  <a:lnTo>
                    <a:pt x="337" y="78"/>
                  </a:lnTo>
                  <a:lnTo>
                    <a:pt x="339" y="86"/>
                  </a:lnTo>
                  <a:lnTo>
                    <a:pt x="339" y="93"/>
                  </a:lnTo>
                  <a:lnTo>
                    <a:pt x="337" y="99"/>
                  </a:lnTo>
                  <a:lnTo>
                    <a:pt x="335" y="105"/>
                  </a:lnTo>
                  <a:lnTo>
                    <a:pt x="331" y="111"/>
                  </a:lnTo>
                  <a:lnTo>
                    <a:pt x="325" y="116"/>
                  </a:lnTo>
                  <a:lnTo>
                    <a:pt x="141" y="320"/>
                  </a:lnTo>
                  <a:lnTo>
                    <a:pt x="0" y="208"/>
                  </a:lnTo>
                  <a:lnTo>
                    <a:pt x="11" y="50"/>
                  </a:lnTo>
                  <a:lnTo>
                    <a:pt x="34" y="10"/>
                  </a:lnTo>
                  <a:lnTo>
                    <a:pt x="59" y="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74" name="Freeform 66"/>
            <p:cNvSpPr>
              <a:spLocks/>
            </p:cNvSpPr>
            <p:nvPr/>
          </p:nvSpPr>
          <p:spPr bwMode="auto">
            <a:xfrm>
              <a:off x="2740" y="1929"/>
              <a:ext cx="408" cy="200"/>
            </a:xfrm>
            <a:custGeom>
              <a:avLst/>
              <a:gdLst>
                <a:gd name="T0" fmla="*/ 816 w 816"/>
                <a:gd name="T1" fmla="*/ 369 h 399"/>
                <a:gd name="T2" fmla="*/ 805 w 816"/>
                <a:gd name="T3" fmla="*/ 122 h 399"/>
                <a:gd name="T4" fmla="*/ 398 w 816"/>
                <a:gd name="T5" fmla="*/ 127 h 399"/>
                <a:gd name="T6" fmla="*/ 419 w 816"/>
                <a:gd name="T7" fmla="*/ 78 h 399"/>
                <a:gd name="T8" fmla="*/ 286 w 816"/>
                <a:gd name="T9" fmla="*/ 72 h 399"/>
                <a:gd name="T10" fmla="*/ 196 w 816"/>
                <a:gd name="T11" fmla="*/ 0 h 399"/>
                <a:gd name="T12" fmla="*/ 172 w 816"/>
                <a:gd name="T13" fmla="*/ 38 h 399"/>
                <a:gd name="T14" fmla="*/ 185 w 816"/>
                <a:gd name="T15" fmla="*/ 112 h 399"/>
                <a:gd name="T16" fmla="*/ 10 w 816"/>
                <a:gd name="T17" fmla="*/ 156 h 399"/>
                <a:gd name="T18" fmla="*/ 14 w 816"/>
                <a:gd name="T19" fmla="*/ 177 h 399"/>
                <a:gd name="T20" fmla="*/ 61 w 816"/>
                <a:gd name="T21" fmla="*/ 202 h 399"/>
                <a:gd name="T22" fmla="*/ 0 w 816"/>
                <a:gd name="T23" fmla="*/ 260 h 399"/>
                <a:gd name="T24" fmla="*/ 6 w 816"/>
                <a:gd name="T25" fmla="*/ 297 h 399"/>
                <a:gd name="T26" fmla="*/ 61 w 816"/>
                <a:gd name="T27" fmla="*/ 297 h 399"/>
                <a:gd name="T28" fmla="*/ 35 w 816"/>
                <a:gd name="T29" fmla="*/ 350 h 399"/>
                <a:gd name="T30" fmla="*/ 54 w 816"/>
                <a:gd name="T31" fmla="*/ 361 h 399"/>
                <a:gd name="T32" fmla="*/ 130 w 816"/>
                <a:gd name="T33" fmla="*/ 363 h 399"/>
                <a:gd name="T34" fmla="*/ 151 w 816"/>
                <a:gd name="T35" fmla="*/ 399 h 399"/>
                <a:gd name="T36" fmla="*/ 221 w 816"/>
                <a:gd name="T37" fmla="*/ 392 h 399"/>
                <a:gd name="T38" fmla="*/ 320 w 816"/>
                <a:gd name="T39" fmla="*/ 354 h 399"/>
                <a:gd name="T40" fmla="*/ 816 w 816"/>
                <a:gd name="T41" fmla="*/ 369 h 399"/>
                <a:gd name="T42" fmla="*/ 816 w 816"/>
                <a:gd name="T43" fmla="*/ 36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16" h="399">
                  <a:moveTo>
                    <a:pt x="816" y="369"/>
                  </a:moveTo>
                  <a:lnTo>
                    <a:pt x="805" y="122"/>
                  </a:lnTo>
                  <a:lnTo>
                    <a:pt x="398" y="127"/>
                  </a:lnTo>
                  <a:lnTo>
                    <a:pt x="419" y="78"/>
                  </a:lnTo>
                  <a:lnTo>
                    <a:pt x="286" y="72"/>
                  </a:lnTo>
                  <a:lnTo>
                    <a:pt x="196" y="0"/>
                  </a:lnTo>
                  <a:lnTo>
                    <a:pt x="172" y="38"/>
                  </a:lnTo>
                  <a:lnTo>
                    <a:pt x="185" y="112"/>
                  </a:lnTo>
                  <a:lnTo>
                    <a:pt x="10" y="156"/>
                  </a:lnTo>
                  <a:lnTo>
                    <a:pt x="14" y="177"/>
                  </a:lnTo>
                  <a:lnTo>
                    <a:pt x="61" y="202"/>
                  </a:lnTo>
                  <a:lnTo>
                    <a:pt x="0" y="260"/>
                  </a:lnTo>
                  <a:lnTo>
                    <a:pt x="6" y="297"/>
                  </a:lnTo>
                  <a:lnTo>
                    <a:pt x="61" y="297"/>
                  </a:lnTo>
                  <a:lnTo>
                    <a:pt x="35" y="350"/>
                  </a:lnTo>
                  <a:lnTo>
                    <a:pt x="54" y="361"/>
                  </a:lnTo>
                  <a:lnTo>
                    <a:pt x="130" y="363"/>
                  </a:lnTo>
                  <a:lnTo>
                    <a:pt x="151" y="399"/>
                  </a:lnTo>
                  <a:lnTo>
                    <a:pt x="221" y="392"/>
                  </a:lnTo>
                  <a:lnTo>
                    <a:pt x="320" y="354"/>
                  </a:lnTo>
                  <a:lnTo>
                    <a:pt x="816" y="369"/>
                  </a:lnTo>
                  <a:lnTo>
                    <a:pt x="816" y="369"/>
                  </a:lnTo>
                  <a:close/>
                </a:path>
              </a:pathLst>
            </a:custGeom>
            <a:solidFill>
              <a:srgbClr val="FF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75" name="Freeform 67"/>
            <p:cNvSpPr>
              <a:spLocks/>
            </p:cNvSpPr>
            <p:nvPr/>
          </p:nvSpPr>
          <p:spPr bwMode="auto">
            <a:xfrm>
              <a:off x="2875" y="1625"/>
              <a:ext cx="441" cy="329"/>
            </a:xfrm>
            <a:custGeom>
              <a:avLst/>
              <a:gdLst>
                <a:gd name="T0" fmla="*/ 106 w 882"/>
                <a:gd name="T1" fmla="*/ 70 h 657"/>
                <a:gd name="T2" fmla="*/ 83 w 882"/>
                <a:gd name="T3" fmla="*/ 196 h 657"/>
                <a:gd name="T4" fmla="*/ 19 w 882"/>
                <a:gd name="T5" fmla="*/ 285 h 657"/>
                <a:gd name="T6" fmla="*/ 0 w 882"/>
                <a:gd name="T7" fmla="*/ 427 h 657"/>
                <a:gd name="T8" fmla="*/ 43 w 882"/>
                <a:gd name="T9" fmla="*/ 532 h 657"/>
                <a:gd name="T10" fmla="*/ 190 w 882"/>
                <a:gd name="T11" fmla="*/ 631 h 657"/>
                <a:gd name="T12" fmla="*/ 427 w 882"/>
                <a:gd name="T13" fmla="*/ 657 h 657"/>
                <a:gd name="T14" fmla="*/ 640 w 882"/>
                <a:gd name="T15" fmla="*/ 600 h 657"/>
                <a:gd name="T16" fmla="*/ 732 w 882"/>
                <a:gd name="T17" fmla="*/ 513 h 657"/>
                <a:gd name="T18" fmla="*/ 800 w 882"/>
                <a:gd name="T19" fmla="*/ 370 h 657"/>
                <a:gd name="T20" fmla="*/ 857 w 882"/>
                <a:gd name="T21" fmla="*/ 327 h 657"/>
                <a:gd name="T22" fmla="*/ 882 w 882"/>
                <a:gd name="T23" fmla="*/ 232 h 657"/>
                <a:gd name="T24" fmla="*/ 838 w 882"/>
                <a:gd name="T25" fmla="*/ 156 h 657"/>
                <a:gd name="T26" fmla="*/ 794 w 882"/>
                <a:gd name="T27" fmla="*/ 156 h 657"/>
                <a:gd name="T28" fmla="*/ 732 w 882"/>
                <a:gd name="T29" fmla="*/ 196 h 657"/>
                <a:gd name="T30" fmla="*/ 680 w 882"/>
                <a:gd name="T31" fmla="*/ 218 h 657"/>
                <a:gd name="T32" fmla="*/ 656 w 882"/>
                <a:gd name="T33" fmla="*/ 262 h 657"/>
                <a:gd name="T34" fmla="*/ 526 w 882"/>
                <a:gd name="T35" fmla="*/ 178 h 657"/>
                <a:gd name="T36" fmla="*/ 585 w 882"/>
                <a:gd name="T37" fmla="*/ 112 h 657"/>
                <a:gd name="T38" fmla="*/ 524 w 882"/>
                <a:gd name="T39" fmla="*/ 99 h 657"/>
                <a:gd name="T40" fmla="*/ 524 w 882"/>
                <a:gd name="T41" fmla="*/ 76 h 657"/>
                <a:gd name="T42" fmla="*/ 498 w 882"/>
                <a:gd name="T43" fmla="*/ 57 h 657"/>
                <a:gd name="T44" fmla="*/ 437 w 882"/>
                <a:gd name="T45" fmla="*/ 72 h 657"/>
                <a:gd name="T46" fmla="*/ 407 w 882"/>
                <a:gd name="T47" fmla="*/ 57 h 657"/>
                <a:gd name="T48" fmla="*/ 386 w 882"/>
                <a:gd name="T49" fmla="*/ 0 h 657"/>
                <a:gd name="T50" fmla="*/ 292 w 882"/>
                <a:gd name="T51" fmla="*/ 62 h 657"/>
                <a:gd name="T52" fmla="*/ 283 w 882"/>
                <a:gd name="T53" fmla="*/ 17 h 657"/>
                <a:gd name="T54" fmla="*/ 211 w 882"/>
                <a:gd name="T55" fmla="*/ 57 h 657"/>
                <a:gd name="T56" fmla="*/ 157 w 882"/>
                <a:gd name="T57" fmla="*/ 72 h 657"/>
                <a:gd name="T58" fmla="*/ 161 w 882"/>
                <a:gd name="T59" fmla="*/ 53 h 657"/>
                <a:gd name="T60" fmla="*/ 106 w 882"/>
                <a:gd name="T61" fmla="*/ 70 h 657"/>
                <a:gd name="T62" fmla="*/ 106 w 882"/>
                <a:gd name="T63" fmla="*/ 70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82" h="657">
                  <a:moveTo>
                    <a:pt x="106" y="70"/>
                  </a:moveTo>
                  <a:lnTo>
                    <a:pt x="83" y="196"/>
                  </a:lnTo>
                  <a:lnTo>
                    <a:pt x="19" y="285"/>
                  </a:lnTo>
                  <a:lnTo>
                    <a:pt x="0" y="427"/>
                  </a:lnTo>
                  <a:lnTo>
                    <a:pt x="43" y="532"/>
                  </a:lnTo>
                  <a:lnTo>
                    <a:pt x="190" y="631"/>
                  </a:lnTo>
                  <a:lnTo>
                    <a:pt x="427" y="657"/>
                  </a:lnTo>
                  <a:lnTo>
                    <a:pt x="640" y="600"/>
                  </a:lnTo>
                  <a:lnTo>
                    <a:pt x="732" y="513"/>
                  </a:lnTo>
                  <a:lnTo>
                    <a:pt x="800" y="370"/>
                  </a:lnTo>
                  <a:lnTo>
                    <a:pt x="857" y="327"/>
                  </a:lnTo>
                  <a:lnTo>
                    <a:pt x="882" y="232"/>
                  </a:lnTo>
                  <a:lnTo>
                    <a:pt x="838" y="156"/>
                  </a:lnTo>
                  <a:lnTo>
                    <a:pt x="794" y="156"/>
                  </a:lnTo>
                  <a:lnTo>
                    <a:pt x="732" y="196"/>
                  </a:lnTo>
                  <a:lnTo>
                    <a:pt x="680" y="218"/>
                  </a:lnTo>
                  <a:lnTo>
                    <a:pt x="656" y="262"/>
                  </a:lnTo>
                  <a:lnTo>
                    <a:pt x="526" y="178"/>
                  </a:lnTo>
                  <a:lnTo>
                    <a:pt x="585" y="112"/>
                  </a:lnTo>
                  <a:lnTo>
                    <a:pt x="524" y="99"/>
                  </a:lnTo>
                  <a:lnTo>
                    <a:pt x="524" y="76"/>
                  </a:lnTo>
                  <a:lnTo>
                    <a:pt x="498" y="57"/>
                  </a:lnTo>
                  <a:lnTo>
                    <a:pt x="437" y="72"/>
                  </a:lnTo>
                  <a:lnTo>
                    <a:pt x="407" y="57"/>
                  </a:lnTo>
                  <a:lnTo>
                    <a:pt x="386" y="0"/>
                  </a:lnTo>
                  <a:lnTo>
                    <a:pt x="292" y="62"/>
                  </a:lnTo>
                  <a:lnTo>
                    <a:pt x="283" y="17"/>
                  </a:lnTo>
                  <a:lnTo>
                    <a:pt x="211" y="57"/>
                  </a:lnTo>
                  <a:lnTo>
                    <a:pt x="157" y="72"/>
                  </a:lnTo>
                  <a:lnTo>
                    <a:pt x="161" y="53"/>
                  </a:lnTo>
                  <a:lnTo>
                    <a:pt x="106" y="70"/>
                  </a:lnTo>
                  <a:lnTo>
                    <a:pt x="106" y="70"/>
                  </a:lnTo>
                  <a:close/>
                </a:path>
              </a:pathLst>
            </a:custGeom>
            <a:solidFill>
              <a:srgbClr val="FF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76" name="Freeform 68"/>
            <p:cNvSpPr>
              <a:spLocks/>
            </p:cNvSpPr>
            <p:nvPr/>
          </p:nvSpPr>
          <p:spPr bwMode="auto">
            <a:xfrm>
              <a:off x="2901" y="1624"/>
              <a:ext cx="292" cy="329"/>
            </a:xfrm>
            <a:custGeom>
              <a:avLst/>
              <a:gdLst>
                <a:gd name="T0" fmla="*/ 53 w 584"/>
                <a:gd name="T1" fmla="*/ 232 h 658"/>
                <a:gd name="T2" fmla="*/ 40 w 584"/>
                <a:gd name="T3" fmla="*/ 251 h 658"/>
                <a:gd name="T4" fmla="*/ 28 w 584"/>
                <a:gd name="T5" fmla="*/ 270 h 658"/>
                <a:gd name="T6" fmla="*/ 15 w 584"/>
                <a:gd name="T7" fmla="*/ 296 h 658"/>
                <a:gd name="T8" fmla="*/ 5 w 584"/>
                <a:gd name="T9" fmla="*/ 325 h 658"/>
                <a:gd name="T10" fmla="*/ 4 w 584"/>
                <a:gd name="T11" fmla="*/ 342 h 658"/>
                <a:gd name="T12" fmla="*/ 0 w 584"/>
                <a:gd name="T13" fmla="*/ 357 h 658"/>
                <a:gd name="T14" fmla="*/ 0 w 584"/>
                <a:gd name="T15" fmla="*/ 374 h 658"/>
                <a:gd name="T16" fmla="*/ 2 w 584"/>
                <a:gd name="T17" fmla="*/ 391 h 658"/>
                <a:gd name="T18" fmla="*/ 5 w 584"/>
                <a:gd name="T19" fmla="*/ 410 h 658"/>
                <a:gd name="T20" fmla="*/ 9 w 584"/>
                <a:gd name="T21" fmla="*/ 428 h 658"/>
                <a:gd name="T22" fmla="*/ 17 w 584"/>
                <a:gd name="T23" fmla="*/ 445 h 658"/>
                <a:gd name="T24" fmla="*/ 26 w 584"/>
                <a:gd name="T25" fmla="*/ 464 h 658"/>
                <a:gd name="T26" fmla="*/ 36 w 584"/>
                <a:gd name="T27" fmla="*/ 483 h 658"/>
                <a:gd name="T28" fmla="*/ 49 w 584"/>
                <a:gd name="T29" fmla="*/ 500 h 658"/>
                <a:gd name="T30" fmla="*/ 63 w 584"/>
                <a:gd name="T31" fmla="*/ 517 h 658"/>
                <a:gd name="T32" fmla="*/ 76 w 584"/>
                <a:gd name="T33" fmla="*/ 534 h 658"/>
                <a:gd name="T34" fmla="*/ 89 w 584"/>
                <a:gd name="T35" fmla="*/ 551 h 658"/>
                <a:gd name="T36" fmla="*/ 114 w 584"/>
                <a:gd name="T37" fmla="*/ 580 h 658"/>
                <a:gd name="T38" fmla="*/ 137 w 584"/>
                <a:gd name="T39" fmla="*/ 604 h 658"/>
                <a:gd name="T40" fmla="*/ 154 w 584"/>
                <a:gd name="T41" fmla="*/ 620 h 658"/>
                <a:gd name="T42" fmla="*/ 454 w 584"/>
                <a:gd name="T43" fmla="*/ 656 h 658"/>
                <a:gd name="T44" fmla="*/ 466 w 584"/>
                <a:gd name="T45" fmla="*/ 646 h 658"/>
                <a:gd name="T46" fmla="*/ 483 w 584"/>
                <a:gd name="T47" fmla="*/ 627 h 658"/>
                <a:gd name="T48" fmla="*/ 506 w 584"/>
                <a:gd name="T49" fmla="*/ 602 h 658"/>
                <a:gd name="T50" fmla="*/ 523 w 584"/>
                <a:gd name="T51" fmla="*/ 580 h 658"/>
                <a:gd name="T52" fmla="*/ 534 w 584"/>
                <a:gd name="T53" fmla="*/ 561 h 658"/>
                <a:gd name="T54" fmla="*/ 546 w 584"/>
                <a:gd name="T55" fmla="*/ 540 h 658"/>
                <a:gd name="T56" fmla="*/ 555 w 584"/>
                <a:gd name="T57" fmla="*/ 519 h 658"/>
                <a:gd name="T58" fmla="*/ 565 w 584"/>
                <a:gd name="T59" fmla="*/ 494 h 658"/>
                <a:gd name="T60" fmla="*/ 572 w 584"/>
                <a:gd name="T61" fmla="*/ 469 h 658"/>
                <a:gd name="T62" fmla="*/ 578 w 584"/>
                <a:gd name="T63" fmla="*/ 443 h 658"/>
                <a:gd name="T64" fmla="*/ 582 w 584"/>
                <a:gd name="T65" fmla="*/ 414 h 658"/>
                <a:gd name="T66" fmla="*/ 584 w 584"/>
                <a:gd name="T67" fmla="*/ 388 h 658"/>
                <a:gd name="T68" fmla="*/ 580 w 584"/>
                <a:gd name="T69" fmla="*/ 367 h 658"/>
                <a:gd name="T70" fmla="*/ 578 w 584"/>
                <a:gd name="T71" fmla="*/ 342 h 658"/>
                <a:gd name="T72" fmla="*/ 572 w 584"/>
                <a:gd name="T73" fmla="*/ 319 h 658"/>
                <a:gd name="T74" fmla="*/ 568 w 584"/>
                <a:gd name="T75" fmla="*/ 296 h 658"/>
                <a:gd name="T76" fmla="*/ 563 w 584"/>
                <a:gd name="T77" fmla="*/ 279 h 658"/>
                <a:gd name="T78" fmla="*/ 559 w 584"/>
                <a:gd name="T79" fmla="*/ 260 h 658"/>
                <a:gd name="T80" fmla="*/ 555 w 584"/>
                <a:gd name="T81" fmla="*/ 253 h 658"/>
                <a:gd name="T82" fmla="*/ 547 w 584"/>
                <a:gd name="T83" fmla="*/ 237 h 658"/>
                <a:gd name="T84" fmla="*/ 546 w 584"/>
                <a:gd name="T85" fmla="*/ 224 h 658"/>
                <a:gd name="T86" fmla="*/ 525 w 584"/>
                <a:gd name="T87" fmla="*/ 209 h 658"/>
                <a:gd name="T88" fmla="*/ 527 w 584"/>
                <a:gd name="T89" fmla="*/ 184 h 658"/>
                <a:gd name="T90" fmla="*/ 538 w 584"/>
                <a:gd name="T91" fmla="*/ 158 h 658"/>
                <a:gd name="T92" fmla="*/ 481 w 584"/>
                <a:gd name="T93" fmla="*/ 102 h 658"/>
                <a:gd name="T94" fmla="*/ 333 w 584"/>
                <a:gd name="T95" fmla="*/ 0 h 658"/>
                <a:gd name="T96" fmla="*/ 104 w 584"/>
                <a:gd name="T97" fmla="*/ 83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84" h="658">
                  <a:moveTo>
                    <a:pt x="104" y="83"/>
                  </a:moveTo>
                  <a:lnTo>
                    <a:pt x="57" y="228"/>
                  </a:lnTo>
                  <a:lnTo>
                    <a:pt x="55" y="228"/>
                  </a:lnTo>
                  <a:lnTo>
                    <a:pt x="53" y="232"/>
                  </a:lnTo>
                  <a:lnTo>
                    <a:pt x="49" y="236"/>
                  </a:lnTo>
                  <a:lnTo>
                    <a:pt x="44" y="241"/>
                  </a:lnTo>
                  <a:lnTo>
                    <a:pt x="42" y="245"/>
                  </a:lnTo>
                  <a:lnTo>
                    <a:pt x="40" y="251"/>
                  </a:lnTo>
                  <a:lnTo>
                    <a:pt x="36" y="255"/>
                  </a:lnTo>
                  <a:lnTo>
                    <a:pt x="34" y="260"/>
                  </a:lnTo>
                  <a:lnTo>
                    <a:pt x="30" y="264"/>
                  </a:lnTo>
                  <a:lnTo>
                    <a:pt x="28" y="270"/>
                  </a:lnTo>
                  <a:lnTo>
                    <a:pt x="25" y="277"/>
                  </a:lnTo>
                  <a:lnTo>
                    <a:pt x="23" y="283"/>
                  </a:lnTo>
                  <a:lnTo>
                    <a:pt x="19" y="291"/>
                  </a:lnTo>
                  <a:lnTo>
                    <a:pt x="15" y="296"/>
                  </a:lnTo>
                  <a:lnTo>
                    <a:pt x="13" y="302"/>
                  </a:lnTo>
                  <a:lnTo>
                    <a:pt x="11" y="310"/>
                  </a:lnTo>
                  <a:lnTo>
                    <a:pt x="7" y="317"/>
                  </a:lnTo>
                  <a:lnTo>
                    <a:pt x="5" y="325"/>
                  </a:lnTo>
                  <a:lnTo>
                    <a:pt x="5" y="329"/>
                  </a:lnTo>
                  <a:lnTo>
                    <a:pt x="4" y="332"/>
                  </a:lnTo>
                  <a:lnTo>
                    <a:pt x="4" y="338"/>
                  </a:lnTo>
                  <a:lnTo>
                    <a:pt x="4" y="342"/>
                  </a:lnTo>
                  <a:lnTo>
                    <a:pt x="2" y="346"/>
                  </a:lnTo>
                  <a:lnTo>
                    <a:pt x="2" y="350"/>
                  </a:lnTo>
                  <a:lnTo>
                    <a:pt x="0" y="353"/>
                  </a:lnTo>
                  <a:lnTo>
                    <a:pt x="0" y="357"/>
                  </a:lnTo>
                  <a:lnTo>
                    <a:pt x="0" y="361"/>
                  </a:lnTo>
                  <a:lnTo>
                    <a:pt x="0" y="367"/>
                  </a:lnTo>
                  <a:lnTo>
                    <a:pt x="0" y="371"/>
                  </a:lnTo>
                  <a:lnTo>
                    <a:pt x="0" y="374"/>
                  </a:lnTo>
                  <a:lnTo>
                    <a:pt x="0" y="378"/>
                  </a:lnTo>
                  <a:lnTo>
                    <a:pt x="0" y="384"/>
                  </a:lnTo>
                  <a:lnTo>
                    <a:pt x="0" y="388"/>
                  </a:lnTo>
                  <a:lnTo>
                    <a:pt x="2" y="391"/>
                  </a:lnTo>
                  <a:lnTo>
                    <a:pt x="2" y="397"/>
                  </a:lnTo>
                  <a:lnTo>
                    <a:pt x="2" y="401"/>
                  </a:lnTo>
                  <a:lnTo>
                    <a:pt x="4" y="405"/>
                  </a:lnTo>
                  <a:lnTo>
                    <a:pt x="5" y="410"/>
                  </a:lnTo>
                  <a:lnTo>
                    <a:pt x="5" y="414"/>
                  </a:lnTo>
                  <a:lnTo>
                    <a:pt x="5" y="418"/>
                  </a:lnTo>
                  <a:lnTo>
                    <a:pt x="7" y="424"/>
                  </a:lnTo>
                  <a:lnTo>
                    <a:pt x="9" y="428"/>
                  </a:lnTo>
                  <a:lnTo>
                    <a:pt x="9" y="431"/>
                  </a:lnTo>
                  <a:lnTo>
                    <a:pt x="13" y="435"/>
                  </a:lnTo>
                  <a:lnTo>
                    <a:pt x="15" y="439"/>
                  </a:lnTo>
                  <a:lnTo>
                    <a:pt x="17" y="445"/>
                  </a:lnTo>
                  <a:lnTo>
                    <a:pt x="19" y="448"/>
                  </a:lnTo>
                  <a:lnTo>
                    <a:pt x="21" y="454"/>
                  </a:lnTo>
                  <a:lnTo>
                    <a:pt x="23" y="458"/>
                  </a:lnTo>
                  <a:lnTo>
                    <a:pt x="26" y="464"/>
                  </a:lnTo>
                  <a:lnTo>
                    <a:pt x="28" y="467"/>
                  </a:lnTo>
                  <a:lnTo>
                    <a:pt x="30" y="471"/>
                  </a:lnTo>
                  <a:lnTo>
                    <a:pt x="34" y="477"/>
                  </a:lnTo>
                  <a:lnTo>
                    <a:pt x="36" y="483"/>
                  </a:lnTo>
                  <a:lnTo>
                    <a:pt x="40" y="486"/>
                  </a:lnTo>
                  <a:lnTo>
                    <a:pt x="42" y="490"/>
                  </a:lnTo>
                  <a:lnTo>
                    <a:pt x="45" y="494"/>
                  </a:lnTo>
                  <a:lnTo>
                    <a:pt x="49" y="500"/>
                  </a:lnTo>
                  <a:lnTo>
                    <a:pt x="51" y="504"/>
                  </a:lnTo>
                  <a:lnTo>
                    <a:pt x="55" y="507"/>
                  </a:lnTo>
                  <a:lnTo>
                    <a:pt x="57" y="513"/>
                  </a:lnTo>
                  <a:lnTo>
                    <a:pt x="63" y="517"/>
                  </a:lnTo>
                  <a:lnTo>
                    <a:pt x="64" y="521"/>
                  </a:lnTo>
                  <a:lnTo>
                    <a:pt x="68" y="526"/>
                  </a:lnTo>
                  <a:lnTo>
                    <a:pt x="70" y="530"/>
                  </a:lnTo>
                  <a:lnTo>
                    <a:pt x="76" y="534"/>
                  </a:lnTo>
                  <a:lnTo>
                    <a:pt x="78" y="538"/>
                  </a:lnTo>
                  <a:lnTo>
                    <a:pt x="82" y="544"/>
                  </a:lnTo>
                  <a:lnTo>
                    <a:pt x="85" y="547"/>
                  </a:lnTo>
                  <a:lnTo>
                    <a:pt x="89" y="551"/>
                  </a:lnTo>
                  <a:lnTo>
                    <a:pt x="95" y="559"/>
                  </a:lnTo>
                  <a:lnTo>
                    <a:pt x="102" y="566"/>
                  </a:lnTo>
                  <a:lnTo>
                    <a:pt x="108" y="572"/>
                  </a:lnTo>
                  <a:lnTo>
                    <a:pt x="114" y="580"/>
                  </a:lnTo>
                  <a:lnTo>
                    <a:pt x="120" y="585"/>
                  </a:lnTo>
                  <a:lnTo>
                    <a:pt x="127" y="593"/>
                  </a:lnTo>
                  <a:lnTo>
                    <a:pt x="131" y="599"/>
                  </a:lnTo>
                  <a:lnTo>
                    <a:pt x="137" y="604"/>
                  </a:lnTo>
                  <a:lnTo>
                    <a:pt x="142" y="608"/>
                  </a:lnTo>
                  <a:lnTo>
                    <a:pt x="146" y="612"/>
                  </a:lnTo>
                  <a:lnTo>
                    <a:pt x="150" y="616"/>
                  </a:lnTo>
                  <a:lnTo>
                    <a:pt x="154" y="620"/>
                  </a:lnTo>
                  <a:lnTo>
                    <a:pt x="158" y="623"/>
                  </a:lnTo>
                  <a:lnTo>
                    <a:pt x="160" y="625"/>
                  </a:lnTo>
                  <a:lnTo>
                    <a:pt x="279" y="658"/>
                  </a:lnTo>
                  <a:lnTo>
                    <a:pt x="454" y="656"/>
                  </a:lnTo>
                  <a:lnTo>
                    <a:pt x="456" y="656"/>
                  </a:lnTo>
                  <a:lnTo>
                    <a:pt x="460" y="652"/>
                  </a:lnTo>
                  <a:lnTo>
                    <a:pt x="462" y="648"/>
                  </a:lnTo>
                  <a:lnTo>
                    <a:pt x="466" y="646"/>
                  </a:lnTo>
                  <a:lnTo>
                    <a:pt x="470" y="642"/>
                  </a:lnTo>
                  <a:lnTo>
                    <a:pt x="473" y="639"/>
                  </a:lnTo>
                  <a:lnTo>
                    <a:pt x="479" y="633"/>
                  </a:lnTo>
                  <a:lnTo>
                    <a:pt x="483" y="627"/>
                  </a:lnTo>
                  <a:lnTo>
                    <a:pt x="489" y="623"/>
                  </a:lnTo>
                  <a:lnTo>
                    <a:pt x="494" y="618"/>
                  </a:lnTo>
                  <a:lnTo>
                    <a:pt x="500" y="610"/>
                  </a:lnTo>
                  <a:lnTo>
                    <a:pt x="506" y="602"/>
                  </a:lnTo>
                  <a:lnTo>
                    <a:pt x="511" y="595"/>
                  </a:lnTo>
                  <a:lnTo>
                    <a:pt x="517" y="587"/>
                  </a:lnTo>
                  <a:lnTo>
                    <a:pt x="519" y="583"/>
                  </a:lnTo>
                  <a:lnTo>
                    <a:pt x="523" y="580"/>
                  </a:lnTo>
                  <a:lnTo>
                    <a:pt x="525" y="574"/>
                  </a:lnTo>
                  <a:lnTo>
                    <a:pt x="528" y="570"/>
                  </a:lnTo>
                  <a:lnTo>
                    <a:pt x="530" y="564"/>
                  </a:lnTo>
                  <a:lnTo>
                    <a:pt x="534" y="561"/>
                  </a:lnTo>
                  <a:lnTo>
                    <a:pt x="536" y="555"/>
                  </a:lnTo>
                  <a:lnTo>
                    <a:pt x="540" y="551"/>
                  </a:lnTo>
                  <a:lnTo>
                    <a:pt x="542" y="545"/>
                  </a:lnTo>
                  <a:lnTo>
                    <a:pt x="546" y="540"/>
                  </a:lnTo>
                  <a:lnTo>
                    <a:pt x="547" y="534"/>
                  </a:lnTo>
                  <a:lnTo>
                    <a:pt x="551" y="530"/>
                  </a:lnTo>
                  <a:lnTo>
                    <a:pt x="553" y="525"/>
                  </a:lnTo>
                  <a:lnTo>
                    <a:pt x="555" y="519"/>
                  </a:lnTo>
                  <a:lnTo>
                    <a:pt x="559" y="513"/>
                  </a:lnTo>
                  <a:lnTo>
                    <a:pt x="561" y="507"/>
                  </a:lnTo>
                  <a:lnTo>
                    <a:pt x="563" y="502"/>
                  </a:lnTo>
                  <a:lnTo>
                    <a:pt x="565" y="494"/>
                  </a:lnTo>
                  <a:lnTo>
                    <a:pt x="566" y="488"/>
                  </a:lnTo>
                  <a:lnTo>
                    <a:pt x="568" y="483"/>
                  </a:lnTo>
                  <a:lnTo>
                    <a:pt x="570" y="475"/>
                  </a:lnTo>
                  <a:lnTo>
                    <a:pt x="572" y="469"/>
                  </a:lnTo>
                  <a:lnTo>
                    <a:pt x="574" y="464"/>
                  </a:lnTo>
                  <a:lnTo>
                    <a:pt x="576" y="456"/>
                  </a:lnTo>
                  <a:lnTo>
                    <a:pt x="578" y="448"/>
                  </a:lnTo>
                  <a:lnTo>
                    <a:pt x="578" y="443"/>
                  </a:lnTo>
                  <a:lnTo>
                    <a:pt x="580" y="435"/>
                  </a:lnTo>
                  <a:lnTo>
                    <a:pt x="582" y="429"/>
                  </a:lnTo>
                  <a:lnTo>
                    <a:pt x="582" y="420"/>
                  </a:lnTo>
                  <a:lnTo>
                    <a:pt x="582" y="414"/>
                  </a:lnTo>
                  <a:lnTo>
                    <a:pt x="584" y="407"/>
                  </a:lnTo>
                  <a:lnTo>
                    <a:pt x="584" y="399"/>
                  </a:lnTo>
                  <a:lnTo>
                    <a:pt x="584" y="393"/>
                  </a:lnTo>
                  <a:lnTo>
                    <a:pt x="584" y="388"/>
                  </a:lnTo>
                  <a:lnTo>
                    <a:pt x="582" y="384"/>
                  </a:lnTo>
                  <a:lnTo>
                    <a:pt x="582" y="378"/>
                  </a:lnTo>
                  <a:lnTo>
                    <a:pt x="582" y="372"/>
                  </a:lnTo>
                  <a:lnTo>
                    <a:pt x="580" y="367"/>
                  </a:lnTo>
                  <a:lnTo>
                    <a:pt x="580" y="361"/>
                  </a:lnTo>
                  <a:lnTo>
                    <a:pt x="580" y="355"/>
                  </a:lnTo>
                  <a:lnTo>
                    <a:pt x="578" y="350"/>
                  </a:lnTo>
                  <a:lnTo>
                    <a:pt x="578" y="342"/>
                  </a:lnTo>
                  <a:lnTo>
                    <a:pt x="576" y="336"/>
                  </a:lnTo>
                  <a:lnTo>
                    <a:pt x="574" y="331"/>
                  </a:lnTo>
                  <a:lnTo>
                    <a:pt x="574" y="325"/>
                  </a:lnTo>
                  <a:lnTo>
                    <a:pt x="572" y="319"/>
                  </a:lnTo>
                  <a:lnTo>
                    <a:pt x="572" y="313"/>
                  </a:lnTo>
                  <a:lnTo>
                    <a:pt x="570" y="308"/>
                  </a:lnTo>
                  <a:lnTo>
                    <a:pt x="568" y="302"/>
                  </a:lnTo>
                  <a:lnTo>
                    <a:pt x="568" y="296"/>
                  </a:lnTo>
                  <a:lnTo>
                    <a:pt x="566" y="293"/>
                  </a:lnTo>
                  <a:lnTo>
                    <a:pt x="566" y="287"/>
                  </a:lnTo>
                  <a:lnTo>
                    <a:pt x="565" y="283"/>
                  </a:lnTo>
                  <a:lnTo>
                    <a:pt x="563" y="279"/>
                  </a:lnTo>
                  <a:lnTo>
                    <a:pt x="563" y="274"/>
                  </a:lnTo>
                  <a:lnTo>
                    <a:pt x="561" y="272"/>
                  </a:lnTo>
                  <a:lnTo>
                    <a:pt x="559" y="264"/>
                  </a:lnTo>
                  <a:lnTo>
                    <a:pt x="559" y="260"/>
                  </a:lnTo>
                  <a:lnTo>
                    <a:pt x="559" y="258"/>
                  </a:lnTo>
                  <a:lnTo>
                    <a:pt x="559" y="256"/>
                  </a:lnTo>
                  <a:lnTo>
                    <a:pt x="557" y="255"/>
                  </a:lnTo>
                  <a:lnTo>
                    <a:pt x="555" y="253"/>
                  </a:lnTo>
                  <a:lnTo>
                    <a:pt x="553" y="251"/>
                  </a:lnTo>
                  <a:lnTo>
                    <a:pt x="551" y="247"/>
                  </a:lnTo>
                  <a:lnTo>
                    <a:pt x="549" y="241"/>
                  </a:lnTo>
                  <a:lnTo>
                    <a:pt x="547" y="237"/>
                  </a:lnTo>
                  <a:lnTo>
                    <a:pt x="547" y="232"/>
                  </a:lnTo>
                  <a:lnTo>
                    <a:pt x="551" y="228"/>
                  </a:lnTo>
                  <a:lnTo>
                    <a:pt x="549" y="226"/>
                  </a:lnTo>
                  <a:lnTo>
                    <a:pt x="546" y="224"/>
                  </a:lnTo>
                  <a:lnTo>
                    <a:pt x="540" y="222"/>
                  </a:lnTo>
                  <a:lnTo>
                    <a:pt x="534" y="218"/>
                  </a:lnTo>
                  <a:lnTo>
                    <a:pt x="530" y="213"/>
                  </a:lnTo>
                  <a:lnTo>
                    <a:pt x="525" y="209"/>
                  </a:lnTo>
                  <a:lnTo>
                    <a:pt x="523" y="203"/>
                  </a:lnTo>
                  <a:lnTo>
                    <a:pt x="523" y="198"/>
                  </a:lnTo>
                  <a:lnTo>
                    <a:pt x="523" y="190"/>
                  </a:lnTo>
                  <a:lnTo>
                    <a:pt x="527" y="184"/>
                  </a:lnTo>
                  <a:lnTo>
                    <a:pt x="528" y="175"/>
                  </a:lnTo>
                  <a:lnTo>
                    <a:pt x="532" y="169"/>
                  </a:lnTo>
                  <a:lnTo>
                    <a:pt x="534" y="161"/>
                  </a:lnTo>
                  <a:lnTo>
                    <a:pt x="538" y="158"/>
                  </a:lnTo>
                  <a:lnTo>
                    <a:pt x="540" y="154"/>
                  </a:lnTo>
                  <a:lnTo>
                    <a:pt x="540" y="154"/>
                  </a:lnTo>
                  <a:lnTo>
                    <a:pt x="525" y="106"/>
                  </a:lnTo>
                  <a:lnTo>
                    <a:pt x="481" y="102"/>
                  </a:lnTo>
                  <a:lnTo>
                    <a:pt x="454" y="59"/>
                  </a:lnTo>
                  <a:lnTo>
                    <a:pt x="390" y="80"/>
                  </a:lnTo>
                  <a:lnTo>
                    <a:pt x="352" y="70"/>
                  </a:lnTo>
                  <a:lnTo>
                    <a:pt x="333" y="0"/>
                  </a:lnTo>
                  <a:lnTo>
                    <a:pt x="238" y="68"/>
                  </a:lnTo>
                  <a:lnTo>
                    <a:pt x="220" y="17"/>
                  </a:lnTo>
                  <a:lnTo>
                    <a:pt x="104" y="83"/>
                  </a:lnTo>
                  <a:lnTo>
                    <a:pt x="104" y="83"/>
                  </a:lnTo>
                  <a:close/>
                </a:path>
              </a:pathLst>
            </a:custGeom>
            <a:solidFill>
              <a:srgbClr val="FFD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77" name="Freeform 69"/>
            <p:cNvSpPr>
              <a:spLocks/>
            </p:cNvSpPr>
            <p:nvPr/>
          </p:nvSpPr>
          <p:spPr bwMode="auto">
            <a:xfrm>
              <a:off x="2416" y="2083"/>
              <a:ext cx="126" cy="230"/>
            </a:xfrm>
            <a:custGeom>
              <a:avLst/>
              <a:gdLst>
                <a:gd name="T0" fmla="*/ 251 w 253"/>
                <a:gd name="T1" fmla="*/ 86 h 460"/>
                <a:gd name="T2" fmla="*/ 226 w 253"/>
                <a:gd name="T3" fmla="*/ 460 h 460"/>
                <a:gd name="T4" fmla="*/ 224 w 253"/>
                <a:gd name="T5" fmla="*/ 460 h 460"/>
                <a:gd name="T6" fmla="*/ 217 w 253"/>
                <a:gd name="T7" fmla="*/ 458 h 460"/>
                <a:gd name="T8" fmla="*/ 205 w 253"/>
                <a:gd name="T9" fmla="*/ 452 h 460"/>
                <a:gd name="T10" fmla="*/ 192 w 253"/>
                <a:gd name="T11" fmla="*/ 449 h 460"/>
                <a:gd name="T12" fmla="*/ 184 w 253"/>
                <a:gd name="T13" fmla="*/ 445 h 460"/>
                <a:gd name="T14" fmla="*/ 177 w 253"/>
                <a:gd name="T15" fmla="*/ 441 h 460"/>
                <a:gd name="T16" fmla="*/ 167 w 253"/>
                <a:gd name="T17" fmla="*/ 439 h 460"/>
                <a:gd name="T18" fmla="*/ 158 w 253"/>
                <a:gd name="T19" fmla="*/ 435 h 460"/>
                <a:gd name="T20" fmla="*/ 148 w 253"/>
                <a:gd name="T21" fmla="*/ 432 h 460"/>
                <a:gd name="T22" fmla="*/ 139 w 253"/>
                <a:gd name="T23" fmla="*/ 428 h 460"/>
                <a:gd name="T24" fmla="*/ 129 w 253"/>
                <a:gd name="T25" fmla="*/ 426 h 460"/>
                <a:gd name="T26" fmla="*/ 120 w 253"/>
                <a:gd name="T27" fmla="*/ 422 h 460"/>
                <a:gd name="T28" fmla="*/ 110 w 253"/>
                <a:gd name="T29" fmla="*/ 418 h 460"/>
                <a:gd name="T30" fmla="*/ 99 w 253"/>
                <a:gd name="T31" fmla="*/ 413 h 460"/>
                <a:gd name="T32" fmla="*/ 89 w 253"/>
                <a:gd name="T33" fmla="*/ 409 h 460"/>
                <a:gd name="T34" fmla="*/ 82 w 253"/>
                <a:gd name="T35" fmla="*/ 405 h 460"/>
                <a:gd name="T36" fmla="*/ 70 w 253"/>
                <a:gd name="T37" fmla="*/ 401 h 460"/>
                <a:gd name="T38" fmla="*/ 63 w 253"/>
                <a:gd name="T39" fmla="*/ 397 h 460"/>
                <a:gd name="T40" fmla="*/ 55 w 253"/>
                <a:gd name="T41" fmla="*/ 394 h 460"/>
                <a:gd name="T42" fmla="*/ 48 w 253"/>
                <a:gd name="T43" fmla="*/ 392 h 460"/>
                <a:gd name="T44" fmla="*/ 38 w 253"/>
                <a:gd name="T45" fmla="*/ 388 h 460"/>
                <a:gd name="T46" fmla="*/ 32 w 253"/>
                <a:gd name="T47" fmla="*/ 384 h 460"/>
                <a:gd name="T48" fmla="*/ 23 w 253"/>
                <a:gd name="T49" fmla="*/ 380 h 460"/>
                <a:gd name="T50" fmla="*/ 17 w 253"/>
                <a:gd name="T51" fmla="*/ 375 h 460"/>
                <a:gd name="T52" fmla="*/ 15 w 253"/>
                <a:gd name="T53" fmla="*/ 373 h 460"/>
                <a:gd name="T54" fmla="*/ 13 w 253"/>
                <a:gd name="T55" fmla="*/ 365 h 460"/>
                <a:gd name="T56" fmla="*/ 13 w 253"/>
                <a:gd name="T57" fmla="*/ 359 h 460"/>
                <a:gd name="T58" fmla="*/ 13 w 253"/>
                <a:gd name="T59" fmla="*/ 352 h 460"/>
                <a:gd name="T60" fmla="*/ 11 w 253"/>
                <a:gd name="T61" fmla="*/ 342 h 460"/>
                <a:gd name="T62" fmla="*/ 11 w 253"/>
                <a:gd name="T63" fmla="*/ 333 h 460"/>
                <a:gd name="T64" fmla="*/ 11 w 253"/>
                <a:gd name="T65" fmla="*/ 319 h 460"/>
                <a:gd name="T66" fmla="*/ 11 w 253"/>
                <a:gd name="T67" fmla="*/ 308 h 460"/>
                <a:gd name="T68" fmla="*/ 11 w 253"/>
                <a:gd name="T69" fmla="*/ 295 h 460"/>
                <a:gd name="T70" fmla="*/ 10 w 253"/>
                <a:gd name="T71" fmla="*/ 279 h 460"/>
                <a:gd name="T72" fmla="*/ 10 w 253"/>
                <a:gd name="T73" fmla="*/ 264 h 460"/>
                <a:gd name="T74" fmla="*/ 10 w 253"/>
                <a:gd name="T75" fmla="*/ 249 h 460"/>
                <a:gd name="T76" fmla="*/ 10 w 253"/>
                <a:gd name="T77" fmla="*/ 232 h 460"/>
                <a:gd name="T78" fmla="*/ 8 w 253"/>
                <a:gd name="T79" fmla="*/ 215 h 460"/>
                <a:gd name="T80" fmla="*/ 8 w 253"/>
                <a:gd name="T81" fmla="*/ 198 h 460"/>
                <a:gd name="T82" fmla="*/ 8 w 253"/>
                <a:gd name="T83" fmla="*/ 181 h 460"/>
                <a:gd name="T84" fmla="*/ 6 w 253"/>
                <a:gd name="T85" fmla="*/ 164 h 460"/>
                <a:gd name="T86" fmla="*/ 6 w 253"/>
                <a:gd name="T87" fmla="*/ 146 h 460"/>
                <a:gd name="T88" fmla="*/ 4 w 253"/>
                <a:gd name="T89" fmla="*/ 129 h 460"/>
                <a:gd name="T90" fmla="*/ 4 w 253"/>
                <a:gd name="T91" fmla="*/ 114 h 460"/>
                <a:gd name="T92" fmla="*/ 4 w 253"/>
                <a:gd name="T93" fmla="*/ 99 h 460"/>
                <a:gd name="T94" fmla="*/ 4 w 253"/>
                <a:gd name="T95" fmla="*/ 84 h 460"/>
                <a:gd name="T96" fmla="*/ 2 w 253"/>
                <a:gd name="T97" fmla="*/ 68 h 460"/>
                <a:gd name="T98" fmla="*/ 2 w 253"/>
                <a:gd name="T99" fmla="*/ 57 h 460"/>
                <a:gd name="T100" fmla="*/ 2 w 253"/>
                <a:gd name="T101" fmla="*/ 44 h 460"/>
                <a:gd name="T102" fmla="*/ 2 w 253"/>
                <a:gd name="T103" fmla="*/ 34 h 460"/>
                <a:gd name="T104" fmla="*/ 0 w 253"/>
                <a:gd name="T105" fmla="*/ 25 h 460"/>
                <a:gd name="T106" fmla="*/ 0 w 253"/>
                <a:gd name="T107" fmla="*/ 15 h 460"/>
                <a:gd name="T108" fmla="*/ 0 w 253"/>
                <a:gd name="T109" fmla="*/ 4 h 460"/>
                <a:gd name="T110" fmla="*/ 0 w 253"/>
                <a:gd name="T111" fmla="*/ 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3" h="460">
                  <a:moveTo>
                    <a:pt x="0" y="0"/>
                  </a:moveTo>
                  <a:lnTo>
                    <a:pt x="251" y="86"/>
                  </a:lnTo>
                  <a:lnTo>
                    <a:pt x="253" y="451"/>
                  </a:lnTo>
                  <a:lnTo>
                    <a:pt x="226" y="460"/>
                  </a:lnTo>
                  <a:lnTo>
                    <a:pt x="224" y="460"/>
                  </a:lnTo>
                  <a:lnTo>
                    <a:pt x="224" y="460"/>
                  </a:lnTo>
                  <a:lnTo>
                    <a:pt x="221" y="458"/>
                  </a:lnTo>
                  <a:lnTo>
                    <a:pt x="217" y="458"/>
                  </a:lnTo>
                  <a:lnTo>
                    <a:pt x="211" y="454"/>
                  </a:lnTo>
                  <a:lnTo>
                    <a:pt x="205" y="452"/>
                  </a:lnTo>
                  <a:lnTo>
                    <a:pt x="200" y="451"/>
                  </a:lnTo>
                  <a:lnTo>
                    <a:pt x="192" y="449"/>
                  </a:lnTo>
                  <a:lnTo>
                    <a:pt x="188" y="447"/>
                  </a:lnTo>
                  <a:lnTo>
                    <a:pt x="184" y="445"/>
                  </a:lnTo>
                  <a:lnTo>
                    <a:pt x="181" y="443"/>
                  </a:lnTo>
                  <a:lnTo>
                    <a:pt x="177" y="441"/>
                  </a:lnTo>
                  <a:lnTo>
                    <a:pt x="171" y="439"/>
                  </a:lnTo>
                  <a:lnTo>
                    <a:pt x="167" y="439"/>
                  </a:lnTo>
                  <a:lnTo>
                    <a:pt x="164" y="437"/>
                  </a:lnTo>
                  <a:lnTo>
                    <a:pt x="158" y="435"/>
                  </a:lnTo>
                  <a:lnTo>
                    <a:pt x="154" y="433"/>
                  </a:lnTo>
                  <a:lnTo>
                    <a:pt x="148" y="432"/>
                  </a:lnTo>
                  <a:lnTo>
                    <a:pt x="145" y="430"/>
                  </a:lnTo>
                  <a:lnTo>
                    <a:pt x="139" y="428"/>
                  </a:lnTo>
                  <a:lnTo>
                    <a:pt x="133" y="426"/>
                  </a:lnTo>
                  <a:lnTo>
                    <a:pt x="129" y="426"/>
                  </a:lnTo>
                  <a:lnTo>
                    <a:pt x="124" y="424"/>
                  </a:lnTo>
                  <a:lnTo>
                    <a:pt x="120" y="422"/>
                  </a:lnTo>
                  <a:lnTo>
                    <a:pt x="114" y="420"/>
                  </a:lnTo>
                  <a:lnTo>
                    <a:pt x="110" y="418"/>
                  </a:lnTo>
                  <a:lnTo>
                    <a:pt x="105" y="414"/>
                  </a:lnTo>
                  <a:lnTo>
                    <a:pt x="99" y="413"/>
                  </a:lnTo>
                  <a:lnTo>
                    <a:pt x="95" y="411"/>
                  </a:lnTo>
                  <a:lnTo>
                    <a:pt x="89" y="409"/>
                  </a:lnTo>
                  <a:lnTo>
                    <a:pt x="86" y="407"/>
                  </a:lnTo>
                  <a:lnTo>
                    <a:pt x="82" y="405"/>
                  </a:lnTo>
                  <a:lnTo>
                    <a:pt x="76" y="403"/>
                  </a:lnTo>
                  <a:lnTo>
                    <a:pt x="70" y="401"/>
                  </a:lnTo>
                  <a:lnTo>
                    <a:pt x="67" y="399"/>
                  </a:lnTo>
                  <a:lnTo>
                    <a:pt x="63" y="397"/>
                  </a:lnTo>
                  <a:lnTo>
                    <a:pt x="59" y="395"/>
                  </a:lnTo>
                  <a:lnTo>
                    <a:pt x="55" y="394"/>
                  </a:lnTo>
                  <a:lnTo>
                    <a:pt x="51" y="394"/>
                  </a:lnTo>
                  <a:lnTo>
                    <a:pt x="48" y="392"/>
                  </a:lnTo>
                  <a:lnTo>
                    <a:pt x="44" y="390"/>
                  </a:lnTo>
                  <a:lnTo>
                    <a:pt x="38" y="388"/>
                  </a:lnTo>
                  <a:lnTo>
                    <a:pt x="36" y="386"/>
                  </a:lnTo>
                  <a:lnTo>
                    <a:pt x="32" y="384"/>
                  </a:lnTo>
                  <a:lnTo>
                    <a:pt x="27" y="382"/>
                  </a:lnTo>
                  <a:lnTo>
                    <a:pt x="23" y="380"/>
                  </a:lnTo>
                  <a:lnTo>
                    <a:pt x="19" y="376"/>
                  </a:lnTo>
                  <a:lnTo>
                    <a:pt x="17" y="375"/>
                  </a:lnTo>
                  <a:lnTo>
                    <a:pt x="15" y="373"/>
                  </a:lnTo>
                  <a:lnTo>
                    <a:pt x="15" y="373"/>
                  </a:lnTo>
                  <a:lnTo>
                    <a:pt x="13" y="369"/>
                  </a:lnTo>
                  <a:lnTo>
                    <a:pt x="13" y="365"/>
                  </a:lnTo>
                  <a:lnTo>
                    <a:pt x="13" y="361"/>
                  </a:lnTo>
                  <a:lnTo>
                    <a:pt x="13" y="359"/>
                  </a:lnTo>
                  <a:lnTo>
                    <a:pt x="13" y="356"/>
                  </a:lnTo>
                  <a:lnTo>
                    <a:pt x="13" y="352"/>
                  </a:lnTo>
                  <a:lnTo>
                    <a:pt x="11" y="346"/>
                  </a:lnTo>
                  <a:lnTo>
                    <a:pt x="11" y="342"/>
                  </a:lnTo>
                  <a:lnTo>
                    <a:pt x="11" y="337"/>
                  </a:lnTo>
                  <a:lnTo>
                    <a:pt x="11" y="333"/>
                  </a:lnTo>
                  <a:lnTo>
                    <a:pt x="11" y="325"/>
                  </a:lnTo>
                  <a:lnTo>
                    <a:pt x="11" y="319"/>
                  </a:lnTo>
                  <a:lnTo>
                    <a:pt x="11" y="314"/>
                  </a:lnTo>
                  <a:lnTo>
                    <a:pt x="11" y="308"/>
                  </a:lnTo>
                  <a:lnTo>
                    <a:pt x="11" y="300"/>
                  </a:lnTo>
                  <a:lnTo>
                    <a:pt x="11" y="295"/>
                  </a:lnTo>
                  <a:lnTo>
                    <a:pt x="10" y="287"/>
                  </a:lnTo>
                  <a:lnTo>
                    <a:pt x="10" y="279"/>
                  </a:lnTo>
                  <a:lnTo>
                    <a:pt x="10" y="272"/>
                  </a:lnTo>
                  <a:lnTo>
                    <a:pt x="10" y="264"/>
                  </a:lnTo>
                  <a:lnTo>
                    <a:pt x="10" y="257"/>
                  </a:lnTo>
                  <a:lnTo>
                    <a:pt x="10" y="249"/>
                  </a:lnTo>
                  <a:lnTo>
                    <a:pt x="10" y="240"/>
                  </a:lnTo>
                  <a:lnTo>
                    <a:pt x="10" y="232"/>
                  </a:lnTo>
                  <a:lnTo>
                    <a:pt x="8" y="224"/>
                  </a:lnTo>
                  <a:lnTo>
                    <a:pt x="8" y="215"/>
                  </a:lnTo>
                  <a:lnTo>
                    <a:pt x="8" y="207"/>
                  </a:lnTo>
                  <a:lnTo>
                    <a:pt x="8" y="198"/>
                  </a:lnTo>
                  <a:lnTo>
                    <a:pt x="8" y="190"/>
                  </a:lnTo>
                  <a:lnTo>
                    <a:pt x="8" y="181"/>
                  </a:lnTo>
                  <a:lnTo>
                    <a:pt x="8" y="173"/>
                  </a:lnTo>
                  <a:lnTo>
                    <a:pt x="6" y="164"/>
                  </a:lnTo>
                  <a:lnTo>
                    <a:pt x="6" y="156"/>
                  </a:lnTo>
                  <a:lnTo>
                    <a:pt x="6" y="146"/>
                  </a:lnTo>
                  <a:lnTo>
                    <a:pt x="4" y="139"/>
                  </a:lnTo>
                  <a:lnTo>
                    <a:pt x="4" y="129"/>
                  </a:lnTo>
                  <a:lnTo>
                    <a:pt x="4" y="122"/>
                  </a:lnTo>
                  <a:lnTo>
                    <a:pt x="4" y="114"/>
                  </a:lnTo>
                  <a:lnTo>
                    <a:pt x="4" y="106"/>
                  </a:lnTo>
                  <a:lnTo>
                    <a:pt x="4" y="99"/>
                  </a:lnTo>
                  <a:lnTo>
                    <a:pt x="4" y="91"/>
                  </a:lnTo>
                  <a:lnTo>
                    <a:pt x="4" y="84"/>
                  </a:lnTo>
                  <a:lnTo>
                    <a:pt x="2" y="76"/>
                  </a:lnTo>
                  <a:lnTo>
                    <a:pt x="2" y="68"/>
                  </a:lnTo>
                  <a:lnTo>
                    <a:pt x="2" y="63"/>
                  </a:lnTo>
                  <a:lnTo>
                    <a:pt x="2" y="57"/>
                  </a:lnTo>
                  <a:lnTo>
                    <a:pt x="2" y="51"/>
                  </a:lnTo>
                  <a:lnTo>
                    <a:pt x="2" y="44"/>
                  </a:lnTo>
                  <a:lnTo>
                    <a:pt x="2" y="38"/>
                  </a:lnTo>
                  <a:lnTo>
                    <a:pt x="2" y="34"/>
                  </a:lnTo>
                  <a:lnTo>
                    <a:pt x="0" y="29"/>
                  </a:lnTo>
                  <a:lnTo>
                    <a:pt x="0" y="25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0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D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78" name="Freeform 70"/>
            <p:cNvSpPr>
              <a:spLocks/>
            </p:cNvSpPr>
            <p:nvPr/>
          </p:nvSpPr>
          <p:spPr bwMode="auto">
            <a:xfrm>
              <a:off x="2783" y="2310"/>
              <a:ext cx="145" cy="235"/>
            </a:xfrm>
            <a:custGeom>
              <a:avLst/>
              <a:gdLst>
                <a:gd name="T0" fmla="*/ 0 w 289"/>
                <a:gd name="T1" fmla="*/ 82 h 470"/>
                <a:gd name="T2" fmla="*/ 6 w 289"/>
                <a:gd name="T3" fmla="*/ 470 h 470"/>
                <a:gd name="T4" fmla="*/ 289 w 289"/>
                <a:gd name="T5" fmla="*/ 398 h 470"/>
                <a:gd name="T6" fmla="*/ 285 w 289"/>
                <a:gd name="T7" fmla="*/ 0 h 470"/>
                <a:gd name="T8" fmla="*/ 0 w 289"/>
                <a:gd name="T9" fmla="*/ 82 h 470"/>
                <a:gd name="T10" fmla="*/ 0 w 289"/>
                <a:gd name="T11" fmla="*/ 8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9" h="470">
                  <a:moveTo>
                    <a:pt x="0" y="82"/>
                  </a:moveTo>
                  <a:lnTo>
                    <a:pt x="6" y="470"/>
                  </a:lnTo>
                  <a:lnTo>
                    <a:pt x="289" y="398"/>
                  </a:lnTo>
                  <a:lnTo>
                    <a:pt x="285" y="0"/>
                  </a:lnTo>
                  <a:lnTo>
                    <a:pt x="0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8AD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79" name="Freeform 71"/>
            <p:cNvSpPr>
              <a:spLocks/>
            </p:cNvSpPr>
            <p:nvPr/>
          </p:nvSpPr>
          <p:spPr bwMode="auto">
            <a:xfrm>
              <a:off x="2578" y="1893"/>
              <a:ext cx="128" cy="238"/>
            </a:xfrm>
            <a:custGeom>
              <a:avLst/>
              <a:gdLst>
                <a:gd name="T0" fmla="*/ 0 w 257"/>
                <a:gd name="T1" fmla="*/ 0 h 475"/>
                <a:gd name="T2" fmla="*/ 247 w 257"/>
                <a:gd name="T3" fmla="*/ 78 h 475"/>
                <a:gd name="T4" fmla="*/ 257 w 257"/>
                <a:gd name="T5" fmla="*/ 475 h 475"/>
                <a:gd name="T6" fmla="*/ 17 w 257"/>
                <a:gd name="T7" fmla="*/ 355 h 475"/>
                <a:gd name="T8" fmla="*/ 0 w 257"/>
                <a:gd name="T9" fmla="*/ 0 h 475"/>
                <a:gd name="T10" fmla="*/ 0 w 257"/>
                <a:gd name="T11" fmla="*/ 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7" h="475">
                  <a:moveTo>
                    <a:pt x="0" y="0"/>
                  </a:moveTo>
                  <a:lnTo>
                    <a:pt x="247" y="78"/>
                  </a:lnTo>
                  <a:lnTo>
                    <a:pt x="257" y="475"/>
                  </a:lnTo>
                  <a:lnTo>
                    <a:pt x="17" y="35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8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80" name="Freeform 72"/>
            <p:cNvSpPr>
              <a:spLocks/>
            </p:cNvSpPr>
            <p:nvPr/>
          </p:nvSpPr>
          <p:spPr bwMode="auto">
            <a:xfrm>
              <a:off x="2515" y="2282"/>
              <a:ext cx="165" cy="231"/>
            </a:xfrm>
            <a:custGeom>
              <a:avLst/>
              <a:gdLst>
                <a:gd name="T0" fmla="*/ 0 w 329"/>
                <a:gd name="T1" fmla="*/ 107 h 462"/>
                <a:gd name="T2" fmla="*/ 11 w 329"/>
                <a:gd name="T3" fmla="*/ 462 h 462"/>
                <a:gd name="T4" fmla="*/ 291 w 329"/>
                <a:gd name="T5" fmla="*/ 382 h 462"/>
                <a:gd name="T6" fmla="*/ 281 w 329"/>
                <a:gd name="T7" fmla="*/ 61 h 462"/>
                <a:gd name="T8" fmla="*/ 329 w 329"/>
                <a:gd name="T9" fmla="*/ 35 h 462"/>
                <a:gd name="T10" fmla="*/ 323 w 329"/>
                <a:gd name="T11" fmla="*/ 0 h 462"/>
                <a:gd name="T12" fmla="*/ 0 w 329"/>
                <a:gd name="T13" fmla="*/ 107 h 462"/>
                <a:gd name="T14" fmla="*/ 0 w 329"/>
                <a:gd name="T15" fmla="*/ 107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9" h="462">
                  <a:moveTo>
                    <a:pt x="0" y="107"/>
                  </a:moveTo>
                  <a:lnTo>
                    <a:pt x="11" y="462"/>
                  </a:lnTo>
                  <a:lnTo>
                    <a:pt x="291" y="382"/>
                  </a:lnTo>
                  <a:lnTo>
                    <a:pt x="281" y="61"/>
                  </a:lnTo>
                  <a:lnTo>
                    <a:pt x="329" y="35"/>
                  </a:lnTo>
                  <a:lnTo>
                    <a:pt x="323" y="0"/>
                  </a:lnTo>
                  <a:lnTo>
                    <a:pt x="0" y="107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708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81" name="Freeform 73"/>
            <p:cNvSpPr>
              <a:spLocks/>
            </p:cNvSpPr>
            <p:nvPr/>
          </p:nvSpPr>
          <p:spPr bwMode="auto">
            <a:xfrm>
              <a:off x="2394" y="2285"/>
              <a:ext cx="129" cy="228"/>
            </a:xfrm>
            <a:custGeom>
              <a:avLst/>
              <a:gdLst>
                <a:gd name="T0" fmla="*/ 0 w 259"/>
                <a:gd name="T1" fmla="*/ 0 h 454"/>
                <a:gd name="T2" fmla="*/ 240 w 259"/>
                <a:gd name="T3" fmla="*/ 103 h 454"/>
                <a:gd name="T4" fmla="*/ 259 w 259"/>
                <a:gd name="T5" fmla="*/ 454 h 454"/>
                <a:gd name="T6" fmla="*/ 21 w 259"/>
                <a:gd name="T7" fmla="*/ 348 h 454"/>
                <a:gd name="T8" fmla="*/ 0 w 259"/>
                <a:gd name="T9" fmla="*/ 0 h 454"/>
                <a:gd name="T10" fmla="*/ 0 w 259"/>
                <a:gd name="T11" fmla="*/ 0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9" h="454">
                  <a:moveTo>
                    <a:pt x="0" y="0"/>
                  </a:moveTo>
                  <a:lnTo>
                    <a:pt x="240" y="103"/>
                  </a:lnTo>
                  <a:lnTo>
                    <a:pt x="259" y="454"/>
                  </a:lnTo>
                  <a:lnTo>
                    <a:pt x="21" y="34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82" name="Freeform 74"/>
            <p:cNvSpPr>
              <a:spLocks/>
            </p:cNvSpPr>
            <p:nvPr/>
          </p:nvSpPr>
          <p:spPr bwMode="auto">
            <a:xfrm>
              <a:off x="2661" y="2269"/>
              <a:ext cx="256" cy="82"/>
            </a:xfrm>
            <a:custGeom>
              <a:avLst/>
              <a:gdLst>
                <a:gd name="T0" fmla="*/ 0 w 511"/>
                <a:gd name="T1" fmla="*/ 72 h 163"/>
                <a:gd name="T2" fmla="*/ 245 w 511"/>
                <a:gd name="T3" fmla="*/ 163 h 163"/>
                <a:gd name="T4" fmla="*/ 511 w 511"/>
                <a:gd name="T5" fmla="*/ 78 h 163"/>
                <a:gd name="T6" fmla="*/ 281 w 511"/>
                <a:gd name="T7" fmla="*/ 0 h 163"/>
                <a:gd name="T8" fmla="*/ 0 w 511"/>
                <a:gd name="T9" fmla="*/ 72 h 163"/>
                <a:gd name="T10" fmla="*/ 0 w 511"/>
                <a:gd name="T11" fmla="*/ 72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1" h="163">
                  <a:moveTo>
                    <a:pt x="0" y="72"/>
                  </a:moveTo>
                  <a:lnTo>
                    <a:pt x="245" y="163"/>
                  </a:lnTo>
                  <a:lnTo>
                    <a:pt x="511" y="78"/>
                  </a:lnTo>
                  <a:lnTo>
                    <a:pt x="281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83" name="Freeform 75"/>
            <p:cNvSpPr>
              <a:spLocks/>
            </p:cNvSpPr>
            <p:nvPr/>
          </p:nvSpPr>
          <p:spPr bwMode="auto">
            <a:xfrm>
              <a:off x="2969" y="1909"/>
              <a:ext cx="260" cy="80"/>
            </a:xfrm>
            <a:custGeom>
              <a:avLst/>
              <a:gdLst>
                <a:gd name="T0" fmla="*/ 0 w 521"/>
                <a:gd name="T1" fmla="*/ 69 h 160"/>
                <a:gd name="T2" fmla="*/ 108 w 521"/>
                <a:gd name="T3" fmla="*/ 160 h 160"/>
                <a:gd name="T4" fmla="*/ 388 w 521"/>
                <a:gd name="T5" fmla="*/ 158 h 160"/>
                <a:gd name="T6" fmla="*/ 388 w 521"/>
                <a:gd name="T7" fmla="*/ 156 h 160"/>
                <a:gd name="T8" fmla="*/ 392 w 521"/>
                <a:gd name="T9" fmla="*/ 156 h 160"/>
                <a:gd name="T10" fmla="*/ 395 w 521"/>
                <a:gd name="T11" fmla="*/ 154 h 160"/>
                <a:gd name="T12" fmla="*/ 403 w 521"/>
                <a:gd name="T13" fmla="*/ 150 h 160"/>
                <a:gd name="T14" fmla="*/ 405 w 521"/>
                <a:gd name="T15" fmla="*/ 148 h 160"/>
                <a:gd name="T16" fmla="*/ 411 w 521"/>
                <a:gd name="T17" fmla="*/ 148 h 160"/>
                <a:gd name="T18" fmla="*/ 414 w 521"/>
                <a:gd name="T19" fmla="*/ 147 h 160"/>
                <a:gd name="T20" fmla="*/ 418 w 521"/>
                <a:gd name="T21" fmla="*/ 145 h 160"/>
                <a:gd name="T22" fmla="*/ 422 w 521"/>
                <a:gd name="T23" fmla="*/ 143 h 160"/>
                <a:gd name="T24" fmla="*/ 428 w 521"/>
                <a:gd name="T25" fmla="*/ 141 h 160"/>
                <a:gd name="T26" fmla="*/ 433 w 521"/>
                <a:gd name="T27" fmla="*/ 139 h 160"/>
                <a:gd name="T28" fmla="*/ 439 w 521"/>
                <a:gd name="T29" fmla="*/ 137 h 160"/>
                <a:gd name="T30" fmla="*/ 443 w 521"/>
                <a:gd name="T31" fmla="*/ 133 h 160"/>
                <a:gd name="T32" fmla="*/ 449 w 521"/>
                <a:gd name="T33" fmla="*/ 131 h 160"/>
                <a:gd name="T34" fmla="*/ 452 w 521"/>
                <a:gd name="T35" fmla="*/ 128 h 160"/>
                <a:gd name="T36" fmla="*/ 458 w 521"/>
                <a:gd name="T37" fmla="*/ 126 h 160"/>
                <a:gd name="T38" fmla="*/ 464 w 521"/>
                <a:gd name="T39" fmla="*/ 122 h 160"/>
                <a:gd name="T40" fmla="*/ 470 w 521"/>
                <a:gd name="T41" fmla="*/ 120 h 160"/>
                <a:gd name="T42" fmla="*/ 473 w 521"/>
                <a:gd name="T43" fmla="*/ 116 h 160"/>
                <a:gd name="T44" fmla="*/ 479 w 521"/>
                <a:gd name="T45" fmla="*/ 114 h 160"/>
                <a:gd name="T46" fmla="*/ 483 w 521"/>
                <a:gd name="T47" fmla="*/ 112 h 160"/>
                <a:gd name="T48" fmla="*/ 489 w 521"/>
                <a:gd name="T49" fmla="*/ 108 h 160"/>
                <a:gd name="T50" fmla="*/ 492 w 521"/>
                <a:gd name="T51" fmla="*/ 105 h 160"/>
                <a:gd name="T52" fmla="*/ 496 w 521"/>
                <a:gd name="T53" fmla="*/ 103 h 160"/>
                <a:gd name="T54" fmla="*/ 500 w 521"/>
                <a:gd name="T55" fmla="*/ 99 h 160"/>
                <a:gd name="T56" fmla="*/ 504 w 521"/>
                <a:gd name="T57" fmla="*/ 95 h 160"/>
                <a:gd name="T58" fmla="*/ 508 w 521"/>
                <a:gd name="T59" fmla="*/ 93 h 160"/>
                <a:gd name="T60" fmla="*/ 511 w 521"/>
                <a:gd name="T61" fmla="*/ 89 h 160"/>
                <a:gd name="T62" fmla="*/ 513 w 521"/>
                <a:gd name="T63" fmla="*/ 82 h 160"/>
                <a:gd name="T64" fmla="*/ 517 w 521"/>
                <a:gd name="T65" fmla="*/ 76 h 160"/>
                <a:gd name="T66" fmla="*/ 519 w 521"/>
                <a:gd name="T67" fmla="*/ 69 h 160"/>
                <a:gd name="T68" fmla="*/ 521 w 521"/>
                <a:gd name="T69" fmla="*/ 61 h 160"/>
                <a:gd name="T70" fmla="*/ 521 w 521"/>
                <a:gd name="T71" fmla="*/ 57 h 160"/>
                <a:gd name="T72" fmla="*/ 521 w 521"/>
                <a:gd name="T73" fmla="*/ 53 h 160"/>
                <a:gd name="T74" fmla="*/ 521 w 521"/>
                <a:gd name="T75" fmla="*/ 50 h 160"/>
                <a:gd name="T76" fmla="*/ 521 w 521"/>
                <a:gd name="T77" fmla="*/ 46 h 160"/>
                <a:gd name="T78" fmla="*/ 521 w 521"/>
                <a:gd name="T79" fmla="*/ 38 h 160"/>
                <a:gd name="T80" fmla="*/ 521 w 521"/>
                <a:gd name="T81" fmla="*/ 31 h 160"/>
                <a:gd name="T82" fmla="*/ 519 w 521"/>
                <a:gd name="T83" fmla="*/ 25 h 160"/>
                <a:gd name="T84" fmla="*/ 519 w 521"/>
                <a:gd name="T85" fmla="*/ 19 h 160"/>
                <a:gd name="T86" fmla="*/ 517 w 521"/>
                <a:gd name="T87" fmla="*/ 13 h 160"/>
                <a:gd name="T88" fmla="*/ 515 w 521"/>
                <a:gd name="T89" fmla="*/ 10 h 160"/>
                <a:gd name="T90" fmla="*/ 513 w 521"/>
                <a:gd name="T91" fmla="*/ 4 h 160"/>
                <a:gd name="T92" fmla="*/ 513 w 521"/>
                <a:gd name="T93" fmla="*/ 2 h 160"/>
                <a:gd name="T94" fmla="*/ 513 w 521"/>
                <a:gd name="T95" fmla="*/ 0 h 160"/>
                <a:gd name="T96" fmla="*/ 395 w 521"/>
                <a:gd name="T97" fmla="*/ 55 h 160"/>
                <a:gd name="T98" fmla="*/ 230 w 521"/>
                <a:gd name="T99" fmla="*/ 84 h 160"/>
                <a:gd name="T100" fmla="*/ 101 w 521"/>
                <a:gd name="T101" fmla="*/ 82 h 160"/>
                <a:gd name="T102" fmla="*/ 0 w 521"/>
                <a:gd name="T103" fmla="*/ 69 h 160"/>
                <a:gd name="T104" fmla="*/ 0 w 521"/>
                <a:gd name="T105" fmla="*/ 6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21" h="160">
                  <a:moveTo>
                    <a:pt x="0" y="69"/>
                  </a:moveTo>
                  <a:lnTo>
                    <a:pt x="108" y="160"/>
                  </a:lnTo>
                  <a:lnTo>
                    <a:pt x="388" y="158"/>
                  </a:lnTo>
                  <a:lnTo>
                    <a:pt x="388" y="156"/>
                  </a:lnTo>
                  <a:lnTo>
                    <a:pt x="392" y="156"/>
                  </a:lnTo>
                  <a:lnTo>
                    <a:pt x="395" y="154"/>
                  </a:lnTo>
                  <a:lnTo>
                    <a:pt x="403" y="150"/>
                  </a:lnTo>
                  <a:lnTo>
                    <a:pt x="405" y="148"/>
                  </a:lnTo>
                  <a:lnTo>
                    <a:pt x="411" y="148"/>
                  </a:lnTo>
                  <a:lnTo>
                    <a:pt x="414" y="147"/>
                  </a:lnTo>
                  <a:lnTo>
                    <a:pt x="418" y="145"/>
                  </a:lnTo>
                  <a:lnTo>
                    <a:pt x="422" y="143"/>
                  </a:lnTo>
                  <a:lnTo>
                    <a:pt x="428" y="141"/>
                  </a:lnTo>
                  <a:lnTo>
                    <a:pt x="433" y="139"/>
                  </a:lnTo>
                  <a:lnTo>
                    <a:pt x="439" y="137"/>
                  </a:lnTo>
                  <a:lnTo>
                    <a:pt x="443" y="133"/>
                  </a:lnTo>
                  <a:lnTo>
                    <a:pt x="449" y="131"/>
                  </a:lnTo>
                  <a:lnTo>
                    <a:pt x="452" y="128"/>
                  </a:lnTo>
                  <a:lnTo>
                    <a:pt x="458" y="126"/>
                  </a:lnTo>
                  <a:lnTo>
                    <a:pt x="464" y="122"/>
                  </a:lnTo>
                  <a:lnTo>
                    <a:pt x="470" y="120"/>
                  </a:lnTo>
                  <a:lnTo>
                    <a:pt x="473" y="116"/>
                  </a:lnTo>
                  <a:lnTo>
                    <a:pt x="479" y="114"/>
                  </a:lnTo>
                  <a:lnTo>
                    <a:pt x="483" y="112"/>
                  </a:lnTo>
                  <a:lnTo>
                    <a:pt x="489" y="108"/>
                  </a:lnTo>
                  <a:lnTo>
                    <a:pt x="492" y="105"/>
                  </a:lnTo>
                  <a:lnTo>
                    <a:pt x="496" y="103"/>
                  </a:lnTo>
                  <a:lnTo>
                    <a:pt x="500" y="99"/>
                  </a:lnTo>
                  <a:lnTo>
                    <a:pt x="504" y="95"/>
                  </a:lnTo>
                  <a:lnTo>
                    <a:pt x="508" y="93"/>
                  </a:lnTo>
                  <a:lnTo>
                    <a:pt x="511" y="89"/>
                  </a:lnTo>
                  <a:lnTo>
                    <a:pt x="513" y="82"/>
                  </a:lnTo>
                  <a:lnTo>
                    <a:pt x="517" y="76"/>
                  </a:lnTo>
                  <a:lnTo>
                    <a:pt x="519" y="69"/>
                  </a:lnTo>
                  <a:lnTo>
                    <a:pt x="521" y="61"/>
                  </a:lnTo>
                  <a:lnTo>
                    <a:pt x="521" y="57"/>
                  </a:lnTo>
                  <a:lnTo>
                    <a:pt x="521" y="53"/>
                  </a:lnTo>
                  <a:lnTo>
                    <a:pt x="521" y="50"/>
                  </a:lnTo>
                  <a:lnTo>
                    <a:pt x="521" y="46"/>
                  </a:lnTo>
                  <a:lnTo>
                    <a:pt x="521" y="38"/>
                  </a:lnTo>
                  <a:lnTo>
                    <a:pt x="521" y="31"/>
                  </a:lnTo>
                  <a:lnTo>
                    <a:pt x="519" y="25"/>
                  </a:lnTo>
                  <a:lnTo>
                    <a:pt x="519" y="19"/>
                  </a:lnTo>
                  <a:lnTo>
                    <a:pt x="517" y="13"/>
                  </a:lnTo>
                  <a:lnTo>
                    <a:pt x="515" y="10"/>
                  </a:lnTo>
                  <a:lnTo>
                    <a:pt x="513" y="4"/>
                  </a:lnTo>
                  <a:lnTo>
                    <a:pt x="513" y="2"/>
                  </a:lnTo>
                  <a:lnTo>
                    <a:pt x="513" y="0"/>
                  </a:lnTo>
                  <a:lnTo>
                    <a:pt x="395" y="55"/>
                  </a:lnTo>
                  <a:lnTo>
                    <a:pt x="230" y="84"/>
                  </a:lnTo>
                  <a:lnTo>
                    <a:pt x="101" y="82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4766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84" name="Freeform 76"/>
            <p:cNvSpPr>
              <a:spLocks/>
            </p:cNvSpPr>
            <p:nvPr/>
          </p:nvSpPr>
          <p:spPr bwMode="auto">
            <a:xfrm>
              <a:off x="2864" y="1559"/>
              <a:ext cx="461" cy="401"/>
            </a:xfrm>
            <a:custGeom>
              <a:avLst/>
              <a:gdLst>
                <a:gd name="T0" fmla="*/ 138 w 922"/>
                <a:gd name="T1" fmla="*/ 241 h 802"/>
                <a:gd name="T2" fmla="*/ 127 w 922"/>
                <a:gd name="T3" fmla="*/ 308 h 802"/>
                <a:gd name="T4" fmla="*/ 108 w 922"/>
                <a:gd name="T5" fmla="*/ 355 h 802"/>
                <a:gd name="T6" fmla="*/ 72 w 922"/>
                <a:gd name="T7" fmla="*/ 427 h 802"/>
                <a:gd name="T8" fmla="*/ 55 w 922"/>
                <a:gd name="T9" fmla="*/ 479 h 802"/>
                <a:gd name="T10" fmla="*/ 47 w 922"/>
                <a:gd name="T11" fmla="*/ 532 h 802"/>
                <a:gd name="T12" fmla="*/ 62 w 922"/>
                <a:gd name="T13" fmla="*/ 591 h 802"/>
                <a:gd name="T14" fmla="*/ 104 w 922"/>
                <a:gd name="T15" fmla="*/ 654 h 802"/>
                <a:gd name="T16" fmla="*/ 167 w 922"/>
                <a:gd name="T17" fmla="*/ 709 h 802"/>
                <a:gd name="T18" fmla="*/ 245 w 922"/>
                <a:gd name="T19" fmla="*/ 750 h 802"/>
                <a:gd name="T20" fmla="*/ 338 w 922"/>
                <a:gd name="T21" fmla="*/ 769 h 802"/>
                <a:gd name="T22" fmla="*/ 437 w 922"/>
                <a:gd name="T23" fmla="*/ 766 h 802"/>
                <a:gd name="T24" fmla="*/ 538 w 922"/>
                <a:gd name="T25" fmla="*/ 752 h 802"/>
                <a:gd name="T26" fmla="*/ 631 w 922"/>
                <a:gd name="T27" fmla="*/ 718 h 802"/>
                <a:gd name="T28" fmla="*/ 715 w 922"/>
                <a:gd name="T29" fmla="*/ 657 h 802"/>
                <a:gd name="T30" fmla="*/ 776 w 922"/>
                <a:gd name="T31" fmla="*/ 560 h 802"/>
                <a:gd name="T32" fmla="*/ 770 w 922"/>
                <a:gd name="T33" fmla="*/ 492 h 802"/>
                <a:gd name="T34" fmla="*/ 795 w 922"/>
                <a:gd name="T35" fmla="*/ 467 h 802"/>
                <a:gd name="T36" fmla="*/ 848 w 922"/>
                <a:gd name="T37" fmla="*/ 456 h 802"/>
                <a:gd name="T38" fmla="*/ 876 w 922"/>
                <a:gd name="T39" fmla="*/ 393 h 802"/>
                <a:gd name="T40" fmla="*/ 871 w 922"/>
                <a:gd name="T41" fmla="*/ 338 h 802"/>
                <a:gd name="T42" fmla="*/ 804 w 922"/>
                <a:gd name="T43" fmla="*/ 313 h 802"/>
                <a:gd name="T44" fmla="*/ 741 w 922"/>
                <a:gd name="T45" fmla="*/ 344 h 802"/>
                <a:gd name="T46" fmla="*/ 779 w 922"/>
                <a:gd name="T47" fmla="*/ 290 h 802"/>
                <a:gd name="T48" fmla="*/ 831 w 922"/>
                <a:gd name="T49" fmla="*/ 273 h 802"/>
                <a:gd name="T50" fmla="*/ 876 w 922"/>
                <a:gd name="T51" fmla="*/ 287 h 802"/>
                <a:gd name="T52" fmla="*/ 916 w 922"/>
                <a:gd name="T53" fmla="*/ 344 h 802"/>
                <a:gd name="T54" fmla="*/ 916 w 922"/>
                <a:gd name="T55" fmla="*/ 418 h 802"/>
                <a:gd name="T56" fmla="*/ 886 w 922"/>
                <a:gd name="T57" fmla="*/ 479 h 802"/>
                <a:gd name="T58" fmla="*/ 834 w 922"/>
                <a:gd name="T59" fmla="*/ 522 h 802"/>
                <a:gd name="T60" fmla="*/ 817 w 922"/>
                <a:gd name="T61" fmla="*/ 577 h 802"/>
                <a:gd name="T62" fmla="*/ 776 w 922"/>
                <a:gd name="T63" fmla="*/ 655 h 802"/>
                <a:gd name="T64" fmla="*/ 688 w 922"/>
                <a:gd name="T65" fmla="*/ 733 h 802"/>
                <a:gd name="T66" fmla="*/ 544 w 922"/>
                <a:gd name="T67" fmla="*/ 788 h 802"/>
                <a:gd name="T68" fmla="*/ 332 w 922"/>
                <a:gd name="T69" fmla="*/ 796 h 802"/>
                <a:gd name="T70" fmla="*/ 161 w 922"/>
                <a:gd name="T71" fmla="*/ 756 h 802"/>
                <a:gd name="T72" fmla="*/ 60 w 922"/>
                <a:gd name="T73" fmla="*/ 684 h 802"/>
                <a:gd name="T74" fmla="*/ 13 w 922"/>
                <a:gd name="T75" fmla="*/ 602 h 802"/>
                <a:gd name="T76" fmla="*/ 0 w 922"/>
                <a:gd name="T77" fmla="*/ 522 h 802"/>
                <a:gd name="T78" fmla="*/ 5 w 922"/>
                <a:gd name="T79" fmla="*/ 460 h 802"/>
                <a:gd name="T80" fmla="*/ 40 w 922"/>
                <a:gd name="T81" fmla="*/ 389 h 802"/>
                <a:gd name="T82" fmla="*/ 89 w 922"/>
                <a:gd name="T83" fmla="*/ 332 h 802"/>
                <a:gd name="T84" fmla="*/ 68 w 922"/>
                <a:gd name="T85" fmla="*/ 174 h 802"/>
                <a:gd name="T86" fmla="*/ 9 w 922"/>
                <a:gd name="T87" fmla="*/ 142 h 802"/>
                <a:gd name="T88" fmla="*/ 36 w 922"/>
                <a:gd name="T89" fmla="*/ 108 h 802"/>
                <a:gd name="T90" fmla="*/ 99 w 922"/>
                <a:gd name="T91" fmla="*/ 96 h 802"/>
                <a:gd name="T92" fmla="*/ 100 w 922"/>
                <a:gd name="T93" fmla="*/ 77 h 802"/>
                <a:gd name="T94" fmla="*/ 49 w 922"/>
                <a:gd name="T95" fmla="*/ 28 h 802"/>
                <a:gd name="T96" fmla="*/ 81 w 922"/>
                <a:gd name="T97" fmla="*/ 0 h 802"/>
                <a:gd name="T98" fmla="*/ 135 w 922"/>
                <a:gd name="T99" fmla="*/ 7 h 802"/>
                <a:gd name="T100" fmla="*/ 186 w 922"/>
                <a:gd name="T101" fmla="*/ 24 h 802"/>
                <a:gd name="T102" fmla="*/ 228 w 922"/>
                <a:gd name="T103" fmla="*/ 81 h 802"/>
                <a:gd name="T104" fmla="*/ 171 w 922"/>
                <a:gd name="T105" fmla="*/ 49 h 802"/>
                <a:gd name="T106" fmla="*/ 116 w 922"/>
                <a:gd name="T107" fmla="*/ 28 h 802"/>
                <a:gd name="T108" fmla="*/ 163 w 922"/>
                <a:gd name="T109" fmla="*/ 81 h 802"/>
                <a:gd name="T110" fmla="*/ 150 w 922"/>
                <a:gd name="T111" fmla="*/ 112 h 802"/>
                <a:gd name="T112" fmla="*/ 95 w 922"/>
                <a:gd name="T113" fmla="*/ 119 h 802"/>
                <a:gd name="T114" fmla="*/ 87 w 922"/>
                <a:gd name="T115" fmla="*/ 148 h 802"/>
                <a:gd name="T116" fmla="*/ 148 w 922"/>
                <a:gd name="T117" fmla="*/ 197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2" h="802">
                  <a:moveTo>
                    <a:pt x="148" y="197"/>
                  </a:moveTo>
                  <a:lnTo>
                    <a:pt x="148" y="199"/>
                  </a:lnTo>
                  <a:lnTo>
                    <a:pt x="146" y="203"/>
                  </a:lnTo>
                  <a:lnTo>
                    <a:pt x="146" y="205"/>
                  </a:lnTo>
                  <a:lnTo>
                    <a:pt x="144" y="209"/>
                  </a:lnTo>
                  <a:lnTo>
                    <a:pt x="144" y="211"/>
                  </a:lnTo>
                  <a:lnTo>
                    <a:pt x="144" y="216"/>
                  </a:lnTo>
                  <a:lnTo>
                    <a:pt x="142" y="220"/>
                  </a:lnTo>
                  <a:lnTo>
                    <a:pt x="142" y="224"/>
                  </a:lnTo>
                  <a:lnTo>
                    <a:pt x="140" y="230"/>
                  </a:lnTo>
                  <a:lnTo>
                    <a:pt x="140" y="235"/>
                  </a:lnTo>
                  <a:lnTo>
                    <a:pt x="138" y="241"/>
                  </a:lnTo>
                  <a:lnTo>
                    <a:pt x="138" y="247"/>
                  </a:lnTo>
                  <a:lnTo>
                    <a:pt x="137" y="252"/>
                  </a:lnTo>
                  <a:lnTo>
                    <a:pt x="137" y="258"/>
                  </a:lnTo>
                  <a:lnTo>
                    <a:pt x="135" y="264"/>
                  </a:lnTo>
                  <a:lnTo>
                    <a:pt x="135" y="269"/>
                  </a:lnTo>
                  <a:lnTo>
                    <a:pt x="133" y="275"/>
                  </a:lnTo>
                  <a:lnTo>
                    <a:pt x="131" y="281"/>
                  </a:lnTo>
                  <a:lnTo>
                    <a:pt x="131" y="287"/>
                  </a:lnTo>
                  <a:lnTo>
                    <a:pt x="129" y="292"/>
                  </a:lnTo>
                  <a:lnTo>
                    <a:pt x="129" y="298"/>
                  </a:lnTo>
                  <a:lnTo>
                    <a:pt x="129" y="304"/>
                  </a:lnTo>
                  <a:lnTo>
                    <a:pt x="127" y="308"/>
                  </a:lnTo>
                  <a:lnTo>
                    <a:pt x="127" y="313"/>
                  </a:lnTo>
                  <a:lnTo>
                    <a:pt x="125" y="315"/>
                  </a:lnTo>
                  <a:lnTo>
                    <a:pt x="125" y="321"/>
                  </a:lnTo>
                  <a:lnTo>
                    <a:pt x="123" y="327"/>
                  </a:lnTo>
                  <a:lnTo>
                    <a:pt x="123" y="330"/>
                  </a:lnTo>
                  <a:lnTo>
                    <a:pt x="121" y="332"/>
                  </a:lnTo>
                  <a:lnTo>
                    <a:pt x="119" y="338"/>
                  </a:lnTo>
                  <a:lnTo>
                    <a:pt x="118" y="340"/>
                  </a:lnTo>
                  <a:lnTo>
                    <a:pt x="116" y="344"/>
                  </a:lnTo>
                  <a:lnTo>
                    <a:pt x="114" y="347"/>
                  </a:lnTo>
                  <a:lnTo>
                    <a:pt x="112" y="351"/>
                  </a:lnTo>
                  <a:lnTo>
                    <a:pt x="108" y="355"/>
                  </a:lnTo>
                  <a:lnTo>
                    <a:pt x="106" y="359"/>
                  </a:lnTo>
                  <a:lnTo>
                    <a:pt x="102" y="363"/>
                  </a:lnTo>
                  <a:lnTo>
                    <a:pt x="100" y="368"/>
                  </a:lnTo>
                  <a:lnTo>
                    <a:pt x="97" y="374"/>
                  </a:lnTo>
                  <a:lnTo>
                    <a:pt x="95" y="380"/>
                  </a:lnTo>
                  <a:lnTo>
                    <a:pt x="91" y="387"/>
                  </a:lnTo>
                  <a:lnTo>
                    <a:pt x="89" y="393"/>
                  </a:lnTo>
                  <a:lnTo>
                    <a:pt x="85" y="399"/>
                  </a:lnTo>
                  <a:lnTo>
                    <a:pt x="81" y="406"/>
                  </a:lnTo>
                  <a:lnTo>
                    <a:pt x="78" y="412"/>
                  </a:lnTo>
                  <a:lnTo>
                    <a:pt x="76" y="420"/>
                  </a:lnTo>
                  <a:lnTo>
                    <a:pt x="72" y="427"/>
                  </a:lnTo>
                  <a:lnTo>
                    <a:pt x="68" y="435"/>
                  </a:lnTo>
                  <a:lnTo>
                    <a:pt x="68" y="437"/>
                  </a:lnTo>
                  <a:lnTo>
                    <a:pt x="66" y="442"/>
                  </a:lnTo>
                  <a:lnTo>
                    <a:pt x="64" y="446"/>
                  </a:lnTo>
                  <a:lnTo>
                    <a:pt x="64" y="450"/>
                  </a:lnTo>
                  <a:lnTo>
                    <a:pt x="62" y="454"/>
                  </a:lnTo>
                  <a:lnTo>
                    <a:pt x="60" y="458"/>
                  </a:lnTo>
                  <a:lnTo>
                    <a:pt x="59" y="461"/>
                  </a:lnTo>
                  <a:lnTo>
                    <a:pt x="59" y="467"/>
                  </a:lnTo>
                  <a:lnTo>
                    <a:pt x="57" y="471"/>
                  </a:lnTo>
                  <a:lnTo>
                    <a:pt x="57" y="475"/>
                  </a:lnTo>
                  <a:lnTo>
                    <a:pt x="55" y="479"/>
                  </a:lnTo>
                  <a:lnTo>
                    <a:pt x="55" y="482"/>
                  </a:lnTo>
                  <a:lnTo>
                    <a:pt x="53" y="488"/>
                  </a:lnTo>
                  <a:lnTo>
                    <a:pt x="53" y="492"/>
                  </a:lnTo>
                  <a:lnTo>
                    <a:pt x="51" y="496"/>
                  </a:lnTo>
                  <a:lnTo>
                    <a:pt x="51" y="501"/>
                  </a:lnTo>
                  <a:lnTo>
                    <a:pt x="49" y="505"/>
                  </a:lnTo>
                  <a:lnTo>
                    <a:pt x="49" y="509"/>
                  </a:lnTo>
                  <a:lnTo>
                    <a:pt x="49" y="515"/>
                  </a:lnTo>
                  <a:lnTo>
                    <a:pt x="49" y="519"/>
                  </a:lnTo>
                  <a:lnTo>
                    <a:pt x="47" y="522"/>
                  </a:lnTo>
                  <a:lnTo>
                    <a:pt x="47" y="528"/>
                  </a:lnTo>
                  <a:lnTo>
                    <a:pt x="47" y="532"/>
                  </a:lnTo>
                  <a:lnTo>
                    <a:pt x="47" y="536"/>
                  </a:lnTo>
                  <a:lnTo>
                    <a:pt x="47" y="541"/>
                  </a:lnTo>
                  <a:lnTo>
                    <a:pt x="49" y="545"/>
                  </a:lnTo>
                  <a:lnTo>
                    <a:pt x="49" y="551"/>
                  </a:lnTo>
                  <a:lnTo>
                    <a:pt x="51" y="557"/>
                  </a:lnTo>
                  <a:lnTo>
                    <a:pt x="51" y="560"/>
                  </a:lnTo>
                  <a:lnTo>
                    <a:pt x="53" y="566"/>
                  </a:lnTo>
                  <a:lnTo>
                    <a:pt x="55" y="570"/>
                  </a:lnTo>
                  <a:lnTo>
                    <a:pt x="57" y="576"/>
                  </a:lnTo>
                  <a:lnTo>
                    <a:pt x="59" y="581"/>
                  </a:lnTo>
                  <a:lnTo>
                    <a:pt x="60" y="587"/>
                  </a:lnTo>
                  <a:lnTo>
                    <a:pt x="62" y="591"/>
                  </a:lnTo>
                  <a:lnTo>
                    <a:pt x="66" y="596"/>
                  </a:lnTo>
                  <a:lnTo>
                    <a:pt x="68" y="602"/>
                  </a:lnTo>
                  <a:lnTo>
                    <a:pt x="70" y="608"/>
                  </a:lnTo>
                  <a:lnTo>
                    <a:pt x="74" y="612"/>
                  </a:lnTo>
                  <a:lnTo>
                    <a:pt x="78" y="617"/>
                  </a:lnTo>
                  <a:lnTo>
                    <a:pt x="79" y="623"/>
                  </a:lnTo>
                  <a:lnTo>
                    <a:pt x="83" y="629"/>
                  </a:lnTo>
                  <a:lnTo>
                    <a:pt x="87" y="633"/>
                  </a:lnTo>
                  <a:lnTo>
                    <a:pt x="93" y="638"/>
                  </a:lnTo>
                  <a:lnTo>
                    <a:pt x="95" y="642"/>
                  </a:lnTo>
                  <a:lnTo>
                    <a:pt x="100" y="648"/>
                  </a:lnTo>
                  <a:lnTo>
                    <a:pt x="104" y="654"/>
                  </a:lnTo>
                  <a:lnTo>
                    <a:pt x="108" y="659"/>
                  </a:lnTo>
                  <a:lnTo>
                    <a:pt x="114" y="663"/>
                  </a:lnTo>
                  <a:lnTo>
                    <a:pt x="118" y="669"/>
                  </a:lnTo>
                  <a:lnTo>
                    <a:pt x="123" y="673"/>
                  </a:lnTo>
                  <a:lnTo>
                    <a:pt x="129" y="678"/>
                  </a:lnTo>
                  <a:lnTo>
                    <a:pt x="133" y="682"/>
                  </a:lnTo>
                  <a:lnTo>
                    <a:pt x="138" y="688"/>
                  </a:lnTo>
                  <a:lnTo>
                    <a:pt x="142" y="692"/>
                  </a:lnTo>
                  <a:lnTo>
                    <a:pt x="150" y="697"/>
                  </a:lnTo>
                  <a:lnTo>
                    <a:pt x="156" y="701"/>
                  </a:lnTo>
                  <a:lnTo>
                    <a:pt x="161" y="705"/>
                  </a:lnTo>
                  <a:lnTo>
                    <a:pt x="167" y="709"/>
                  </a:lnTo>
                  <a:lnTo>
                    <a:pt x="173" y="714"/>
                  </a:lnTo>
                  <a:lnTo>
                    <a:pt x="178" y="716"/>
                  </a:lnTo>
                  <a:lnTo>
                    <a:pt x="184" y="722"/>
                  </a:lnTo>
                  <a:lnTo>
                    <a:pt x="192" y="726"/>
                  </a:lnTo>
                  <a:lnTo>
                    <a:pt x="197" y="730"/>
                  </a:lnTo>
                  <a:lnTo>
                    <a:pt x="203" y="733"/>
                  </a:lnTo>
                  <a:lnTo>
                    <a:pt x="211" y="735"/>
                  </a:lnTo>
                  <a:lnTo>
                    <a:pt x="218" y="739"/>
                  </a:lnTo>
                  <a:lnTo>
                    <a:pt x="224" y="743"/>
                  </a:lnTo>
                  <a:lnTo>
                    <a:pt x="232" y="745"/>
                  </a:lnTo>
                  <a:lnTo>
                    <a:pt x="237" y="749"/>
                  </a:lnTo>
                  <a:lnTo>
                    <a:pt x="245" y="750"/>
                  </a:lnTo>
                  <a:lnTo>
                    <a:pt x="253" y="754"/>
                  </a:lnTo>
                  <a:lnTo>
                    <a:pt x="260" y="756"/>
                  </a:lnTo>
                  <a:lnTo>
                    <a:pt x="268" y="758"/>
                  </a:lnTo>
                  <a:lnTo>
                    <a:pt x="275" y="760"/>
                  </a:lnTo>
                  <a:lnTo>
                    <a:pt x="283" y="762"/>
                  </a:lnTo>
                  <a:lnTo>
                    <a:pt x="291" y="764"/>
                  </a:lnTo>
                  <a:lnTo>
                    <a:pt x="298" y="764"/>
                  </a:lnTo>
                  <a:lnTo>
                    <a:pt x="306" y="766"/>
                  </a:lnTo>
                  <a:lnTo>
                    <a:pt x="313" y="768"/>
                  </a:lnTo>
                  <a:lnTo>
                    <a:pt x="321" y="768"/>
                  </a:lnTo>
                  <a:lnTo>
                    <a:pt x="331" y="769"/>
                  </a:lnTo>
                  <a:lnTo>
                    <a:pt x="338" y="769"/>
                  </a:lnTo>
                  <a:lnTo>
                    <a:pt x="346" y="769"/>
                  </a:lnTo>
                  <a:lnTo>
                    <a:pt x="353" y="769"/>
                  </a:lnTo>
                  <a:lnTo>
                    <a:pt x="363" y="769"/>
                  </a:lnTo>
                  <a:lnTo>
                    <a:pt x="370" y="769"/>
                  </a:lnTo>
                  <a:lnTo>
                    <a:pt x="378" y="769"/>
                  </a:lnTo>
                  <a:lnTo>
                    <a:pt x="386" y="768"/>
                  </a:lnTo>
                  <a:lnTo>
                    <a:pt x="395" y="768"/>
                  </a:lnTo>
                  <a:lnTo>
                    <a:pt x="403" y="768"/>
                  </a:lnTo>
                  <a:lnTo>
                    <a:pt x="412" y="768"/>
                  </a:lnTo>
                  <a:lnTo>
                    <a:pt x="420" y="768"/>
                  </a:lnTo>
                  <a:lnTo>
                    <a:pt x="428" y="768"/>
                  </a:lnTo>
                  <a:lnTo>
                    <a:pt x="437" y="766"/>
                  </a:lnTo>
                  <a:lnTo>
                    <a:pt x="445" y="766"/>
                  </a:lnTo>
                  <a:lnTo>
                    <a:pt x="454" y="764"/>
                  </a:lnTo>
                  <a:lnTo>
                    <a:pt x="462" y="764"/>
                  </a:lnTo>
                  <a:lnTo>
                    <a:pt x="471" y="764"/>
                  </a:lnTo>
                  <a:lnTo>
                    <a:pt x="479" y="762"/>
                  </a:lnTo>
                  <a:lnTo>
                    <a:pt x="486" y="762"/>
                  </a:lnTo>
                  <a:lnTo>
                    <a:pt x="496" y="760"/>
                  </a:lnTo>
                  <a:lnTo>
                    <a:pt x="504" y="758"/>
                  </a:lnTo>
                  <a:lnTo>
                    <a:pt x="513" y="758"/>
                  </a:lnTo>
                  <a:lnTo>
                    <a:pt x="521" y="756"/>
                  </a:lnTo>
                  <a:lnTo>
                    <a:pt x="528" y="754"/>
                  </a:lnTo>
                  <a:lnTo>
                    <a:pt x="538" y="752"/>
                  </a:lnTo>
                  <a:lnTo>
                    <a:pt x="545" y="750"/>
                  </a:lnTo>
                  <a:lnTo>
                    <a:pt x="553" y="749"/>
                  </a:lnTo>
                  <a:lnTo>
                    <a:pt x="561" y="747"/>
                  </a:lnTo>
                  <a:lnTo>
                    <a:pt x="568" y="743"/>
                  </a:lnTo>
                  <a:lnTo>
                    <a:pt x="578" y="741"/>
                  </a:lnTo>
                  <a:lnTo>
                    <a:pt x="585" y="739"/>
                  </a:lnTo>
                  <a:lnTo>
                    <a:pt x="593" y="735"/>
                  </a:lnTo>
                  <a:lnTo>
                    <a:pt x="601" y="733"/>
                  </a:lnTo>
                  <a:lnTo>
                    <a:pt x="610" y="730"/>
                  </a:lnTo>
                  <a:lnTo>
                    <a:pt x="616" y="726"/>
                  </a:lnTo>
                  <a:lnTo>
                    <a:pt x="625" y="722"/>
                  </a:lnTo>
                  <a:lnTo>
                    <a:pt x="631" y="718"/>
                  </a:lnTo>
                  <a:lnTo>
                    <a:pt x="639" y="714"/>
                  </a:lnTo>
                  <a:lnTo>
                    <a:pt x="646" y="711"/>
                  </a:lnTo>
                  <a:lnTo>
                    <a:pt x="654" y="707"/>
                  </a:lnTo>
                  <a:lnTo>
                    <a:pt x="661" y="701"/>
                  </a:lnTo>
                  <a:lnTo>
                    <a:pt x="669" y="697"/>
                  </a:lnTo>
                  <a:lnTo>
                    <a:pt x="675" y="692"/>
                  </a:lnTo>
                  <a:lnTo>
                    <a:pt x="682" y="688"/>
                  </a:lnTo>
                  <a:lnTo>
                    <a:pt x="688" y="682"/>
                  </a:lnTo>
                  <a:lnTo>
                    <a:pt x="696" y="676"/>
                  </a:lnTo>
                  <a:lnTo>
                    <a:pt x="701" y="671"/>
                  </a:lnTo>
                  <a:lnTo>
                    <a:pt x="707" y="663"/>
                  </a:lnTo>
                  <a:lnTo>
                    <a:pt x="715" y="657"/>
                  </a:lnTo>
                  <a:lnTo>
                    <a:pt x="720" y="652"/>
                  </a:lnTo>
                  <a:lnTo>
                    <a:pt x="726" y="644"/>
                  </a:lnTo>
                  <a:lnTo>
                    <a:pt x="732" y="636"/>
                  </a:lnTo>
                  <a:lnTo>
                    <a:pt x="736" y="629"/>
                  </a:lnTo>
                  <a:lnTo>
                    <a:pt x="743" y="621"/>
                  </a:lnTo>
                  <a:lnTo>
                    <a:pt x="747" y="614"/>
                  </a:lnTo>
                  <a:lnTo>
                    <a:pt x="753" y="606"/>
                  </a:lnTo>
                  <a:lnTo>
                    <a:pt x="756" y="596"/>
                  </a:lnTo>
                  <a:lnTo>
                    <a:pt x="762" y="589"/>
                  </a:lnTo>
                  <a:lnTo>
                    <a:pt x="768" y="579"/>
                  </a:lnTo>
                  <a:lnTo>
                    <a:pt x="772" y="570"/>
                  </a:lnTo>
                  <a:lnTo>
                    <a:pt x="776" y="560"/>
                  </a:lnTo>
                  <a:lnTo>
                    <a:pt x="779" y="549"/>
                  </a:lnTo>
                  <a:lnTo>
                    <a:pt x="783" y="539"/>
                  </a:lnTo>
                  <a:lnTo>
                    <a:pt x="787" y="528"/>
                  </a:lnTo>
                  <a:lnTo>
                    <a:pt x="791" y="517"/>
                  </a:lnTo>
                  <a:lnTo>
                    <a:pt x="795" y="507"/>
                  </a:lnTo>
                  <a:lnTo>
                    <a:pt x="795" y="507"/>
                  </a:lnTo>
                  <a:lnTo>
                    <a:pt x="791" y="505"/>
                  </a:lnTo>
                  <a:lnTo>
                    <a:pt x="785" y="505"/>
                  </a:lnTo>
                  <a:lnTo>
                    <a:pt x="781" y="503"/>
                  </a:lnTo>
                  <a:lnTo>
                    <a:pt x="777" y="500"/>
                  </a:lnTo>
                  <a:lnTo>
                    <a:pt x="774" y="496"/>
                  </a:lnTo>
                  <a:lnTo>
                    <a:pt x="770" y="492"/>
                  </a:lnTo>
                  <a:lnTo>
                    <a:pt x="770" y="488"/>
                  </a:lnTo>
                  <a:lnTo>
                    <a:pt x="770" y="484"/>
                  </a:lnTo>
                  <a:lnTo>
                    <a:pt x="770" y="481"/>
                  </a:lnTo>
                  <a:lnTo>
                    <a:pt x="770" y="477"/>
                  </a:lnTo>
                  <a:lnTo>
                    <a:pt x="770" y="473"/>
                  </a:lnTo>
                  <a:lnTo>
                    <a:pt x="770" y="469"/>
                  </a:lnTo>
                  <a:lnTo>
                    <a:pt x="772" y="467"/>
                  </a:lnTo>
                  <a:lnTo>
                    <a:pt x="776" y="463"/>
                  </a:lnTo>
                  <a:lnTo>
                    <a:pt x="779" y="463"/>
                  </a:lnTo>
                  <a:lnTo>
                    <a:pt x="783" y="463"/>
                  </a:lnTo>
                  <a:lnTo>
                    <a:pt x="789" y="465"/>
                  </a:lnTo>
                  <a:lnTo>
                    <a:pt x="795" y="467"/>
                  </a:lnTo>
                  <a:lnTo>
                    <a:pt x="800" y="469"/>
                  </a:lnTo>
                  <a:lnTo>
                    <a:pt x="800" y="469"/>
                  </a:lnTo>
                  <a:lnTo>
                    <a:pt x="804" y="469"/>
                  </a:lnTo>
                  <a:lnTo>
                    <a:pt x="808" y="471"/>
                  </a:lnTo>
                  <a:lnTo>
                    <a:pt x="812" y="471"/>
                  </a:lnTo>
                  <a:lnTo>
                    <a:pt x="815" y="471"/>
                  </a:lnTo>
                  <a:lnTo>
                    <a:pt x="821" y="469"/>
                  </a:lnTo>
                  <a:lnTo>
                    <a:pt x="827" y="469"/>
                  </a:lnTo>
                  <a:lnTo>
                    <a:pt x="833" y="467"/>
                  </a:lnTo>
                  <a:lnTo>
                    <a:pt x="836" y="463"/>
                  </a:lnTo>
                  <a:lnTo>
                    <a:pt x="842" y="460"/>
                  </a:lnTo>
                  <a:lnTo>
                    <a:pt x="848" y="456"/>
                  </a:lnTo>
                  <a:lnTo>
                    <a:pt x="853" y="450"/>
                  </a:lnTo>
                  <a:lnTo>
                    <a:pt x="855" y="446"/>
                  </a:lnTo>
                  <a:lnTo>
                    <a:pt x="859" y="442"/>
                  </a:lnTo>
                  <a:lnTo>
                    <a:pt x="861" y="437"/>
                  </a:lnTo>
                  <a:lnTo>
                    <a:pt x="865" y="433"/>
                  </a:lnTo>
                  <a:lnTo>
                    <a:pt x="867" y="427"/>
                  </a:lnTo>
                  <a:lnTo>
                    <a:pt x="869" y="423"/>
                  </a:lnTo>
                  <a:lnTo>
                    <a:pt x="871" y="418"/>
                  </a:lnTo>
                  <a:lnTo>
                    <a:pt x="874" y="412"/>
                  </a:lnTo>
                  <a:lnTo>
                    <a:pt x="874" y="404"/>
                  </a:lnTo>
                  <a:lnTo>
                    <a:pt x="876" y="399"/>
                  </a:lnTo>
                  <a:lnTo>
                    <a:pt x="876" y="393"/>
                  </a:lnTo>
                  <a:lnTo>
                    <a:pt x="878" y="387"/>
                  </a:lnTo>
                  <a:lnTo>
                    <a:pt x="878" y="382"/>
                  </a:lnTo>
                  <a:lnTo>
                    <a:pt x="878" y="376"/>
                  </a:lnTo>
                  <a:lnTo>
                    <a:pt x="878" y="370"/>
                  </a:lnTo>
                  <a:lnTo>
                    <a:pt x="878" y="366"/>
                  </a:lnTo>
                  <a:lnTo>
                    <a:pt x="878" y="361"/>
                  </a:lnTo>
                  <a:lnTo>
                    <a:pt x="876" y="357"/>
                  </a:lnTo>
                  <a:lnTo>
                    <a:pt x="876" y="353"/>
                  </a:lnTo>
                  <a:lnTo>
                    <a:pt x="874" y="349"/>
                  </a:lnTo>
                  <a:lnTo>
                    <a:pt x="874" y="344"/>
                  </a:lnTo>
                  <a:lnTo>
                    <a:pt x="873" y="342"/>
                  </a:lnTo>
                  <a:lnTo>
                    <a:pt x="871" y="338"/>
                  </a:lnTo>
                  <a:lnTo>
                    <a:pt x="869" y="334"/>
                  </a:lnTo>
                  <a:lnTo>
                    <a:pt x="863" y="328"/>
                  </a:lnTo>
                  <a:lnTo>
                    <a:pt x="859" y="323"/>
                  </a:lnTo>
                  <a:lnTo>
                    <a:pt x="853" y="319"/>
                  </a:lnTo>
                  <a:lnTo>
                    <a:pt x="848" y="315"/>
                  </a:lnTo>
                  <a:lnTo>
                    <a:pt x="842" y="313"/>
                  </a:lnTo>
                  <a:lnTo>
                    <a:pt x="836" y="311"/>
                  </a:lnTo>
                  <a:lnTo>
                    <a:pt x="831" y="309"/>
                  </a:lnTo>
                  <a:lnTo>
                    <a:pt x="825" y="309"/>
                  </a:lnTo>
                  <a:lnTo>
                    <a:pt x="817" y="309"/>
                  </a:lnTo>
                  <a:lnTo>
                    <a:pt x="812" y="311"/>
                  </a:lnTo>
                  <a:lnTo>
                    <a:pt x="804" y="313"/>
                  </a:lnTo>
                  <a:lnTo>
                    <a:pt x="798" y="317"/>
                  </a:lnTo>
                  <a:lnTo>
                    <a:pt x="791" y="321"/>
                  </a:lnTo>
                  <a:lnTo>
                    <a:pt x="785" y="325"/>
                  </a:lnTo>
                  <a:lnTo>
                    <a:pt x="779" y="328"/>
                  </a:lnTo>
                  <a:lnTo>
                    <a:pt x="774" y="332"/>
                  </a:lnTo>
                  <a:lnTo>
                    <a:pt x="768" y="334"/>
                  </a:lnTo>
                  <a:lnTo>
                    <a:pt x="762" y="338"/>
                  </a:lnTo>
                  <a:lnTo>
                    <a:pt x="756" y="340"/>
                  </a:lnTo>
                  <a:lnTo>
                    <a:pt x="753" y="344"/>
                  </a:lnTo>
                  <a:lnTo>
                    <a:pt x="747" y="344"/>
                  </a:lnTo>
                  <a:lnTo>
                    <a:pt x="743" y="344"/>
                  </a:lnTo>
                  <a:lnTo>
                    <a:pt x="741" y="344"/>
                  </a:lnTo>
                  <a:lnTo>
                    <a:pt x="739" y="342"/>
                  </a:lnTo>
                  <a:lnTo>
                    <a:pt x="737" y="338"/>
                  </a:lnTo>
                  <a:lnTo>
                    <a:pt x="737" y="334"/>
                  </a:lnTo>
                  <a:lnTo>
                    <a:pt x="739" y="328"/>
                  </a:lnTo>
                  <a:lnTo>
                    <a:pt x="743" y="323"/>
                  </a:lnTo>
                  <a:lnTo>
                    <a:pt x="747" y="317"/>
                  </a:lnTo>
                  <a:lnTo>
                    <a:pt x="753" y="311"/>
                  </a:lnTo>
                  <a:lnTo>
                    <a:pt x="760" y="306"/>
                  </a:lnTo>
                  <a:lnTo>
                    <a:pt x="768" y="300"/>
                  </a:lnTo>
                  <a:lnTo>
                    <a:pt x="770" y="296"/>
                  </a:lnTo>
                  <a:lnTo>
                    <a:pt x="774" y="294"/>
                  </a:lnTo>
                  <a:lnTo>
                    <a:pt x="779" y="290"/>
                  </a:lnTo>
                  <a:lnTo>
                    <a:pt x="783" y="289"/>
                  </a:lnTo>
                  <a:lnTo>
                    <a:pt x="787" y="287"/>
                  </a:lnTo>
                  <a:lnTo>
                    <a:pt x="791" y="283"/>
                  </a:lnTo>
                  <a:lnTo>
                    <a:pt x="796" y="281"/>
                  </a:lnTo>
                  <a:lnTo>
                    <a:pt x="800" y="279"/>
                  </a:lnTo>
                  <a:lnTo>
                    <a:pt x="804" y="277"/>
                  </a:lnTo>
                  <a:lnTo>
                    <a:pt x="810" y="275"/>
                  </a:lnTo>
                  <a:lnTo>
                    <a:pt x="814" y="273"/>
                  </a:lnTo>
                  <a:lnTo>
                    <a:pt x="817" y="273"/>
                  </a:lnTo>
                  <a:lnTo>
                    <a:pt x="823" y="273"/>
                  </a:lnTo>
                  <a:lnTo>
                    <a:pt x="827" y="273"/>
                  </a:lnTo>
                  <a:lnTo>
                    <a:pt x="831" y="273"/>
                  </a:lnTo>
                  <a:lnTo>
                    <a:pt x="834" y="273"/>
                  </a:lnTo>
                  <a:lnTo>
                    <a:pt x="838" y="273"/>
                  </a:lnTo>
                  <a:lnTo>
                    <a:pt x="842" y="273"/>
                  </a:lnTo>
                  <a:lnTo>
                    <a:pt x="846" y="273"/>
                  </a:lnTo>
                  <a:lnTo>
                    <a:pt x="850" y="275"/>
                  </a:lnTo>
                  <a:lnTo>
                    <a:pt x="853" y="275"/>
                  </a:lnTo>
                  <a:lnTo>
                    <a:pt x="857" y="277"/>
                  </a:lnTo>
                  <a:lnTo>
                    <a:pt x="861" y="279"/>
                  </a:lnTo>
                  <a:lnTo>
                    <a:pt x="865" y="281"/>
                  </a:lnTo>
                  <a:lnTo>
                    <a:pt x="869" y="283"/>
                  </a:lnTo>
                  <a:lnTo>
                    <a:pt x="874" y="285"/>
                  </a:lnTo>
                  <a:lnTo>
                    <a:pt x="876" y="287"/>
                  </a:lnTo>
                  <a:lnTo>
                    <a:pt x="882" y="290"/>
                  </a:lnTo>
                  <a:lnTo>
                    <a:pt x="888" y="296"/>
                  </a:lnTo>
                  <a:lnTo>
                    <a:pt x="895" y="304"/>
                  </a:lnTo>
                  <a:lnTo>
                    <a:pt x="897" y="308"/>
                  </a:lnTo>
                  <a:lnTo>
                    <a:pt x="901" y="311"/>
                  </a:lnTo>
                  <a:lnTo>
                    <a:pt x="903" y="315"/>
                  </a:lnTo>
                  <a:lnTo>
                    <a:pt x="907" y="321"/>
                  </a:lnTo>
                  <a:lnTo>
                    <a:pt x="909" y="325"/>
                  </a:lnTo>
                  <a:lnTo>
                    <a:pt x="911" y="328"/>
                  </a:lnTo>
                  <a:lnTo>
                    <a:pt x="912" y="334"/>
                  </a:lnTo>
                  <a:lnTo>
                    <a:pt x="916" y="340"/>
                  </a:lnTo>
                  <a:lnTo>
                    <a:pt x="916" y="344"/>
                  </a:lnTo>
                  <a:lnTo>
                    <a:pt x="918" y="349"/>
                  </a:lnTo>
                  <a:lnTo>
                    <a:pt x="918" y="355"/>
                  </a:lnTo>
                  <a:lnTo>
                    <a:pt x="920" y="363"/>
                  </a:lnTo>
                  <a:lnTo>
                    <a:pt x="920" y="368"/>
                  </a:lnTo>
                  <a:lnTo>
                    <a:pt x="922" y="374"/>
                  </a:lnTo>
                  <a:lnTo>
                    <a:pt x="922" y="382"/>
                  </a:lnTo>
                  <a:lnTo>
                    <a:pt x="922" y="387"/>
                  </a:lnTo>
                  <a:lnTo>
                    <a:pt x="920" y="393"/>
                  </a:lnTo>
                  <a:lnTo>
                    <a:pt x="920" y="401"/>
                  </a:lnTo>
                  <a:lnTo>
                    <a:pt x="918" y="406"/>
                  </a:lnTo>
                  <a:lnTo>
                    <a:pt x="918" y="412"/>
                  </a:lnTo>
                  <a:lnTo>
                    <a:pt x="916" y="418"/>
                  </a:lnTo>
                  <a:lnTo>
                    <a:pt x="914" y="423"/>
                  </a:lnTo>
                  <a:lnTo>
                    <a:pt x="912" y="429"/>
                  </a:lnTo>
                  <a:lnTo>
                    <a:pt x="911" y="435"/>
                  </a:lnTo>
                  <a:lnTo>
                    <a:pt x="909" y="441"/>
                  </a:lnTo>
                  <a:lnTo>
                    <a:pt x="905" y="446"/>
                  </a:lnTo>
                  <a:lnTo>
                    <a:pt x="903" y="450"/>
                  </a:lnTo>
                  <a:lnTo>
                    <a:pt x="901" y="456"/>
                  </a:lnTo>
                  <a:lnTo>
                    <a:pt x="897" y="460"/>
                  </a:lnTo>
                  <a:lnTo>
                    <a:pt x="895" y="465"/>
                  </a:lnTo>
                  <a:lnTo>
                    <a:pt x="892" y="469"/>
                  </a:lnTo>
                  <a:lnTo>
                    <a:pt x="890" y="475"/>
                  </a:lnTo>
                  <a:lnTo>
                    <a:pt x="886" y="479"/>
                  </a:lnTo>
                  <a:lnTo>
                    <a:pt x="882" y="482"/>
                  </a:lnTo>
                  <a:lnTo>
                    <a:pt x="878" y="484"/>
                  </a:lnTo>
                  <a:lnTo>
                    <a:pt x="876" y="488"/>
                  </a:lnTo>
                  <a:lnTo>
                    <a:pt x="869" y="496"/>
                  </a:lnTo>
                  <a:lnTo>
                    <a:pt x="863" y="501"/>
                  </a:lnTo>
                  <a:lnTo>
                    <a:pt x="855" y="505"/>
                  </a:lnTo>
                  <a:lnTo>
                    <a:pt x="848" y="509"/>
                  </a:lnTo>
                  <a:lnTo>
                    <a:pt x="842" y="513"/>
                  </a:lnTo>
                  <a:lnTo>
                    <a:pt x="836" y="515"/>
                  </a:lnTo>
                  <a:lnTo>
                    <a:pt x="836" y="515"/>
                  </a:lnTo>
                  <a:lnTo>
                    <a:pt x="836" y="519"/>
                  </a:lnTo>
                  <a:lnTo>
                    <a:pt x="834" y="522"/>
                  </a:lnTo>
                  <a:lnTo>
                    <a:pt x="834" y="528"/>
                  </a:lnTo>
                  <a:lnTo>
                    <a:pt x="833" y="530"/>
                  </a:lnTo>
                  <a:lnTo>
                    <a:pt x="831" y="534"/>
                  </a:lnTo>
                  <a:lnTo>
                    <a:pt x="831" y="538"/>
                  </a:lnTo>
                  <a:lnTo>
                    <a:pt x="831" y="541"/>
                  </a:lnTo>
                  <a:lnTo>
                    <a:pt x="829" y="547"/>
                  </a:lnTo>
                  <a:lnTo>
                    <a:pt x="827" y="551"/>
                  </a:lnTo>
                  <a:lnTo>
                    <a:pt x="827" y="557"/>
                  </a:lnTo>
                  <a:lnTo>
                    <a:pt x="825" y="562"/>
                  </a:lnTo>
                  <a:lnTo>
                    <a:pt x="823" y="566"/>
                  </a:lnTo>
                  <a:lnTo>
                    <a:pt x="821" y="572"/>
                  </a:lnTo>
                  <a:lnTo>
                    <a:pt x="817" y="577"/>
                  </a:lnTo>
                  <a:lnTo>
                    <a:pt x="815" y="583"/>
                  </a:lnTo>
                  <a:lnTo>
                    <a:pt x="814" y="589"/>
                  </a:lnTo>
                  <a:lnTo>
                    <a:pt x="810" y="595"/>
                  </a:lnTo>
                  <a:lnTo>
                    <a:pt x="808" y="602"/>
                  </a:lnTo>
                  <a:lnTo>
                    <a:pt x="804" y="608"/>
                  </a:lnTo>
                  <a:lnTo>
                    <a:pt x="800" y="615"/>
                  </a:lnTo>
                  <a:lnTo>
                    <a:pt x="796" y="621"/>
                  </a:lnTo>
                  <a:lnTo>
                    <a:pt x="793" y="627"/>
                  </a:lnTo>
                  <a:lnTo>
                    <a:pt x="789" y="634"/>
                  </a:lnTo>
                  <a:lnTo>
                    <a:pt x="785" y="640"/>
                  </a:lnTo>
                  <a:lnTo>
                    <a:pt x="779" y="648"/>
                  </a:lnTo>
                  <a:lnTo>
                    <a:pt x="776" y="655"/>
                  </a:lnTo>
                  <a:lnTo>
                    <a:pt x="770" y="663"/>
                  </a:lnTo>
                  <a:lnTo>
                    <a:pt x="764" y="669"/>
                  </a:lnTo>
                  <a:lnTo>
                    <a:pt x="756" y="676"/>
                  </a:lnTo>
                  <a:lnTo>
                    <a:pt x="751" y="682"/>
                  </a:lnTo>
                  <a:lnTo>
                    <a:pt x="745" y="690"/>
                  </a:lnTo>
                  <a:lnTo>
                    <a:pt x="737" y="695"/>
                  </a:lnTo>
                  <a:lnTo>
                    <a:pt x="730" y="701"/>
                  </a:lnTo>
                  <a:lnTo>
                    <a:pt x="722" y="709"/>
                  </a:lnTo>
                  <a:lnTo>
                    <a:pt x="715" y="714"/>
                  </a:lnTo>
                  <a:lnTo>
                    <a:pt x="705" y="720"/>
                  </a:lnTo>
                  <a:lnTo>
                    <a:pt x="698" y="728"/>
                  </a:lnTo>
                  <a:lnTo>
                    <a:pt x="688" y="733"/>
                  </a:lnTo>
                  <a:lnTo>
                    <a:pt x="679" y="739"/>
                  </a:lnTo>
                  <a:lnTo>
                    <a:pt x="667" y="745"/>
                  </a:lnTo>
                  <a:lnTo>
                    <a:pt x="658" y="750"/>
                  </a:lnTo>
                  <a:lnTo>
                    <a:pt x="646" y="756"/>
                  </a:lnTo>
                  <a:lnTo>
                    <a:pt x="637" y="762"/>
                  </a:lnTo>
                  <a:lnTo>
                    <a:pt x="623" y="766"/>
                  </a:lnTo>
                  <a:lnTo>
                    <a:pt x="612" y="769"/>
                  </a:lnTo>
                  <a:lnTo>
                    <a:pt x="599" y="773"/>
                  </a:lnTo>
                  <a:lnTo>
                    <a:pt x="585" y="779"/>
                  </a:lnTo>
                  <a:lnTo>
                    <a:pt x="572" y="781"/>
                  </a:lnTo>
                  <a:lnTo>
                    <a:pt x="559" y="785"/>
                  </a:lnTo>
                  <a:lnTo>
                    <a:pt x="544" y="788"/>
                  </a:lnTo>
                  <a:lnTo>
                    <a:pt x="528" y="790"/>
                  </a:lnTo>
                  <a:lnTo>
                    <a:pt x="513" y="794"/>
                  </a:lnTo>
                  <a:lnTo>
                    <a:pt x="498" y="796"/>
                  </a:lnTo>
                  <a:lnTo>
                    <a:pt x="481" y="796"/>
                  </a:lnTo>
                  <a:lnTo>
                    <a:pt x="464" y="800"/>
                  </a:lnTo>
                  <a:lnTo>
                    <a:pt x="445" y="800"/>
                  </a:lnTo>
                  <a:lnTo>
                    <a:pt x="428" y="802"/>
                  </a:lnTo>
                  <a:lnTo>
                    <a:pt x="408" y="802"/>
                  </a:lnTo>
                  <a:lnTo>
                    <a:pt x="389" y="802"/>
                  </a:lnTo>
                  <a:lnTo>
                    <a:pt x="370" y="800"/>
                  </a:lnTo>
                  <a:lnTo>
                    <a:pt x="351" y="798"/>
                  </a:lnTo>
                  <a:lnTo>
                    <a:pt x="332" y="796"/>
                  </a:lnTo>
                  <a:lnTo>
                    <a:pt x="315" y="794"/>
                  </a:lnTo>
                  <a:lnTo>
                    <a:pt x="298" y="792"/>
                  </a:lnTo>
                  <a:lnTo>
                    <a:pt x="283" y="790"/>
                  </a:lnTo>
                  <a:lnTo>
                    <a:pt x="268" y="788"/>
                  </a:lnTo>
                  <a:lnTo>
                    <a:pt x="253" y="785"/>
                  </a:lnTo>
                  <a:lnTo>
                    <a:pt x="237" y="781"/>
                  </a:lnTo>
                  <a:lnTo>
                    <a:pt x="224" y="777"/>
                  </a:lnTo>
                  <a:lnTo>
                    <a:pt x="211" y="773"/>
                  </a:lnTo>
                  <a:lnTo>
                    <a:pt x="197" y="769"/>
                  </a:lnTo>
                  <a:lnTo>
                    <a:pt x="184" y="764"/>
                  </a:lnTo>
                  <a:lnTo>
                    <a:pt x="173" y="760"/>
                  </a:lnTo>
                  <a:lnTo>
                    <a:pt x="161" y="756"/>
                  </a:lnTo>
                  <a:lnTo>
                    <a:pt x="152" y="752"/>
                  </a:lnTo>
                  <a:lnTo>
                    <a:pt x="140" y="747"/>
                  </a:lnTo>
                  <a:lnTo>
                    <a:pt x="131" y="741"/>
                  </a:lnTo>
                  <a:lnTo>
                    <a:pt x="121" y="735"/>
                  </a:lnTo>
                  <a:lnTo>
                    <a:pt x="114" y="730"/>
                  </a:lnTo>
                  <a:lnTo>
                    <a:pt x="104" y="722"/>
                  </a:lnTo>
                  <a:lnTo>
                    <a:pt x="97" y="716"/>
                  </a:lnTo>
                  <a:lnTo>
                    <a:pt x="87" y="711"/>
                  </a:lnTo>
                  <a:lnTo>
                    <a:pt x="81" y="705"/>
                  </a:lnTo>
                  <a:lnTo>
                    <a:pt x="74" y="697"/>
                  </a:lnTo>
                  <a:lnTo>
                    <a:pt x="68" y="692"/>
                  </a:lnTo>
                  <a:lnTo>
                    <a:pt x="60" y="684"/>
                  </a:lnTo>
                  <a:lnTo>
                    <a:pt x="55" y="678"/>
                  </a:lnTo>
                  <a:lnTo>
                    <a:pt x="49" y="671"/>
                  </a:lnTo>
                  <a:lnTo>
                    <a:pt x="45" y="665"/>
                  </a:lnTo>
                  <a:lnTo>
                    <a:pt x="41" y="657"/>
                  </a:lnTo>
                  <a:lnTo>
                    <a:pt x="36" y="652"/>
                  </a:lnTo>
                  <a:lnTo>
                    <a:pt x="32" y="644"/>
                  </a:lnTo>
                  <a:lnTo>
                    <a:pt x="28" y="636"/>
                  </a:lnTo>
                  <a:lnTo>
                    <a:pt x="24" y="629"/>
                  </a:lnTo>
                  <a:lnTo>
                    <a:pt x="22" y="623"/>
                  </a:lnTo>
                  <a:lnTo>
                    <a:pt x="19" y="615"/>
                  </a:lnTo>
                  <a:lnTo>
                    <a:pt x="15" y="608"/>
                  </a:lnTo>
                  <a:lnTo>
                    <a:pt x="13" y="602"/>
                  </a:lnTo>
                  <a:lnTo>
                    <a:pt x="11" y="595"/>
                  </a:lnTo>
                  <a:lnTo>
                    <a:pt x="9" y="587"/>
                  </a:lnTo>
                  <a:lnTo>
                    <a:pt x="7" y="581"/>
                  </a:lnTo>
                  <a:lnTo>
                    <a:pt x="5" y="574"/>
                  </a:lnTo>
                  <a:lnTo>
                    <a:pt x="5" y="568"/>
                  </a:lnTo>
                  <a:lnTo>
                    <a:pt x="3" y="560"/>
                  </a:lnTo>
                  <a:lnTo>
                    <a:pt x="2" y="555"/>
                  </a:lnTo>
                  <a:lnTo>
                    <a:pt x="2" y="549"/>
                  </a:lnTo>
                  <a:lnTo>
                    <a:pt x="2" y="541"/>
                  </a:lnTo>
                  <a:lnTo>
                    <a:pt x="2" y="536"/>
                  </a:lnTo>
                  <a:lnTo>
                    <a:pt x="0" y="530"/>
                  </a:lnTo>
                  <a:lnTo>
                    <a:pt x="0" y="522"/>
                  </a:lnTo>
                  <a:lnTo>
                    <a:pt x="0" y="517"/>
                  </a:lnTo>
                  <a:lnTo>
                    <a:pt x="0" y="513"/>
                  </a:lnTo>
                  <a:lnTo>
                    <a:pt x="0" y="507"/>
                  </a:lnTo>
                  <a:lnTo>
                    <a:pt x="0" y="501"/>
                  </a:lnTo>
                  <a:lnTo>
                    <a:pt x="2" y="498"/>
                  </a:lnTo>
                  <a:lnTo>
                    <a:pt x="2" y="492"/>
                  </a:lnTo>
                  <a:lnTo>
                    <a:pt x="2" y="488"/>
                  </a:lnTo>
                  <a:lnTo>
                    <a:pt x="2" y="482"/>
                  </a:lnTo>
                  <a:lnTo>
                    <a:pt x="2" y="479"/>
                  </a:lnTo>
                  <a:lnTo>
                    <a:pt x="3" y="471"/>
                  </a:lnTo>
                  <a:lnTo>
                    <a:pt x="5" y="465"/>
                  </a:lnTo>
                  <a:lnTo>
                    <a:pt x="5" y="460"/>
                  </a:lnTo>
                  <a:lnTo>
                    <a:pt x="7" y="454"/>
                  </a:lnTo>
                  <a:lnTo>
                    <a:pt x="9" y="448"/>
                  </a:lnTo>
                  <a:lnTo>
                    <a:pt x="11" y="442"/>
                  </a:lnTo>
                  <a:lnTo>
                    <a:pt x="13" y="435"/>
                  </a:lnTo>
                  <a:lnTo>
                    <a:pt x="17" y="429"/>
                  </a:lnTo>
                  <a:lnTo>
                    <a:pt x="19" y="425"/>
                  </a:lnTo>
                  <a:lnTo>
                    <a:pt x="22" y="420"/>
                  </a:lnTo>
                  <a:lnTo>
                    <a:pt x="26" y="412"/>
                  </a:lnTo>
                  <a:lnTo>
                    <a:pt x="30" y="406"/>
                  </a:lnTo>
                  <a:lnTo>
                    <a:pt x="32" y="401"/>
                  </a:lnTo>
                  <a:lnTo>
                    <a:pt x="36" y="397"/>
                  </a:lnTo>
                  <a:lnTo>
                    <a:pt x="40" y="389"/>
                  </a:lnTo>
                  <a:lnTo>
                    <a:pt x="43" y="385"/>
                  </a:lnTo>
                  <a:lnTo>
                    <a:pt x="47" y="380"/>
                  </a:lnTo>
                  <a:lnTo>
                    <a:pt x="53" y="376"/>
                  </a:lnTo>
                  <a:lnTo>
                    <a:pt x="55" y="370"/>
                  </a:lnTo>
                  <a:lnTo>
                    <a:pt x="59" y="366"/>
                  </a:lnTo>
                  <a:lnTo>
                    <a:pt x="62" y="363"/>
                  </a:lnTo>
                  <a:lnTo>
                    <a:pt x="66" y="357"/>
                  </a:lnTo>
                  <a:lnTo>
                    <a:pt x="72" y="349"/>
                  </a:lnTo>
                  <a:lnTo>
                    <a:pt x="79" y="344"/>
                  </a:lnTo>
                  <a:lnTo>
                    <a:pt x="83" y="340"/>
                  </a:lnTo>
                  <a:lnTo>
                    <a:pt x="87" y="336"/>
                  </a:lnTo>
                  <a:lnTo>
                    <a:pt x="89" y="332"/>
                  </a:lnTo>
                  <a:lnTo>
                    <a:pt x="91" y="332"/>
                  </a:lnTo>
                  <a:lnTo>
                    <a:pt x="106" y="192"/>
                  </a:lnTo>
                  <a:lnTo>
                    <a:pt x="104" y="190"/>
                  </a:lnTo>
                  <a:lnTo>
                    <a:pt x="100" y="188"/>
                  </a:lnTo>
                  <a:lnTo>
                    <a:pt x="97" y="188"/>
                  </a:lnTo>
                  <a:lnTo>
                    <a:pt x="95" y="186"/>
                  </a:lnTo>
                  <a:lnTo>
                    <a:pt x="91" y="184"/>
                  </a:lnTo>
                  <a:lnTo>
                    <a:pt x="87" y="182"/>
                  </a:lnTo>
                  <a:lnTo>
                    <a:pt x="81" y="180"/>
                  </a:lnTo>
                  <a:lnTo>
                    <a:pt x="78" y="178"/>
                  </a:lnTo>
                  <a:lnTo>
                    <a:pt x="72" y="176"/>
                  </a:lnTo>
                  <a:lnTo>
                    <a:pt x="68" y="174"/>
                  </a:lnTo>
                  <a:lnTo>
                    <a:pt x="62" y="171"/>
                  </a:lnTo>
                  <a:lnTo>
                    <a:pt x="57" y="169"/>
                  </a:lnTo>
                  <a:lnTo>
                    <a:pt x="53" y="167"/>
                  </a:lnTo>
                  <a:lnTo>
                    <a:pt x="47" y="163"/>
                  </a:lnTo>
                  <a:lnTo>
                    <a:pt x="41" y="161"/>
                  </a:lnTo>
                  <a:lnTo>
                    <a:pt x="36" y="157"/>
                  </a:lnTo>
                  <a:lnTo>
                    <a:pt x="30" y="155"/>
                  </a:lnTo>
                  <a:lnTo>
                    <a:pt x="26" y="152"/>
                  </a:lnTo>
                  <a:lnTo>
                    <a:pt x="21" y="150"/>
                  </a:lnTo>
                  <a:lnTo>
                    <a:pt x="17" y="146"/>
                  </a:lnTo>
                  <a:lnTo>
                    <a:pt x="13" y="144"/>
                  </a:lnTo>
                  <a:lnTo>
                    <a:pt x="9" y="142"/>
                  </a:lnTo>
                  <a:lnTo>
                    <a:pt x="3" y="136"/>
                  </a:lnTo>
                  <a:lnTo>
                    <a:pt x="0" y="131"/>
                  </a:lnTo>
                  <a:lnTo>
                    <a:pt x="0" y="127"/>
                  </a:lnTo>
                  <a:lnTo>
                    <a:pt x="2" y="123"/>
                  </a:lnTo>
                  <a:lnTo>
                    <a:pt x="5" y="119"/>
                  </a:lnTo>
                  <a:lnTo>
                    <a:pt x="11" y="116"/>
                  </a:lnTo>
                  <a:lnTo>
                    <a:pt x="15" y="114"/>
                  </a:lnTo>
                  <a:lnTo>
                    <a:pt x="19" y="114"/>
                  </a:lnTo>
                  <a:lnTo>
                    <a:pt x="22" y="112"/>
                  </a:lnTo>
                  <a:lnTo>
                    <a:pt x="28" y="110"/>
                  </a:lnTo>
                  <a:lnTo>
                    <a:pt x="32" y="108"/>
                  </a:lnTo>
                  <a:lnTo>
                    <a:pt x="36" y="108"/>
                  </a:lnTo>
                  <a:lnTo>
                    <a:pt x="41" y="104"/>
                  </a:lnTo>
                  <a:lnTo>
                    <a:pt x="47" y="104"/>
                  </a:lnTo>
                  <a:lnTo>
                    <a:pt x="53" y="102"/>
                  </a:lnTo>
                  <a:lnTo>
                    <a:pt x="57" y="102"/>
                  </a:lnTo>
                  <a:lnTo>
                    <a:pt x="62" y="100"/>
                  </a:lnTo>
                  <a:lnTo>
                    <a:pt x="68" y="100"/>
                  </a:lnTo>
                  <a:lnTo>
                    <a:pt x="74" y="98"/>
                  </a:lnTo>
                  <a:lnTo>
                    <a:pt x="79" y="98"/>
                  </a:lnTo>
                  <a:lnTo>
                    <a:pt x="83" y="96"/>
                  </a:lnTo>
                  <a:lnTo>
                    <a:pt x="89" y="96"/>
                  </a:lnTo>
                  <a:lnTo>
                    <a:pt x="93" y="96"/>
                  </a:lnTo>
                  <a:lnTo>
                    <a:pt x="99" y="96"/>
                  </a:lnTo>
                  <a:lnTo>
                    <a:pt x="102" y="95"/>
                  </a:lnTo>
                  <a:lnTo>
                    <a:pt x="106" y="95"/>
                  </a:lnTo>
                  <a:lnTo>
                    <a:pt x="114" y="95"/>
                  </a:lnTo>
                  <a:lnTo>
                    <a:pt x="119" y="95"/>
                  </a:lnTo>
                  <a:lnTo>
                    <a:pt x="123" y="95"/>
                  </a:lnTo>
                  <a:lnTo>
                    <a:pt x="123" y="95"/>
                  </a:lnTo>
                  <a:lnTo>
                    <a:pt x="123" y="93"/>
                  </a:lnTo>
                  <a:lnTo>
                    <a:pt x="119" y="91"/>
                  </a:lnTo>
                  <a:lnTo>
                    <a:pt x="114" y="87"/>
                  </a:lnTo>
                  <a:lnTo>
                    <a:pt x="108" y="83"/>
                  </a:lnTo>
                  <a:lnTo>
                    <a:pt x="104" y="79"/>
                  </a:lnTo>
                  <a:lnTo>
                    <a:pt x="100" y="77"/>
                  </a:lnTo>
                  <a:lnTo>
                    <a:pt x="97" y="74"/>
                  </a:lnTo>
                  <a:lnTo>
                    <a:pt x="93" y="70"/>
                  </a:lnTo>
                  <a:lnTo>
                    <a:pt x="89" y="68"/>
                  </a:lnTo>
                  <a:lnTo>
                    <a:pt x="83" y="64"/>
                  </a:lnTo>
                  <a:lnTo>
                    <a:pt x="79" y="60"/>
                  </a:lnTo>
                  <a:lnTo>
                    <a:pt x="76" y="57"/>
                  </a:lnTo>
                  <a:lnTo>
                    <a:pt x="72" y="53"/>
                  </a:lnTo>
                  <a:lnTo>
                    <a:pt x="68" y="49"/>
                  </a:lnTo>
                  <a:lnTo>
                    <a:pt x="62" y="47"/>
                  </a:lnTo>
                  <a:lnTo>
                    <a:pt x="60" y="43"/>
                  </a:lnTo>
                  <a:lnTo>
                    <a:pt x="53" y="36"/>
                  </a:lnTo>
                  <a:lnTo>
                    <a:pt x="49" y="28"/>
                  </a:lnTo>
                  <a:lnTo>
                    <a:pt x="45" y="22"/>
                  </a:lnTo>
                  <a:lnTo>
                    <a:pt x="43" y="17"/>
                  </a:lnTo>
                  <a:lnTo>
                    <a:pt x="45" y="11"/>
                  </a:lnTo>
                  <a:lnTo>
                    <a:pt x="49" y="9"/>
                  </a:lnTo>
                  <a:lnTo>
                    <a:pt x="53" y="5"/>
                  </a:lnTo>
                  <a:lnTo>
                    <a:pt x="60" y="3"/>
                  </a:lnTo>
                  <a:lnTo>
                    <a:pt x="62" y="1"/>
                  </a:lnTo>
                  <a:lnTo>
                    <a:pt x="66" y="1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5" y="0"/>
                  </a:lnTo>
                  <a:lnTo>
                    <a:pt x="99" y="0"/>
                  </a:lnTo>
                  <a:lnTo>
                    <a:pt x="102" y="1"/>
                  </a:lnTo>
                  <a:lnTo>
                    <a:pt x="108" y="1"/>
                  </a:lnTo>
                  <a:lnTo>
                    <a:pt x="112" y="1"/>
                  </a:lnTo>
                  <a:lnTo>
                    <a:pt x="116" y="1"/>
                  </a:lnTo>
                  <a:lnTo>
                    <a:pt x="121" y="3"/>
                  </a:lnTo>
                  <a:lnTo>
                    <a:pt x="125" y="3"/>
                  </a:lnTo>
                  <a:lnTo>
                    <a:pt x="129" y="5"/>
                  </a:lnTo>
                  <a:lnTo>
                    <a:pt x="135" y="7"/>
                  </a:lnTo>
                  <a:lnTo>
                    <a:pt x="138" y="7"/>
                  </a:lnTo>
                  <a:lnTo>
                    <a:pt x="142" y="9"/>
                  </a:lnTo>
                  <a:lnTo>
                    <a:pt x="146" y="9"/>
                  </a:lnTo>
                  <a:lnTo>
                    <a:pt x="150" y="11"/>
                  </a:lnTo>
                  <a:lnTo>
                    <a:pt x="156" y="11"/>
                  </a:lnTo>
                  <a:lnTo>
                    <a:pt x="159" y="13"/>
                  </a:lnTo>
                  <a:lnTo>
                    <a:pt x="163" y="15"/>
                  </a:lnTo>
                  <a:lnTo>
                    <a:pt x="167" y="17"/>
                  </a:lnTo>
                  <a:lnTo>
                    <a:pt x="171" y="17"/>
                  </a:lnTo>
                  <a:lnTo>
                    <a:pt x="175" y="19"/>
                  </a:lnTo>
                  <a:lnTo>
                    <a:pt x="180" y="20"/>
                  </a:lnTo>
                  <a:lnTo>
                    <a:pt x="186" y="24"/>
                  </a:lnTo>
                  <a:lnTo>
                    <a:pt x="194" y="28"/>
                  </a:lnTo>
                  <a:lnTo>
                    <a:pt x="199" y="34"/>
                  </a:lnTo>
                  <a:lnTo>
                    <a:pt x="205" y="39"/>
                  </a:lnTo>
                  <a:lnTo>
                    <a:pt x="211" y="45"/>
                  </a:lnTo>
                  <a:lnTo>
                    <a:pt x="215" y="51"/>
                  </a:lnTo>
                  <a:lnTo>
                    <a:pt x="220" y="57"/>
                  </a:lnTo>
                  <a:lnTo>
                    <a:pt x="224" y="62"/>
                  </a:lnTo>
                  <a:lnTo>
                    <a:pt x="228" y="66"/>
                  </a:lnTo>
                  <a:lnTo>
                    <a:pt x="230" y="70"/>
                  </a:lnTo>
                  <a:lnTo>
                    <a:pt x="232" y="76"/>
                  </a:lnTo>
                  <a:lnTo>
                    <a:pt x="232" y="81"/>
                  </a:lnTo>
                  <a:lnTo>
                    <a:pt x="228" y="81"/>
                  </a:lnTo>
                  <a:lnTo>
                    <a:pt x="222" y="79"/>
                  </a:lnTo>
                  <a:lnTo>
                    <a:pt x="218" y="77"/>
                  </a:lnTo>
                  <a:lnTo>
                    <a:pt x="211" y="74"/>
                  </a:lnTo>
                  <a:lnTo>
                    <a:pt x="205" y="70"/>
                  </a:lnTo>
                  <a:lnTo>
                    <a:pt x="201" y="66"/>
                  </a:lnTo>
                  <a:lnTo>
                    <a:pt x="195" y="64"/>
                  </a:lnTo>
                  <a:lnTo>
                    <a:pt x="192" y="60"/>
                  </a:lnTo>
                  <a:lnTo>
                    <a:pt x="188" y="58"/>
                  </a:lnTo>
                  <a:lnTo>
                    <a:pt x="184" y="57"/>
                  </a:lnTo>
                  <a:lnTo>
                    <a:pt x="180" y="55"/>
                  </a:lnTo>
                  <a:lnTo>
                    <a:pt x="176" y="51"/>
                  </a:lnTo>
                  <a:lnTo>
                    <a:pt x="171" y="49"/>
                  </a:lnTo>
                  <a:lnTo>
                    <a:pt x="167" y="47"/>
                  </a:lnTo>
                  <a:lnTo>
                    <a:pt x="163" y="43"/>
                  </a:lnTo>
                  <a:lnTo>
                    <a:pt x="157" y="41"/>
                  </a:lnTo>
                  <a:lnTo>
                    <a:pt x="154" y="39"/>
                  </a:lnTo>
                  <a:lnTo>
                    <a:pt x="150" y="36"/>
                  </a:lnTo>
                  <a:lnTo>
                    <a:pt x="146" y="34"/>
                  </a:lnTo>
                  <a:lnTo>
                    <a:pt x="142" y="34"/>
                  </a:lnTo>
                  <a:lnTo>
                    <a:pt x="138" y="32"/>
                  </a:lnTo>
                  <a:lnTo>
                    <a:pt x="131" y="28"/>
                  </a:lnTo>
                  <a:lnTo>
                    <a:pt x="125" y="28"/>
                  </a:lnTo>
                  <a:lnTo>
                    <a:pt x="119" y="26"/>
                  </a:lnTo>
                  <a:lnTo>
                    <a:pt x="116" y="28"/>
                  </a:lnTo>
                  <a:lnTo>
                    <a:pt x="114" y="30"/>
                  </a:lnTo>
                  <a:lnTo>
                    <a:pt x="114" y="34"/>
                  </a:lnTo>
                  <a:lnTo>
                    <a:pt x="116" y="39"/>
                  </a:lnTo>
                  <a:lnTo>
                    <a:pt x="121" y="45"/>
                  </a:lnTo>
                  <a:lnTo>
                    <a:pt x="127" y="49"/>
                  </a:lnTo>
                  <a:lnTo>
                    <a:pt x="135" y="57"/>
                  </a:lnTo>
                  <a:lnTo>
                    <a:pt x="137" y="58"/>
                  </a:lnTo>
                  <a:lnTo>
                    <a:pt x="140" y="62"/>
                  </a:lnTo>
                  <a:lnTo>
                    <a:pt x="144" y="66"/>
                  </a:lnTo>
                  <a:lnTo>
                    <a:pt x="150" y="70"/>
                  </a:lnTo>
                  <a:lnTo>
                    <a:pt x="156" y="76"/>
                  </a:lnTo>
                  <a:lnTo>
                    <a:pt x="163" y="81"/>
                  </a:lnTo>
                  <a:lnTo>
                    <a:pt x="169" y="87"/>
                  </a:lnTo>
                  <a:lnTo>
                    <a:pt x="175" y="93"/>
                  </a:lnTo>
                  <a:lnTo>
                    <a:pt x="178" y="96"/>
                  </a:lnTo>
                  <a:lnTo>
                    <a:pt x="180" y="102"/>
                  </a:lnTo>
                  <a:lnTo>
                    <a:pt x="180" y="104"/>
                  </a:lnTo>
                  <a:lnTo>
                    <a:pt x="178" y="108"/>
                  </a:lnTo>
                  <a:lnTo>
                    <a:pt x="173" y="108"/>
                  </a:lnTo>
                  <a:lnTo>
                    <a:pt x="167" y="110"/>
                  </a:lnTo>
                  <a:lnTo>
                    <a:pt x="161" y="110"/>
                  </a:lnTo>
                  <a:lnTo>
                    <a:pt x="157" y="110"/>
                  </a:lnTo>
                  <a:lnTo>
                    <a:pt x="154" y="112"/>
                  </a:lnTo>
                  <a:lnTo>
                    <a:pt x="150" y="112"/>
                  </a:lnTo>
                  <a:lnTo>
                    <a:pt x="144" y="112"/>
                  </a:lnTo>
                  <a:lnTo>
                    <a:pt x="140" y="114"/>
                  </a:lnTo>
                  <a:lnTo>
                    <a:pt x="135" y="114"/>
                  </a:lnTo>
                  <a:lnTo>
                    <a:pt x="131" y="114"/>
                  </a:lnTo>
                  <a:lnTo>
                    <a:pt x="127" y="114"/>
                  </a:lnTo>
                  <a:lnTo>
                    <a:pt x="121" y="116"/>
                  </a:lnTo>
                  <a:lnTo>
                    <a:pt x="116" y="116"/>
                  </a:lnTo>
                  <a:lnTo>
                    <a:pt x="112" y="116"/>
                  </a:lnTo>
                  <a:lnTo>
                    <a:pt x="108" y="116"/>
                  </a:lnTo>
                  <a:lnTo>
                    <a:pt x="102" y="117"/>
                  </a:lnTo>
                  <a:lnTo>
                    <a:pt x="99" y="117"/>
                  </a:lnTo>
                  <a:lnTo>
                    <a:pt x="95" y="119"/>
                  </a:lnTo>
                  <a:lnTo>
                    <a:pt x="89" y="119"/>
                  </a:lnTo>
                  <a:lnTo>
                    <a:pt x="85" y="119"/>
                  </a:lnTo>
                  <a:lnTo>
                    <a:pt x="81" y="121"/>
                  </a:lnTo>
                  <a:lnTo>
                    <a:pt x="79" y="121"/>
                  </a:lnTo>
                  <a:lnTo>
                    <a:pt x="74" y="123"/>
                  </a:lnTo>
                  <a:lnTo>
                    <a:pt x="70" y="125"/>
                  </a:lnTo>
                  <a:lnTo>
                    <a:pt x="70" y="129"/>
                  </a:lnTo>
                  <a:lnTo>
                    <a:pt x="70" y="131"/>
                  </a:lnTo>
                  <a:lnTo>
                    <a:pt x="74" y="135"/>
                  </a:lnTo>
                  <a:lnTo>
                    <a:pt x="78" y="138"/>
                  </a:lnTo>
                  <a:lnTo>
                    <a:pt x="81" y="142"/>
                  </a:lnTo>
                  <a:lnTo>
                    <a:pt x="87" y="148"/>
                  </a:lnTo>
                  <a:lnTo>
                    <a:pt x="93" y="154"/>
                  </a:lnTo>
                  <a:lnTo>
                    <a:pt x="100" y="159"/>
                  </a:lnTo>
                  <a:lnTo>
                    <a:pt x="106" y="165"/>
                  </a:lnTo>
                  <a:lnTo>
                    <a:pt x="114" y="171"/>
                  </a:lnTo>
                  <a:lnTo>
                    <a:pt x="119" y="174"/>
                  </a:lnTo>
                  <a:lnTo>
                    <a:pt x="125" y="180"/>
                  </a:lnTo>
                  <a:lnTo>
                    <a:pt x="131" y="184"/>
                  </a:lnTo>
                  <a:lnTo>
                    <a:pt x="137" y="190"/>
                  </a:lnTo>
                  <a:lnTo>
                    <a:pt x="140" y="192"/>
                  </a:lnTo>
                  <a:lnTo>
                    <a:pt x="144" y="195"/>
                  </a:lnTo>
                  <a:lnTo>
                    <a:pt x="146" y="195"/>
                  </a:lnTo>
                  <a:lnTo>
                    <a:pt x="148" y="197"/>
                  </a:lnTo>
                  <a:lnTo>
                    <a:pt x="148" y="1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85" name="Freeform 77"/>
            <p:cNvSpPr>
              <a:spLocks/>
            </p:cNvSpPr>
            <p:nvPr/>
          </p:nvSpPr>
          <p:spPr bwMode="auto">
            <a:xfrm>
              <a:off x="2945" y="1611"/>
              <a:ext cx="138" cy="56"/>
            </a:xfrm>
            <a:custGeom>
              <a:avLst/>
              <a:gdLst>
                <a:gd name="T0" fmla="*/ 25 w 276"/>
                <a:gd name="T1" fmla="*/ 61 h 112"/>
                <a:gd name="T2" fmla="*/ 14 w 276"/>
                <a:gd name="T3" fmla="*/ 71 h 112"/>
                <a:gd name="T4" fmla="*/ 6 w 276"/>
                <a:gd name="T5" fmla="*/ 82 h 112"/>
                <a:gd name="T6" fmla="*/ 0 w 276"/>
                <a:gd name="T7" fmla="*/ 95 h 112"/>
                <a:gd name="T8" fmla="*/ 6 w 276"/>
                <a:gd name="T9" fmla="*/ 109 h 112"/>
                <a:gd name="T10" fmla="*/ 17 w 276"/>
                <a:gd name="T11" fmla="*/ 112 h 112"/>
                <a:gd name="T12" fmla="*/ 31 w 276"/>
                <a:gd name="T13" fmla="*/ 110 h 112"/>
                <a:gd name="T14" fmla="*/ 44 w 276"/>
                <a:gd name="T15" fmla="*/ 105 h 112"/>
                <a:gd name="T16" fmla="*/ 61 w 276"/>
                <a:gd name="T17" fmla="*/ 99 h 112"/>
                <a:gd name="T18" fmla="*/ 78 w 276"/>
                <a:gd name="T19" fmla="*/ 91 h 112"/>
                <a:gd name="T20" fmla="*/ 93 w 276"/>
                <a:gd name="T21" fmla="*/ 82 h 112"/>
                <a:gd name="T22" fmla="*/ 107 w 276"/>
                <a:gd name="T23" fmla="*/ 74 h 112"/>
                <a:gd name="T24" fmla="*/ 124 w 276"/>
                <a:gd name="T25" fmla="*/ 67 h 112"/>
                <a:gd name="T26" fmla="*/ 128 w 276"/>
                <a:gd name="T27" fmla="*/ 65 h 112"/>
                <a:gd name="T28" fmla="*/ 124 w 276"/>
                <a:gd name="T29" fmla="*/ 78 h 112"/>
                <a:gd name="T30" fmla="*/ 126 w 276"/>
                <a:gd name="T31" fmla="*/ 91 h 112"/>
                <a:gd name="T32" fmla="*/ 135 w 276"/>
                <a:gd name="T33" fmla="*/ 101 h 112"/>
                <a:gd name="T34" fmla="*/ 147 w 276"/>
                <a:gd name="T35" fmla="*/ 103 h 112"/>
                <a:gd name="T36" fmla="*/ 160 w 276"/>
                <a:gd name="T37" fmla="*/ 101 h 112"/>
                <a:gd name="T38" fmla="*/ 171 w 276"/>
                <a:gd name="T39" fmla="*/ 93 h 112"/>
                <a:gd name="T40" fmla="*/ 187 w 276"/>
                <a:gd name="T41" fmla="*/ 86 h 112"/>
                <a:gd name="T42" fmla="*/ 202 w 276"/>
                <a:gd name="T43" fmla="*/ 74 h 112"/>
                <a:gd name="T44" fmla="*/ 217 w 276"/>
                <a:gd name="T45" fmla="*/ 63 h 112"/>
                <a:gd name="T46" fmla="*/ 232 w 276"/>
                <a:gd name="T47" fmla="*/ 52 h 112"/>
                <a:gd name="T48" fmla="*/ 246 w 276"/>
                <a:gd name="T49" fmla="*/ 40 h 112"/>
                <a:gd name="T50" fmla="*/ 259 w 276"/>
                <a:gd name="T51" fmla="*/ 23 h 112"/>
                <a:gd name="T52" fmla="*/ 274 w 276"/>
                <a:gd name="T53" fmla="*/ 6 h 112"/>
                <a:gd name="T54" fmla="*/ 272 w 276"/>
                <a:gd name="T55" fmla="*/ 0 h 112"/>
                <a:gd name="T56" fmla="*/ 261 w 276"/>
                <a:gd name="T57" fmla="*/ 6 h 112"/>
                <a:gd name="T58" fmla="*/ 247 w 276"/>
                <a:gd name="T59" fmla="*/ 14 h 112"/>
                <a:gd name="T60" fmla="*/ 234 w 276"/>
                <a:gd name="T61" fmla="*/ 23 h 112"/>
                <a:gd name="T62" fmla="*/ 219 w 276"/>
                <a:gd name="T63" fmla="*/ 33 h 112"/>
                <a:gd name="T64" fmla="*/ 204 w 276"/>
                <a:gd name="T65" fmla="*/ 44 h 112"/>
                <a:gd name="T66" fmla="*/ 189 w 276"/>
                <a:gd name="T67" fmla="*/ 53 h 112"/>
                <a:gd name="T68" fmla="*/ 175 w 276"/>
                <a:gd name="T69" fmla="*/ 61 h 112"/>
                <a:gd name="T70" fmla="*/ 164 w 276"/>
                <a:gd name="T71" fmla="*/ 67 h 112"/>
                <a:gd name="T72" fmla="*/ 156 w 276"/>
                <a:gd name="T73" fmla="*/ 67 h 112"/>
                <a:gd name="T74" fmla="*/ 154 w 276"/>
                <a:gd name="T75" fmla="*/ 59 h 112"/>
                <a:gd name="T76" fmla="*/ 154 w 276"/>
                <a:gd name="T77" fmla="*/ 46 h 112"/>
                <a:gd name="T78" fmla="*/ 154 w 276"/>
                <a:gd name="T79" fmla="*/ 34 h 112"/>
                <a:gd name="T80" fmla="*/ 152 w 276"/>
                <a:gd name="T81" fmla="*/ 25 h 112"/>
                <a:gd name="T82" fmla="*/ 141 w 276"/>
                <a:gd name="T83" fmla="*/ 17 h 112"/>
                <a:gd name="T84" fmla="*/ 124 w 276"/>
                <a:gd name="T85" fmla="*/ 29 h 112"/>
                <a:gd name="T86" fmla="*/ 111 w 276"/>
                <a:gd name="T87" fmla="*/ 36 h 112"/>
                <a:gd name="T88" fmla="*/ 99 w 276"/>
                <a:gd name="T89" fmla="*/ 46 h 112"/>
                <a:gd name="T90" fmla="*/ 86 w 276"/>
                <a:gd name="T91" fmla="*/ 57 h 112"/>
                <a:gd name="T92" fmla="*/ 73 w 276"/>
                <a:gd name="T93" fmla="*/ 67 h 112"/>
                <a:gd name="T94" fmla="*/ 61 w 276"/>
                <a:gd name="T95" fmla="*/ 76 h 112"/>
                <a:gd name="T96" fmla="*/ 44 w 276"/>
                <a:gd name="T97" fmla="*/ 86 h 112"/>
                <a:gd name="T98" fmla="*/ 33 w 276"/>
                <a:gd name="T99" fmla="*/ 86 h 112"/>
                <a:gd name="T100" fmla="*/ 42 w 276"/>
                <a:gd name="T101" fmla="*/ 78 h 112"/>
                <a:gd name="T102" fmla="*/ 55 w 276"/>
                <a:gd name="T103" fmla="*/ 65 h 112"/>
                <a:gd name="T104" fmla="*/ 54 w 276"/>
                <a:gd name="T105" fmla="*/ 57 h 112"/>
                <a:gd name="T106" fmla="*/ 40 w 276"/>
                <a:gd name="T107" fmla="*/ 53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6" h="112">
                  <a:moveTo>
                    <a:pt x="36" y="53"/>
                  </a:moveTo>
                  <a:lnTo>
                    <a:pt x="31" y="55"/>
                  </a:lnTo>
                  <a:lnTo>
                    <a:pt x="25" y="61"/>
                  </a:lnTo>
                  <a:lnTo>
                    <a:pt x="21" y="63"/>
                  </a:lnTo>
                  <a:lnTo>
                    <a:pt x="17" y="67"/>
                  </a:lnTo>
                  <a:lnTo>
                    <a:pt x="14" y="71"/>
                  </a:lnTo>
                  <a:lnTo>
                    <a:pt x="10" y="74"/>
                  </a:lnTo>
                  <a:lnTo>
                    <a:pt x="8" y="78"/>
                  </a:lnTo>
                  <a:lnTo>
                    <a:pt x="6" y="82"/>
                  </a:lnTo>
                  <a:lnTo>
                    <a:pt x="2" y="86"/>
                  </a:lnTo>
                  <a:lnTo>
                    <a:pt x="2" y="91"/>
                  </a:lnTo>
                  <a:lnTo>
                    <a:pt x="0" y="95"/>
                  </a:lnTo>
                  <a:lnTo>
                    <a:pt x="0" y="101"/>
                  </a:lnTo>
                  <a:lnTo>
                    <a:pt x="2" y="105"/>
                  </a:lnTo>
                  <a:lnTo>
                    <a:pt x="6" y="109"/>
                  </a:lnTo>
                  <a:lnTo>
                    <a:pt x="8" y="112"/>
                  </a:lnTo>
                  <a:lnTo>
                    <a:pt x="15" y="112"/>
                  </a:lnTo>
                  <a:lnTo>
                    <a:pt x="17" y="112"/>
                  </a:lnTo>
                  <a:lnTo>
                    <a:pt x="21" y="112"/>
                  </a:lnTo>
                  <a:lnTo>
                    <a:pt x="27" y="112"/>
                  </a:lnTo>
                  <a:lnTo>
                    <a:pt x="31" y="110"/>
                  </a:lnTo>
                  <a:lnTo>
                    <a:pt x="34" y="109"/>
                  </a:lnTo>
                  <a:lnTo>
                    <a:pt x="40" y="107"/>
                  </a:lnTo>
                  <a:lnTo>
                    <a:pt x="44" y="105"/>
                  </a:lnTo>
                  <a:lnTo>
                    <a:pt x="50" y="103"/>
                  </a:lnTo>
                  <a:lnTo>
                    <a:pt x="55" y="101"/>
                  </a:lnTo>
                  <a:lnTo>
                    <a:pt x="61" y="99"/>
                  </a:lnTo>
                  <a:lnTo>
                    <a:pt x="67" y="97"/>
                  </a:lnTo>
                  <a:lnTo>
                    <a:pt x="73" y="93"/>
                  </a:lnTo>
                  <a:lnTo>
                    <a:pt x="78" y="91"/>
                  </a:lnTo>
                  <a:lnTo>
                    <a:pt x="82" y="88"/>
                  </a:lnTo>
                  <a:lnTo>
                    <a:pt x="88" y="86"/>
                  </a:lnTo>
                  <a:lnTo>
                    <a:pt x="93" y="82"/>
                  </a:lnTo>
                  <a:lnTo>
                    <a:pt x="97" y="80"/>
                  </a:lnTo>
                  <a:lnTo>
                    <a:pt x="103" y="78"/>
                  </a:lnTo>
                  <a:lnTo>
                    <a:pt x="107" y="74"/>
                  </a:lnTo>
                  <a:lnTo>
                    <a:pt x="111" y="72"/>
                  </a:lnTo>
                  <a:lnTo>
                    <a:pt x="116" y="69"/>
                  </a:lnTo>
                  <a:lnTo>
                    <a:pt x="124" y="67"/>
                  </a:lnTo>
                  <a:lnTo>
                    <a:pt x="128" y="63"/>
                  </a:lnTo>
                  <a:lnTo>
                    <a:pt x="128" y="63"/>
                  </a:lnTo>
                  <a:lnTo>
                    <a:pt x="128" y="65"/>
                  </a:lnTo>
                  <a:lnTo>
                    <a:pt x="126" y="71"/>
                  </a:lnTo>
                  <a:lnTo>
                    <a:pt x="126" y="74"/>
                  </a:lnTo>
                  <a:lnTo>
                    <a:pt x="124" y="78"/>
                  </a:lnTo>
                  <a:lnTo>
                    <a:pt x="124" y="82"/>
                  </a:lnTo>
                  <a:lnTo>
                    <a:pt x="126" y="88"/>
                  </a:lnTo>
                  <a:lnTo>
                    <a:pt x="126" y="91"/>
                  </a:lnTo>
                  <a:lnTo>
                    <a:pt x="128" y="95"/>
                  </a:lnTo>
                  <a:lnTo>
                    <a:pt x="130" y="99"/>
                  </a:lnTo>
                  <a:lnTo>
                    <a:pt x="135" y="101"/>
                  </a:lnTo>
                  <a:lnTo>
                    <a:pt x="137" y="103"/>
                  </a:lnTo>
                  <a:lnTo>
                    <a:pt x="145" y="103"/>
                  </a:lnTo>
                  <a:lnTo>
                    <a:pt x="147" y="103"/>
                  </a:lnTo>
                  <a:lnTo>
                    <a:pt x="151" y="103"/>
                  </a:lnTo>
                  <a:lnTo>
                    <a:pt x="154" y="101"/>
                  </a:lnTo>
                  <a:lnTo>
                    <a:pt x="160" y="101"/>
                  </a:lnTo>
                  <a:lnTo>
                    <a:pt x="164" y="99"/>
                  </a:lnTo>
                  <a:lnTo>
                    <a:pt x="168" y="97"/>
                  </a:lnTo>
                  <a:lnTo>
                    <a:pt x="171" y="93"/>
                  </a:lnTo>
                  <a:lnTo>
                    <a:pt x="177" y="91"/>
                  </a:lnTo>
                  <a:lnTo>
                    <a:pt x="183" y="88"/>
                  </a:lnTo>
                  <a:lnTo>
                    <a:pt x="187" y="86"/>
                  </a:lnTo>
                  <a:lnTo>
                    <a:pt x="192" y="82"/>
                  </a:lnTo>
                  <a:lnTo>
                    <a:pt x="198" y="80"/>
                  </a:lnTo>
                  <a:lnTo>
                    <a:pt x="202" y="74"/>
                  </a:lnTo>
                  <a:lnTo>
                    <a:pt x="208" y="71"/>
                  </a:lnTo>
                  <a:lnTo>
                    <a:pt x="211" y="67"/>
                  </a:lnTo>
                  <a:lnTo>
                    <a:pt x="217" y="63"/>
                  </a:lnTo>
                  <a:lnTo>
                    <a:pt x="223" y="59"/>
                  </a:lnTo>
                  <a:lnTo>
                    <a:pt x="227" y="55"/>
                  </a:lnTo>
                  <a:lnTo>
                    <a:pt x="232" y="52"/>
                  </a:lnTo>
                  <a:lnTo>
                    <a:pt x="238" y="48"/>
                  </a:lnTo>
                  <a:lnTo>
                    <a:pt x="240" y="44"/>
                  </a:lnTo>
                  <a:lnTo>
                    <a:pt x="246" y="40"/>
                  </a:lnTo>
                  <a:lnTo>
                    <a:pt x="249" y="34"/>
                  </a:lnTo>
                  <a:lnTo>
                    <a:pt x="253" y="31"/>
                  </a:lnTo>
                  <a:lnTo>
                    <a:pt x="259" y="23"/>
                  </a:lnTo>
                  <a:lnTo>
                    <a:pt x="267" y="17"/>
                  </a:lnTo>
                  <a:lnTo>
                    <a:pt x="270" y="12"/>
                  </a:lnTo>
                  <a:lnTo>
                    <a:pt x="274" y="6"/>
                  </a:lnTo>
                  <a:lnTo>
                    <a:pt x="276" y="2"/>
                  </a:lnTo>
                  <a:lnTo>
                    <a:pt x="276" y="2"/>
                  </a:lnTo>
                  <a:lnTo>
                    <a:pt x="272" y="0"/>
                  </a:lnTo>
                  <a:lnTo>
                    <a:pt x="267" y="2"/>
                  </a:lnTo>
                  <a:lnTo>
                    <a:pt x="263" y="4"/>
                  </a:lnTo>
                  <a:lnTo>
                    <a:pt x="261" y="6"/>
                  </a:lnTo>
                  <a:lnTo>
                    <a:pt x="257" y="8"/>
                  </a:lnTo>
                  <a:lnTo>
                    <a:pt x="253" y="12"/>
                  </a:lnTo>
                  <a:lnTo>
                    <a:pt x="247" y="14"/>
                  </a:lnTo>
                  <a:lnTo>
                    <a:pt x="244" y="17"/>
                  </a:lnTo>
                  <a:lnTo>
                    <a:pt x="238" y="19"/>
                  </a:lnTo>
                  <a:lnTo>
                    <a:pt x="234" y="23"/>
                  </a:lnTo>
                  <a:lnTo>
                    <a:pt x="228" y="27"/>
                  </a:lnTo>
                  <a:lnTo>
                    <a:pt x="225" y="29"/>
                  </a:lnTo>
                  <a:lnTo>
                    <a:pt x="219" y="33"/>
                  </a:lnTo>
                  <a:lnTo>
                    <a:pt x="213" y="38"/>
                  </a:lnTo>
                  <a:lnTo>
                    <a:pt x="209" y="40"/>
                  </a:lnTo>
                  <a:lnTo>
                    <a:pt x="204" y="44"/>
                  </a:lnTo>
                  <a:lnTo>
                    <a:pt x="198" y="46"/>
                  </a:lnTo>
                  <a:lnTo>
                    <a:pt x="194" y="50"/>
                  </a:lnTo>
                  <a:lnTo>
                    <a:pt x="189" y="53"/>
                  </a:lnTo>
                  <a:lnTo>
                    <a:pt x="185" y="55"/>
                  </a:lnTo>
                  <a:lnTo>
                    <a:pt x="181" y="59"/>
                  </a:lnTo>
                  <a:lnTo>
                    <a:pt x="175" y="61"/>
                  </a:lnTo>
                  <a:lnTo>
                    <a:pt x="171" y="63"/>
                  </a:lnTo>
                  <a:lnTo>
                    <a:pt x="168" y="65"/>
                  </a:lnTo>
                  <a:lnTo>
                    <a:pt x="164" y="67"/>
                  </a:lnTo>
                  <a:lnTo>
                    <a:pt x="162" y="67"/>
                  </a:lnTo>
                  <a:lnTo>
                    <a:pt x="158" y="69"/>
                  </a:lnTo>
                  <a:lnTo>
                    <a:pt x="156" y="67"/>
                  </a:lnTo>
                  <a:lnTo>
                    <a:pt x="154" y="65"/>
                  </a:lnTo>
                  <a:lnTo>
                    <a:pt x="154" y="61"/>
                  </a:lnTo>
                  <a:lnTo>
                    <a:pt x="154" y="59"/>
                  </a:lnTo>
                  <a:lnTo>
                    <a:pt x="154" y="55"/>
                  </a:lnTo>
                  <a:lnTo>
                    <a:pt x="154" y="52"/>
                  </a:lnTo>
                  <a:lnTo>
                    <a:pt x="154" y="46"/>
                  </a:lnTo>
                  <a:lnTo>
                    <a:pt x="154" y="42"/>
                  </a:lnTo>
                  <a:lnTo>
                    <a:pt x="154" y="38"/>
                  </a:lnTo>
                  <a:lnTo>
                    <a:pt x="154" y="34"/>
                  </a:lnTo>
                  <a:lnTo>
                    <a:pt x="154" y="31"/>
                  </a:lnTo>
                  <a:lnTo>
                    <a:pt x="152" y="27"/>
                  </a:lnTo>
                  <a:lnTo>
                    <a:pt x="152" y="25"/>
                  </a:lnTo>
                  <a:lnTo>
                    <a:pt x="151" y="19"/>
                  </a:lnTo>
                  <a:lnTo>
                    <a:pt x="145" y="17"/>
                  </a:lnTo>
                  <a:lnTo>
                    <a:pt x="141" y="17"/>
                  </a:lnTo>
                  <a:lnTo>
                    <a:pt x="137" y="19"/>
                  </a:lnTo>
                  <a:lnTo>
                    <a:pt x="130" y="23"/>
                  </a:lnTo>
                  <a:lnTo>
                    <a:pt x="124" y="29"/>
                  </a:lnTo>
                  <a:lnTo>
                    <a:pt x="120" y="31"/>
                  </a:lnTo>
                  <a:lnTo>
                    <a:pt x="116" y="33"/>
                  </a:lnTo>
                  <a:lnTo>
                    <a:pt x="111" y="36"/>
                  </a:lnTo>
                  <a:lnTo>
                    <a:pt x="109" y="40"/>
                  </a:lnTo>
                  <a:lnTo>
                    <a:pt x="103" y="44"/>
                  </a:lnTo>
                  <a:lnTo>
                    <a:pt x="99" y="46"/>
                  </a:lnTo>
                  <a:lnTo>
                    <a:pt x="95" y="50"/>
                  </a:lnTo>
                  <a:lnTo>
                    <a:pt x="92" y="53"/>
                  </a:lnTo>
                  <a:lnTo>
                    <a:pt x="86" y="57"/>
                  </a:lnTo>
                  <a:lnTo>
                    <a:pt x="82" y="61"/>
                  </a:lnTo>
                  <a:lnTo>
                    <a:pt x="76" y="65"/>
                  </a:lnTo>
                  <a:lnTo>
                    <a:pt x="73" y="67"/>
                  </a:lnTo>
                  <a:lnTo>
                    <a:pt x="69" y="71"/>
                  </a:lnTo>
                  <a:lnTo>
                    <a:pt x="65" y="72"/>
                  </a:lnTo>
                  <a:lnTo>
                    <a:pt x="61" y="76"/>
                  </a:lnTo>
                  <a:lnTo>
                    <a:pt x="57" y="78"/>
                  </a:lnTo>
                  <a:lnTo>
                    <a:pt x="50" y="82"/>
                  </a:lnTo>
                  <a:lnTo>
                    <a:pt x="44" y="86"/>
                  </a:lnTo>
                  <a:lnTo>
                    <a:pt x="40" y="88"/>
                  </a:lnTo>
                  <a:lnTo>
                    <a:pt x="36" y="90"/>
                  </a:lnTo>
                  <a:lnTo>
                    <a:pt x="33" y="86"/>
                  </a:lnTo>
                  <a:lnTo>
                    <a:pt x="33" y="84"/>
                  </a:lnTo>
                  <a:lnTo>
                    <a:pt x="36" y="80"/>
                  </a:lnTo>
                  <a:lnTo>
                    <a:pt x="42" y="78"/>
                  </a:lnTo>
                  <a:lnTo>
                    <a:pt x="46" y="72"/>
                  </a:lnTo>
                  <a:lnTo>
                    <a:pt x="52" y="71"/>
                  </a:lnTo>
                  <a:lnTo>
                    <a:pt x="55" y="65"/>
                  </a:lnTo>
                  <a:lnTo>
                    <a:pt x="57" y="61"/>
                  </a:lnTo>
                  <a:lnTo>
                    <a:pt x="55" y="59"/>
                  </a:lnTo>
                  <a:lnTo>
                    <a:pt x="54" y="57"/>
                  </a:lnTo>
                  <a:lnTo>
                    <a:pt x="50" y="55"/>
                  </a:lnTo>
                  <a:lnTo>
                    <a:pt x="46" y="53"/>
                  </a:lnTo>
                  <a:lnTo>
                    <a:pt x="40" y="53"/>
                  </a:lnTo>
                  <a:lnTo>
                    <a:pt x="36" y="53"/>
                  </a:lnTo>
                  <a:lnTo>
                    <a:pt x="36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86" name="Freeform 78"/>
            <p:cNvSpPr>
              <a:spLocks/>
            </p:cNvSpPr>
            <p:nvPr/>
          </p:nvSpPr>
          <p:spPr bwMode="auto">
            <a:xfrm>
              <a:off x="3073" y="1618"/>
              <a:ext cx="142" cy="87"/>
            </a:xfrm>
            <a:custGeom>
              <a:avLst/>
              <a:gdLst>
                <a:gd name="T0" fmla="*/ 51 w 283"/>
                <a:gd name="T1" fmla="*/ 10 h 173"/>
                <a:gd name="T2" fmla="*/ 25 w 283"/>
                <a:gd name="T3" fmla="*/ 29 h 173"/>
                <a:gd name="T4" fmla="*/ 4 w 283"/>
                <a:gd name="T5" fmla="*/ 54 h 173"/>
                <a:gd name="T6" fmla="*/ 2 w 283"/>
                <a:gd name="T7" fmla="*/ 78 h 173"/>
                <a:gd name="T8" fmla="*/ 23 w 283"/>
                <a:gd name="T9" fmla="*/ 92 h 173"/>
                <a:gd name="T10" fmla="*/ 40 w 283"/>
                <a:gd name="T11" fmla="*/ 95 h 173"/>
                <a:gd name="T12" fmla="*/ 57 w 283"/>
                <a:gd name="T13" fmla="*/ 94 h 173"/>
                <a:gd name="T14" fmla="*/ 74 w 283"/>
                <a:gd name="T15" fmla="*/ 92 h 173"/>
                <a:gd name="T16" fmla="*/ 89 w 283"/>
                <a:gd name="T17" fmla="*/ 88 h 173"/>
                <a:gd name="T18" fmla="*/ 105 w 283"/>
                <a:gd name="T19" fmla="*/ 82 h 173"/>
                <a:gd name="T20" fmla="*/ 112 w 283"/>
                <a:gd name="T21" fmla="*/ 80 h 173"/>
                <a:gd name="T22" fmla="*/ 101 w 283"/>
                <a:gd name="T23" fmla="*/ 97 h 173"/>
                <a:gd name="T24" fmla="*/ 112 w 283"/>
                <a:gd name="T25" fmla="*/ 120 h 173"/>
                <a:gd name="T26" fmla="*/ 131 w 283"/>
                <a:gd name="T27" fmla="*/ 126 h 173"/>
                <a:gd name="T28" fmla="*/ 150 w 283"/>
                <a:gd name="T29" fmla="*/ 130 h 173"/>
                <a:gd name="T30" fmla="*/ 169 w 283"/>
                <a:gd name="T31" fmla="*/ 130 h 173"/>
                <a:gd name="T32" fmla="*/ 164 w 283"/>
                <a:gd name="T33" fmla="*/ 139 h 173"/>
                <a:gd name="T34" fmla="*/ 160 w 283"/>
                <a:gd name="T35" fmla="*/ 164 h 173"/>
                <a:gd name="T36" fmla="*/ 175 w 283"/>
                <a:gd name="T37" fmla="*/ 173 h 173"/>
                <a:gd name="T38" fmla="*/ 196 w 283"/>
                <a:gd name="T39" fmla="*/ 172 h 173"/>
                <a:gd name="T40" fmla="*/ 215 w 283"/>
                <a:gd name="T41" fmla="*/ 164 h 173"/>
                <a:gd name="T42" fmla="*/ 236 w 283"/>
                <a:gd name="T43" fmla="*/ 156 h 173"/>
                <a:gd name="T44" fmla="*/ 255 w 283"/>
                <a:gd name="T45" fmla="*/ 145 h 173"/>
                <a:gd name="T46" fmla="*/ 270 w 283"/>
                <a:gd name="T47" fmla="*/ 137 h 173"/>
                <a:gd name="T48" fmla="*/ 283 w 283"/>
                <a:gd name="T49" fmla="*/ 126 h 173"/>
                <a:gd name="T50" fmla="*/ 268 w 283"/>
                <a:gd name="T51" fmla="*/ 128 h 173"/>
                <a:gd name="T52" fmla="*/ 245 w 283"/>
                <a:gd name="T53" fmla="*/ 135 h 173"/>
                <a:gd name="T54" fmla="*/ 224 w 283"/>
                <a:gd name="T55" fmla="*/ 139 h 173"/>
                <a:gd name="T56" fmla="*/ 213 w 283"/>
                <a:gd name="T57" fmla="*/ 141 h 173"/>
                <a:gd name="T58" fmla="*/ 217 w 283"/>
                <a:gd name="T59" fmla="*/ 132 h 173"/>
                <a:gd name="T60" fmla="*/ 234 w 283"/>
                <a:gd name="T61" fmla="*/ 114 h 173"/>
                <a:gd name="T62" fmla="*/ 249 w 283"/>
                <a:gd name="T63" fmla="*/ 97 h 173"/>
                <a:gd name="T64" fmla="*/ 243 w 283"/>
                <a:gd name="T65" fmla="*/ 84 h 173"/>
                <a:gd name="T66" fmla="*/ 222 w 283"/>
                <a:gd name="T67" fmla="*/ 90 h 173"/>
                <a:gd name="T68" fmla="*/ 196 w 283"/>
                <a:gd name="T69" fmla="*/ 101 h 173"/>
                <a:gd name="T70" fmla="*/ 171 w 283"/>
                <a:gd name="T71" fmla="*/ 109 h 173"/>
                <a:gd name="T72" fmla="*/ 150 w 283"/>
                <a:gd name="T73" fmla="*/ 103 h 173"/>
                <a:gd name="T74" fmla="*/ 154 w 283"/>
                <a:gd name="T75" fmla="*/ 92 h 173"/>
                <a:gd name="T76" fmla="*/ 171 w 283"/>
                <a:gd name="T77" fmla="*/ 76 h 173"/>
                <a:gd name="T78" fmla="*/ 188 w 283"/>
                <a:gd name="T79" fmla="*/ 57 h 173"/>
                <a:gd name="T80" fmla="*/ 173 w 283"/>
                <a:gd name="T81" fmla="*/ 48 h 173"/>
                <a:gd name="T82" fmla="*/ 152 w 283"/>
                <a:gd name="T83" fmla="*/ 56 h 173"/>
                <a:gd name="T84" fmla="*/ 129 w 283"/>
                <a:gd name="T85" fmla="*/ 67 h 173"/>
                <a:gd name="T86" fmla="*/ 120 w 283"/>
                <a:gd name="T87" fmla="*/ 75 h 173"/>
                <a:gd name="T88" fmla="*/ 126 w 283"/>
                <a:gd name="T89" fmla="*/ 59 h 173"/>
                <a:gd name="T90" fmla="*/ 114 w 283"/>
                <a:gd name="T91" fmla="*/ 56 h 173"/>
                <a:gd name="T92" fmla="*/ 91 w 283"/>
                <a:gd name="T93" fmla="*/ 63 h 173"/>
                <a:gd name="T94" fmla="*/ 68 w 283"/>
                <a:gd name="T95" fmla="*/ 75 h 173"/>
                <a:gd name="T96" fmla="*/ 48 w 283"/>
                <a:gd name="T97" fmla="*/ 80 h 173"/>
                <a:gd name="T98" fmla="*/ 38 w 283"/>
                <a:gd name="T99" fmla="*/ 75 h 173"/>
                <a:gd name="T100" fmla="*/ 44 w 283"/>
                <a:gd name="T101" fmla="*/ 56 h 173"/>
                <a:gd name="T102" fmla="*/ 65 w 283"/>
                <a:gd name="T103" fmla="*/ 38 h 173"/>
                <a:gd name="T104" fmla="*/ 89 w 283"/>
                <a:gd name="T105" fmla="*/ 25 h 173"/>
                <a:gd name="T106" fmla="*/ 95 w 283"/>
                <a:gd name="T107" fmla="*/ 4 h 173"/>
                <a:gd name="T108" fmla="*/ 74 w 283"/>
                <a:gd name="T109" fmla="*/ 2 h 173"/>
                <a:gd name="T110" fmla="*/ 67 w 283"/>
                <a:gd name="T111" fmla="*/ 4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3" h="173">
                  <a:moveTo>
                    <a:pt x="67" y="4"/>
                  </a:moveTo>
                  <a:lnTo>
                    <a:pt x="63" y="6"/>
                  </a:lnTo>
                  <a:lnTo>
                    <a:pt x="57" y="8"/>
                  </a:lnTo>
                  <a:lnTo>
                    <a:pt x="51" y="10"/>
                  </a:lnTo>
                  <a:lnTo>
                    <a:pt x="46" y="14"/>
                  </a:lnTo>
                  <a:lnTo>
                    <a:pt x="38" y="18"/>
                  </a:lnTo>
                  <a:lnTo>
                    <a:pt x="32" y="23"/>
                  </a:lnTo>
                  <a:lnTo>
                    <a:pt x="25" y="29"/>
                  </a:lnTo>
                  <a:lnTo>
                    <a:pt x="19" y="35"/>
                  </a:lnTo>
                  <a:lnTo>
                    <a:pt x="13" y="40"/>
                  </a:lnTo>
                  <a:lnTo>
                    <a:pt x="8" y="46"/>
                  </a:lnTo>
                  <a:lnTo>
                    <a:pt x="4" y="54"/>
                  </a:lnTo>
                  <a:lnTo>
                    <a:pt x="2" y="59"/>
                  </a:lnTo>
                  <a:lnTo>
                    <a:pt x="0" y="65"/>
                  </a:lnTo>
                  <a:lnTo>
                    <a:pt x="0" y="71"/>
                  </a:lnTo>
                  <a:lnTo>
                    <a:pt x="2" y="78"/>
                  </a:lnTo>
                  <a:lnTo>
                    <a:pt x="8" y="84"/>
                  </a:lnTo>
                  <a:lnTo>
                    <a:pt x="13" y="88"/>
                  </a:lnTo>
                  <a:lnTo>
                    <a:pt x="19" y="92"/>
                  </a:lnTo>
                  <a:lnTo>
                    <a:pt x="23" y="92"/>
                  </a:lnTo>
                  <a:lnTo>
                    <a:pt x="27" y="94"/>
                  </a:lnTo>
                  <a:lnTo>
                    <a:pt x="32" y="94"/>
                  </a:lnTo>
                  <a:lnTo>
                    <a:pt x="36" y="95"/>
                  </a:lnTo>
                  <a:lnTo>
                    <a:pt x="40" y="95"/>
                  </a:lnTo>
                  <a:lnTo>
                    <a:pt x="44" y="95"/>
                  </a:lnTo>
                  <a:lnTo>
                    <a:pt x="48" y="95"/>
                  </a:lnTo>
                  <a:lnTo>
                    <a:pt x="53" y="95"/>
                  </a:lnTo>
                  <a:lnTo>
                    <a:pt x="57" y="94"/>
                  </a:lnTo>
                  <a:lnTo>
                    <a:pt x="61" y="94"/>
                  </a:lnTo>
                  <a:lnTo>
                    <a:pt x="67" y="94"/>
                  </a:lnTo>
                  <a:lnTo>
                    <a:pt x="70" y="94"/>
                  </a:lnTo>
                  <a:lnTo>
                    <a:pt x="74" y="92"/>
                  </a:lnTo>
                  <a:lnTo>
                    <a:pt x="78" y="92"/>
                  </a:lnTo>
                  <a:lnTo>
                    <a:pt x="82" y="90"/>
                  </a:lnTo>
                  <a:lnTo>
                    <a:pt x="86" y="90"/>
                  </a:lnTo>
                  <a:lnTo>
                    <a:pt x="89" y="88"/>
                  </a:lnTo>
                  <a:lnTo>
                    <a:pt x="93" y="86"/>
                  </a:lnTo>
                  <a:lnTo>
                    <a:pt x="97" y="86"/>
                  </a:lnTo>
                  <a:lnTo>
                    <a:pt x="101" y="84"/>
                  </a:lnTo>
                  <a:lnTo>
                    <a:pt x="105" y="82"/>
                  </a:lnTo>
                  <a:lnTo>
                    <a:pt x="110" y="82"/>
                  </a:lnTo>
                  <a:lnTo>
                    <a:pt x="112" y="80"/>
                  </a:lnTo>
                  <a:lnTo>
                    <a:pt x="114" y="80"/>
                  </a:lnTo>
                  <a:lnTo>
                    <a:pt x="112" y="80"/>
                  </a:lnTo>
                  <a:lnTo>
                    <a:pt x="108" y="84"/>
                  </a:lnTo>
                  <a:lnTo>
                    <a:pt x="106" y="86"/>
                  </a:lnTo>
                  <a:lnTo>
                    <a:pt x="103" y="92"/>
                  </a:lnTo>
                  <a:lnTo>
                    <a:pt x="101" y="97"/>
                  </a:lnTo>
                  <a:lnTo>
                    <a:pt x="101" y="105"/>
                  </a:lnTo>
                  <a:lnTo>
                    <a:pt x="103" y="111"/>
                  </a:lnTo>
                  <a:lnTo>
                    <a:pt x="108" y="118"/>
                  </a:lnTo>
                  <a:lnTo>
                    <a:pt x="112" y="120"/>
                  </a:lnTo>
                  <a:lnTo>
                    <a:pt x="116" y="122"/>
                  </a:lnTo>
                  <a:lnTo>
                    <a:pt x="122" y="124"/>
                  </a:lnTo>
                  <a:lnTo>
                    <a:pt x="127" y="126"/>
                  </a:lnTo>
                  <a:lnTo>
                    <a:pt x="131" y="126"/>
                  </a:lnTo>
                  <a:lnTo>
                    <a:pt x="137" y="128"/>
                  </a:lnTo>
                  <a:lnTo>
                    <a:pt x="141" y="130"/>
                  </a:lnTo>
                  <a:lnTo>
                    <a:pt x="146" y="130"/>
                  </a:lnTo>
                  <a:lnTo>
                    <a:pt x="150" y="130"/>
                  </a:lnTo>
                  <a:lnTo>
                    <a:pt x="156" y="130"/>
                  </a:lnTo>
                  <a:lnTo>
                    <a:pt x="160" y="130"/>
                  </a:lnTo>
                  <a:lnTo>
                    <a:pt x="164" y="130"/>
                  </a:lnTo>
                  <a:lnTo>
                    <a:pt x="169" y="130"/>
                  </a:lnTo>
                  <a:lnTo>
                    <a:pt x="171" y="130"/>
                  </a:lnTo>
                  <a:lnTo>
                    <a:pt x="169" y="132"/>
                  </a:lnTo>
                  <a:lnTo>
                    <a:pt x="167" y="135"/>
                  </a:lnTo>
                  <a:lnTo>
                    <a:pt x="164" y="139"/>
                  </a:lnTo>
                  <a:lnTo>
                    <a:pt x="162" y="147"/>
                  </a:lnTo>
                  <a:lnTo>
                    <a:pt x="160" y="154"/>
                  </a:lnTo>
                  <a:lnTo>
                    <a:pt x="160" y="160"/>
                  </a:lnTo>
                  <a:lnTo>
                    <a:pt x="160" y="164"/>
                  </a:lnTo>
                  <a:lnTo>
                    <a:pt x="162" y="168"/>
                  </a:lnTo>
                  <a:lnTo>
                    <a:pt x="165" y="170"/>
                  </a:lnTo>
                  <a:lnTo>
                    <a:pt x="171" y="173"/>
                  </a:lnTo>
                  <a:lnTo>
                    <a:pt x="175" y="173"/>
                  </a:lnTo>
                  <a:lnTo>
                    <a:pt x="183" y="173"/>
                  </a:lnTo>
                  <a:lnTo>
                    <a:pt x="186" y="173"/>
                  </a:lnTo>
                  <a:lnTo>
                    <a:pt x="190" y="172"/>
                  </a:lnTo>
                  <a:lnTo>
                    <a:pt x="196" y="172"/>
                  </a:lnTo>
                  <a:lnTo>
                    <a:pt x="202" y="172"/>
                  </a:lnTo>
                  <a:lnTo>
                    <a:pt x="205" y="170"/>
                  </a:lnTo>
                  <a:lnTo>
                    <a:pt x="209" y="166"/>
                  </a:lnTo>
                  <a:lnTo>
                    <a:pt x="215" y="164"/>
                  </a:lnTo>
                  <a:lnTo>
                    <a:pt x="221" y="164"/>
                  </a:lnTo>
                  <a:lnTo>
                    <a:pt x="224" y="160"/>
                  </a:lnTo>
                  <a:lnTo>
                    <a:pt x="230" y="158"/>
                  </a:lnTo>
                  <a:lnTo>
                    <a:pt x="236" y="156"/>
                  </a:lnTo>
                  <a:lnTo>
                    <a:pt x="242" y="154"/>
                  </a:lnTo>
                  <a:lnTo>
                    <a:pt x="245" y="151"/>
                  </a:lnTo>
                  <a:lnTo>
                    <a:pt x="251" y="149"/>
                  </a:lnTo>
                  <a:lnTo>
                    <a:pt x="255" y="145"/>
                  </a:lnTo>
                  <a:lnTo>
                    <a:pt x="261" y="143"/>
                  </a:lnTo>
                  <a:lnTo>
                    <a:pt x="262" y="141"/>
                  </a:lnTo>
                  <a:lnTo>
                    <a:pt x="268" y="139"/>
                  </a:lnTo>
                  <a:lnTo>
                    <a:pt x="270" y="137"/>
                  </a:lnTo>
                  <a:lnTo>
                    <a:pt x="274" y="135"/>
                  </a:lnTo>
                  <a:lnTo>
                    <a:pt x="278" y="130"/>
                  </a:lnTo>
                  <a:lnTo>
                    <a:pt x="281" y="128"/>
                  </a:lnTo>
                  <a:lnTo>
                    <a:pt x="283" y="126"/>
                  </a:lnTo>
                  <a:lnTo>
                    <a:pt x="281" y="126"/>
                  </a:lnTo>
                  <a:lnTo>
                    <a:pt x="278" y="126"/>
                  </a:lnTo>
                  <a:lnTo>
                    <a:pt x="274" y="126"/>
                  </a:lnTo>
                  <a:lnTo>
                    <a:pt x="268" y="128"/>
                  </a:lnTo>
                  <a:lnTo>
                    <a:pt x="264" y="130"/>
                  </a:lnTo>
                  <a:lnTo>
                    <a:pt x="257" y="130"/>
                  </a:lnTo>
                  <a:lnTo>
                    <a:pt x="251" y="132"/>
                  </a:lnTo>
                  <a:lnTo>
                    <a:pt x="245" y="135"/>
                  </a:lnTo>
                  <a:lnTo>
                    <a:pt x="242" y="137"/>
                  </a:lnTo>
                  <a:lnTo>
                    <a:pt x="234" y="137"/>
                  </a:lnTo>
                  <a:lnTo>
                    <a:pt x="230" y="139"/>
                  </a:lnTo>
                  <a:lnTo>
                    <a:pt x="224" y="139"/>
                  </a:lnTo>
                  <a:lnTo>
                    <a:pt x="221" y="141"/>
                  </a:lnTo>
                  <a:lnTo>
                    <a:pt x="217" y="141"/>
                  </a:lnTo>
                  <a:lnTo>
                    <a:pt x="215" y="141"/>
                  </a:lnTo>
                  <a:lnTo>
                    <a:pt x="213" y="141"/>
                  </a:lnTo>
                  <a:lnTo>
                    <a:pt x="213" y="139"/>
                  </a:lnTo>
                  <a:lnTo>
                    <a:pt x="213" y="137"/>
                  </a:lnTo>
                  <a:lnTo>
                    <a:pt x="215" y="135"/>
                  </a:lnTo>
                  <a:lnTo>
                    <a:pt x="217" y="132"/>
                  </a:lnTo>
                  <a:lnTo>
                    <a:pt x="221" y="128"/>
                  </a:lnTo>
                  <a:lnTo>
                    <a:pt x="224" y="124"/>
                  </a:lnTo>
                  <a:lnTo>
                    <a:pt x="230" y="118"/>
                  </a:lnTo>
                  <a:lnTo>
                    <a:pt x="234" y="114"/>
                  </a:lnTo>
                  <a:lnTo>
                    <a:pt x="238" y="111"/>
                  </a:lnTo>
                  <a:lnTo>
                    <a:pt x="242" y="105"/>
                  </a:lnTo>
                  <a:lnTo>
                    <a:pt x="245" y="101"/>
                  </a:lnTo>
                  <a:lnTo>
                    <a:pt x="249" y="97"/>
                  </a:lnTo>
                  <a:lnTo>
                    <a:pt x="251" y="94"/>
                  </a:lnTo>
                  <a:lnTo>
                    <a:pt x="253" y="88"/>
                  </a:lnTo>
                  <a:lnTo>
                    <a:pt x="249" y="84"/>
                  </a:lnTo>
                  <a:lnTo>
                    <a:pt x="243" y="84"/>
                  </a:lnTo>
                  <a:lnTo>
                    <a:pt x="238" y="84"/>
                  </a:lnTo>
                  <a:lnTo>
                    <a:pt x="234" y="86"/>
                  </a:lnTo>
                  <a:lnTo>
                    <a:pt x="228" y="88"/>
                  </a:lnTo>
                  <a:lnTo>
                    <a:pt x="222" y="90"/>
                  </a:lnTo>
                  <a:lnTo>
                    <a:pt x="215" y="92"/>
                  </a:lnTo>
                  <a:lnTo>
                    <a:pt x="209" y="95"/>
                  </a:lnTo>
                  <a:lnTo>
                    <a:pt x="203" y="99"/>
                  </a:lnTo>
                  <a:lnTo>
                    <a:pt x="196" y="101"/>
                  </a:lnTo>
                  <a:lnTo>
                    <a:pt x="190" y="103"/>
                  </a:lnTo>
                  <a:lnTo>
                    <a:pt x="183" y="105"/>
                  </a:lnTo>
                  <a:lnTo>
                    <a:pt x="177" y="109"/>
                  </a:lnTo>
                  <a:lnTo>
                    <a:pt x="171" y="109"/>
                  </a:lnTo>
                  <a:lnTo>
                    <a:pt x="164" y="109"/>
                  </a:lnTo>
                  <a:lnTo>
                    <a:pt x="160" y="109"/>
                  </a:lnTo>
                  <a:lnTo>
                    <a:pt x="154" y="107"/>
                  </a:lnTo>
                  <a:lnTo>
                    <a:pt x="150" y="103"/>
                  </a:lnTo>
                  <a:lnTo>
                    <a:pt x="148" y="101"/>
                  </a:lnTo>
                  <a:lnTo>
                    <a:pt x="148" y="97"/>
                  </a:lnTo>
                  <a:lnTo>
                    <a:pt x="152" y="94"/>
                  </a:lnTo>
                  <a:lnTo>
                    <a:pt x="154" y="92"/>
                  </a:lnTo>
                  <a:lnTo>
                    <a:pt x="158" y="88"/>
                  </a:lnTo>
                  <a:lnTo>
                    <a:pt x="162" y="84"/>
                  </a:lnTo>
                  <a:lnTo>
                    <a:pt x="167" y="80"/>
                  </a:lnTo>
                  <a:lnTo>
                    <a:pt x="171" y="76"/>
                  </a:lnTo>
                  <a:lnTo>
                    <a:pt x="177" y="73"/>
                  </a:lnTo>
                  <a:lnTo>
                    <a:pt x="181" y="69"/>
                  </a:lnTo>
                  <a:lnTo>
                    <a:pt x="186" y="65"/>
                  </a:lnTo>
                  <a:lnTo>
                    <a:pt x="188" y="57"/>
                  </a:lnTo>
                  <a:lnTo>
                    <a:pt x="186" y="52"/>
                  </a:lnTo>
                  <a:lnTo>
                    <a:pt x="183" y="50"/>
                  </a:lnTo>
                  <a:lnTo>
                    <a:pt x="179" y="50"/>
                  </a:lnTo>
                  <a:lnTo>
                    <a:pt x="173" y="48"/>
                  </a:lnTo>
                  <a:lnTo>
                    <a:pt x="169" y="50"/>
                  </a:lnTo>
                  <a:lnTo>
                    <a:pt x="164" y="50"/>
                  </a:lnTo>
                  <a:lnTo>
                    <a:pt x="158" y="54"/>
                  </a:lnTo>
                  <a:lnTo>
                    <a:pt x="152" y="56"/>
                  </a:lnTo>
                  <a:lnTo>
                    <a:pt x="146" y="59"/>
                  </a:lnTo>
                  <a:lnTo>
                    <a:pt x="141" y="61"/>
                  </a:lnTo>
                  <a:lnTo>
                    <a:pt x="135" y="65"/>
                  </a:lnTo>
                  <a:lnTo>
                    <a:pt x="129" y="67"/>
                  </a:lnTo>
                  <a:lnTo>
                    <a:pt x="127" y="71"/>
                  </a:lnTo>
                  <a:lnTo>
                    <a:pt x="120" y="75"/>
                  </a:lnTo>
                  <a:lnTo>
                    <a:pt x="120" y="76"/>
                  </a:lnTo>
                  <a:lnTo>
                    <a:pt x="120" y="75"/>
                  </a:lnTo>
                  <a:lnTo>
                    <a:pt x="122" y="71"/>
                  </a:lnTo>
                  <a:lnTo>
                    <a:pt x="124" y="67"/>
                  </a:lnTo>
                  <a:lnTo>
                    <a:pt x="126" y="63"/>
                  </a:lnTo>
                  <a:lnTo>
                    <a:pt x="126" y="59"/>
                  </a:lnTo>
                  <a:lnTo>
                    <a:pt x="124" y="56"/>
                  </a:lnTo>
                  <a:lnTo>
                    <a:pt x="120" y="56"/>
                  </a:lnTo>
                  <a:lnTo>
                    <a:pt x="118" y="56"/>
                  </a:lnTo>
                  <a:lnTo>
                    <a:pt x="114" y="56"/>
                  </a:lnTo>
                  <a:lnTo>
                    <a:pt x="108" y="57"/>
                  </a:lnTo>
                  <a:lnTo>
                    <a:pt x="103" y="57"/>
                  </a:lnTo>
                  <a:lnTo>
                    <a:pt x="97" y="59"/>
                  </a:lnTo>
                  <a:lnTo>
                    <a:pt x="91" y="63"/>
                  </a:lnTo>
                  <a:lnTo>
                    <a:pt x="86" y="65"/>
                  </a:lnTo>
                  <a:lnTo>
                    <a:pt x="80" y="69"/>
                  </a:lnTo>
                  <a:lnTo>
                    <a:pt x="74" y="71"/>
                  </a:lnTo>
                  <a:lnTo>
                    <a:pt x="68" y="75"/>
                  </a:lnTo>
                  <a:lnTo>
                    <a:pt x="63" y="76"/>
                  </a:lnTo>
                  <a:lnTo>
                    <a:pt x="57" y="78"/>
                  </a:lnTo>
                  <a:lnTo>
                    <a:pt x="53" y="80"/>
                  </a:lnTo>
                  <a:lnTo>
                    <a:pt x="48" y="80"/>
                  </a:lnTo>
                  <a:lnTo>
                    <a:pt x="46" y="82"/>
                  </a:lnTo>
                  <a:lnTo>
                    <a:pt x="42" y="80"/>
                  </a:lnTo>
                  <a:lnTo>
                    <a:pt x="40" y="78"/>
                  </a:lnTo>
                  <a:lnTo>
                    <a:pt x="38" y="75"/>
                  </a:lnTo>
                  <a:lnTo>
                    <a:pt x="38" y="71"/>
                  </a:lnTo>
                  <a:lnTo>
                    <a:pt x="38" y="65"/>
                  </a:lnTo>
                  <a:lnTo>
                    <a:pt x="40" y="59"/>
                  </a:lnTo>
                  <a:lnTo>
                    <a:pt x="44" y="56"/>
                  </a:lnTo>
                  <a:lnTo>
                    <a:pt x="48" y="50"/>
                  </a:lnTo>
                  <a:lnTo>
                    <a:pt x="53" y="46"/>
                  </a:lnTo>
                  <a:lnTo>
                    <a:pt x="59" y="40"/>
                  </a:lnTo>
                  <a:lnTo>
                    <a:pt x="65" y="38"/>
                  </a:lnTo>
                  <a:lnTo>
                    <a:pt x="72" y="35"/>
                  </a:lnTo>
                  <a:lnTo>
                    <a:pt x="78" y="31"/>
                  </a:lnTo>
                  <a:lnTo>
                    <a:pt x="84" y="29"/>
                  </a:lnTo>
                  <a:lnTo>
                    <a:pt x="89" y="25"/>
                  </a:lnTo>
                  <a:lnTo>
                    <a:pt x="93" y="23"/>
                  </a:lnTo>
                  <a:lnTo>
                    <a:pt x="99" y="16"/>
                  </a:lnTo>
                  <a:lnTo>
                    <a:pt x="99" y="12"/>
                  </a:lnTo>
                  <a:lnTo>
                    <a:pt x="95" y="4"/>
                  </a:lnTo>
                  <a:lnTo>
                    <a:pt x="89" y="2"/>
                  </a:lnTo>
                  <a:lnTo>
                    <a:pt x="84" y="0"/>
                  </a:lnTo>
                  <a:lnTo>
                    <a:pt x="80" y="0"/>
                  </a:lnTo>
                  <a:lnTo>
                    <a:pt x="74" y="2"/>
                  </a:lnTo>
                  <a:lnTo>
                    <a:pt x="70" y="2"/>
                  </a:lnTo>
                  <a:lnTo>
                    <a:pt x="68" y="4"/>
                  </a:lnTo>
                  <a:lnTo>
                    <a:pt x="67" y="4"/>
                  </a:lnTo>
                  <a:lnTo>
                    <a:pt x="67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87" name="Freeform 79"/>
            <p:cNvSpPr>
              <a:spLocks/>
            </p:cNvSpPr>
            <p:nvPr/>
          </p:nvSpPr>
          <p:spPr bwMode="auto">
            <a:xfrm>
              <a:off x="3176" y="1697"/>
              <a:ext cx="52" cy="41"/>
            </a:xfrm>
            <a:custGeom>
              <a:avLst/>
              <a:gdLst>
                <a:gd name="T0" fmla="*/ 82 w 105"/>
                <a:gd name="T1" fmla="*/ 0 h 82"/>
                <a:gd name="T2" fmla="*/ 76 w 105"/>
                <a:gd name="T3" fmla="*/ 0 h 82"/>
                <a:gd name="T4" fmla="*/ 71 w 105"/>
                <a:gd name="T5" fmla="*/ 2 h 82"/>
                <a:gd name="T6" fmla="*/ 63 w 105"/>
                <a:gd name="T7" fmla="*/ 8 h 82"/>
                <a:gd name="T8" fmla="*/ 57 w 105"/>
                <a:gd name="T9" fmla="*/ 14 h 82"/>
                <a:gd name="T10" fmla="*/ 52 w 105"/>
                <a:gd name="T11" fmla="*/ 15 h 82"/>
                <a:gd name="T12" fmla="*/ 50 w 105"/>
                <a:gd name="T13" fmla="*/ 19 h 82"/>
                <a:gd name="T14" fmla="*/ 44 w 105"/>
                <a:gd name="T15" fmla="*/ 23 h 82"/>
                <a:gd name="T16" fmla="*/ 40 w 105"/>
                <a:gd name="T17" fmla="*/ 27 h 82"/>
                <a:gd name="T18" fmla="*/ 37 w 105"/>
                <a:gd name="T19" fmla="*/ 33 h 82"/>
                <a:gd name="T20" fmla="*/ 33 w 105"/>
                <a:gd name="T21" fmla="*/ 36 h 82"/>
                <a:gd name="T22" fmla="*/ 29 w 105"/>
                <a:gd name="T23" fmla="*/ 40 h 82"/>
                <a:gd name="T24" fmla="*/ 25 w 105"/>
                <a:gd name="T25" fmla="*/ 44 h 82"/>
                <a:gd name="T26" fmla="*/ 21 w 105"/>
                <a:gd name="T27" fmla="*/ 48 h 82"/>
                <a:gd name="T28" fmla="*/ 17 w 105"/>
                <a:gd name="T29" fmla="*/ 52 h 82"/>
                <a:gd name="T30" fmla="*/ 14 w 105"/>
                <a:gd name="T31" fmla="*/ 55 h 82"/>
                <a:gd name="T32" fmla="*/ 12 w 105"/>
                <a:gd name="T33" fmla="*/ 59 h 82"/>
                <a:gd name="T34" fmla="*/ 8 w 105"/>
                <a:gd name="T35" fmla="*/ 67 h 82"/>
                <a:gd name="T36" fmla="*/ 4 w 105"/>
                <a:gd name="T37" fmla="*/ 72 h 82"/>
                <a:gd name="T38" fmla="*/ 2 w 105"/>
                <a:gd name="T39" fmla="*/ 78 h 82"/>
                <a:gd name="T40" fmla="*/ 0 w 105"/>
                <a:gd name="T41" fmla="*/ 80 h 82"/>
                <a:gd name="T42" fmla="*/ 2 w 105"/>
                <a:gd name="T43" fmla="*/ 82 h 82"/>
                <a:gd name="T44" fmla="*/ 6 w 105"/>
                <a:gd name="T45" fmla="*/ 82 h 82"/>
                <a:gd name="T46" fmla="*/ 10 w 105"/>
                <a:gd name="T47" fmla="*/ 78 h 82"/>
                <a:gd name="T48" fmla="*/ 14 w 105"/>
                <a:gd name="T49" fmla="*/ 74 h 82"/>
                <a:gd name="T50" fmla="*/ 21 w 105"/>
                <a:gd name="T51" fmla="*/ 72 h 82"/>
                <a:gd name="T52" fmla="*/ 29 w 105"/>
                <a:gd name="T53" fmla="*/ 69 h 82"/>
                <a:gd name="T54" fmla="*/ 35 w 105"/>
                <a:gd name="T55" fmla="*/ 65 h 82"/>
                <a:gd name="T56" fmla="*/ 42 w 105"/>
                <a:gd name="T57" fmla="*/ 61 h 82"/>
                <a:gd name="T58" fmla="*/ 46 w 105"/>
                <a:gd name="T59" fmla="*/ 59 h 82"/>
                <a:gd name="T60" fmla="*/ 50 w 105"/>
                <a:gd name="T61" fmla="*/ 59 h 82"/>
                <a:gd name="T62" fmla="*/ 56 w 105"/>
                <a:gd name="T63" fmla="*/ 55 h 82"/>
                <a:gd name="T64" fmla="*/ 59 w 105"/>
                <a:gd name="T65" fmla="*/ 55 h 82"/>
                <a:gd name="T66" fmla="*/ 65 w 105"/>
                <a:gd name="T67" fmla="*/ 52 h 82"/>
                <a:gd name="T68" fmla="*/ 73 w 105"/>
                <a:gd name="T69" fmla="*/ 46 h 82"/>
                <a:gd name="T70" fmla="*/ 80 w 105"/>
                <a:gd name="T71" fmla="*/ 42 h 82"/>
                <a:gd name="T72" fmla="*/ 88 w 105"/>
                <a:gd name="T73" fmla="*/ 38 h 82"/>
                <a:gd name="T74" fmla="*/ 92 w 105"/>
                <a:gd name="T75" fmla="*/ 34 h 82"/>
                <a:gd name="T76" fmla="*/ 97 w 105"/>
                <a:gd name="T77" fmla="*/ 31 h 82"/>
                <a:gd name="T78" fmla="*/ 101 w 105"/>
                <a:gd name="T79" fmla="*/ 27 h 82"/>
                <a:gd name="T80" fmla="*/ 105 w 105"/>
                <a:gd name="T81" fmla="*/ 25 h 82"/>
                <a:gd name="T82" fmla="*/ 105 w 105"/>
                <a:gd name="T83" fmla="*/ 19 h 82"/>
                <a:gd name="T84" fmla="*/ 105 w 105"/>
                <a:gd name="T85" fmla="*/ 15 h 82"/>
                <a:gd name="T86" fmla="*/ 103 w 105"/>
                <a:gd name="T87" fmla="*/ 12 h 82"/>
                <a:gd name="T88" fmla="*/ 99 w 105"/>
                <a:gd name="T89" fmla="*/ 8 h 82"/>
                <a:gd name="T90" fmla="*/ 94 w 105"/>
                <a:gd name="T91" fmla="*/ 2 h 82"/>
                <a:gd name="T92" fmla="*/ 90 w 105"/>
                <a:gd name="T93" fmla="*/ 0 h 82"/>
                <a:gd name="T94" fmla="*/ 86 w 105"/>
                <a:gd name="T95" fmla="*/ 0 h 82"/>
                <a:gd name="T96" fmla="*/ 82 w 105"/>
                <a:gd name="T97" fmla="*/ 0 h 82"/>
                <a:gd name="T98" fmla="*/ 82 w 105"/>
                <a:gd name="T9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5" h="82">
                  <a:moveTo>
                    <a:pt x="82" y="0"/>
                  </a:moveTo>
                  <a:lnTo>
                    <a:pt x="76" y="0"/>
                  </a:lnTo>
                  <a:lnTo>
                    <a:pt x="71" y="2"/>
                  </a:lnTo>
                  <a:lnTo>
                    <a:pt x="63" y="8"/>
                  </a:lnTo>
                  <a:lnTo>
                    <a:pt x="57" y="14"/>
                  </a:lnTo>
                  <a:lnTo>
                    <a:pt x="52" y="15"/>
                  </a:lnTo>
                  <a:lnTo>
                    <a:pt x="50" y="19"/>
                  </a:lnTo>
                  <a:lnTo>
                    <a:pt x="44" y="23"/>
                  </a:lnTo>
                  <a:lnTo>
                    <a:pt x="40" y="27"/>
                  </a:lnTo>
                  <a:lnTo>
                    <a:pt x="37" y="33"/>
                  </a:lnTo>
                  <a:lnTo>
                    <a:pt x="33" y="36"/>
                  </a:lnTo>
                  <a:lnTo>
                    <a:pt x="29" y="40"/>
                  </a:lnTo>
                  <a:lnTo>
                    <a:pt x="25" y="44"/>
                  </a:lnTo>
                  <a:lnTo>
                    <a:pt x="21" y="48"/>
                  </a:lnTo>
                  <a:lnTo>
                    <a:pt x="17" y="52"/>
                  </a:lnTo>
                  <a:lnTo>
                    <a:pt x="14" y="55"/>
                  </a:lnTo>
                  <a:lnTo>
                    <a:pt x="12" y="59"/>
                  </a:lnTo>
                  <a:lnTo>
                    <a:pt x="8" y="67"/>
                  </a:lnTo>
                  <a:lnTo>
                    <a:pt x="4" y="72"/>
                  </a:lnTo>
                  <a:lnTo>
                    <a:pt x="2" y="78"/>
                  </a:lnTo>
                  <a:lnTo>
                    <a:pt x="0" y="80"/>
                  </a:lnTo>
                  <a:lnTo>
                    <a:pt x="2" y="82"/>
                  </a:lnTo>
                  <a:lnTo>
                    <a:pt x="6" y="82"/>
                  </a:lnTo>
                  <a:lnTo>
                    <a:pt x="10" y="78"/>
                  </a:lnTo>
                  <a:lnTo>
                    <a:pt x="14" y="74"/>
                  </a:lnTo>
                  <a:lnTo>
                    <a:pt x="21" y="72"/>
                  </a:lnTo>
                  <a:lnTo>
                    <a:pt x="29" y="69"/>
                  </a:lnTo>
                  <a:lnTo>
                    <a:pt x="35" y="65"/>
                  </a:lnTo>
                  <a:lnTo>
                    <a:pt x="42" y="61"/>
                  </a:lnTo>
                  <a:lnTo>
                    <a:pt x="46" y="59"/>
                  </a:lnTo>
                  <a:lnTo>
                    <a:pt x="50" y="59"/>
                  </a:lnTo>
                  <a:lnTo>
                    <a:pt x="56" y="55"/>
                  </a:lnTo>
                  <a:lnTo>
                    <a:pt x="59" y="55"/>
                  </a:lnTo>
                  <a:lnTo>
                    <a:pt x="65" y="52"/>
                  </a:lnTo>
                  <a:lnTo>
                    <a:pt x="73" y="46"/>
                  </a:lnTo>
                  <a:lnTo>
                    <a:pt x="80" y="42"/>
                  </a:lnTo>
                  <a:lnTo>
                    <a:pt x="88" y="38"/>
                  </a:lnTo>
                  <a:lnTo>
                    <a:pt x="92" y="34"/>
                  </a:lnTo>
                  <a:lnTo>
                    <a:pt x="97" y="31"/>
                  </a:lnTo>
                  <a:lnTo>
                    <a:pt x="101" y="27"/>
                  </a:lnTo>
                  <a:lnTo>
                    <a:pt x="105" y="25"/>
                  </a:lnTo>
                  <a:lnTo>
                    <a:pt x="105" y="19"/>
                  </a:lnTo>
                  <a:lnTo>
                    <a:pt x="105" y="15"/>
                  </a:lnTo>
                  <a:lnTo>
                    <a:pt x="103" y="12"/>
                  </a:lnTo>
                  <a:lnTo>
                    <a:pt x="99" y="8"/>
                  </a:lnTo>
                  <a:lnTo>
                    <a:pt x="94" y="2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88" name="Freeform 80"/>
            <p:cNvSpPr>
              <a:spLocks/>
            </p:cNvSpPr>
            <p:nvPr/>
          </p:nvSpPr>
          <p:spPr bwMode="auto">
            <a:xfrm>
              <a:off x="3201" y="1724"/>
              <a:ext cx="33" cy="32"/>
            </a:xfrm>
            <a:custGeom>
              <a:avLst/>
              <a:gdLst>
                <a:gd name="T0" fmla="*/ 51 w 66"/>
                <a:gd name="T1" fmla="*/ 0 h 65"/>
                <a:gd name="T2" fmla="*/ 47 w 66"/>
                <a:gd name="T3" fmla="*/ 0 h 65"/>
                <a:gd name="T4" fmla="*/ 44 w 66"/>
                <a:gd name="T5" fmla="*/ 2 h 65"/>
                <a:gd name="T6" fmla="*/ 38 w 66"/>
                <a:gd name="T7" fmla="*/ 2 h 65"/>
                <a:gd name="T8" fmla="*/ 36 w 66"/>
                <a:gd name="T9" fmla="*/ 6 h 65"/>
                <a:gd name="T10" fmla="*/ 32 w 66"/>
                <a:gd name="T11" fmla="*/ 6 h 65"/>
                <a:gd name="T12" fmla="*/ 26 w 66"/>
                <a:gd name="T13" fmla="*/ 8 h 65"/>
                <a:gd name="T14" fmla="*/ 23 w 66"/>
                <a:gd name="T15" fmla="*/ 12 h 65"/>
                <a:gd name="T16" fmla="*/ 19 w 66"/>
                <a:gd name="T17" fmla="*/ 14 h 65"/>
                <a:gd name="T18" fmla="*/ 11 w 66"/>
                <a:gd name="T19" fmla="*/ 16 h 65"/>
                <a:gd name="T20" fmla="*/ 7 w 66"/>
                <a:gd name="T21" fmla="*/ 21 h 65"/>
                <a:gd name="T22" fmla="*/ 4 w 66"/>
                <a:gd name="T23" fmla="*/ 23 h 65"/>
                <a:gd name="T24" fmla="*/ 6 w 66"/>
                <a:gd name="T25" fmla="*/ 27 h 65"/>
                <a:gd name="T26" fmla="*/ 7 w 66"/>
                <a:gd name="T27" fmla="*/ 31 h 65"/>
                <a:gd name="T28" fmla="*/ 9 w 66"/>
                <a:gd name="T29" fmla="*/ 37 h 65"/>
                <a:gd name="T30" fmla="*/ 9 w 66"/>
                <a:gd name="T31" fmla="*/ 40 h 65"/>
                <a:gd name="T32" fmla="*/ 11 w 66"/>
                <a:gd name="T33" fmla="*/ 44 h 65"/>
                <a:gd name="T34" fmla="*/ 7 w 66"/>
                <a:gd name="T35" fmla="*/ 46 h 65"/>
                <a:gd name="T36" fmla="*/ 4 w 66"/>
                <a:gd name="T37" fmla="*/ 54 h 65"/>
                <a:gd name="T38" fmla="*/ 2 w 66"/>
                <a:gd name="T39" fmla="*/ 57 h 65"/>
                <a:gd name="T40" fmla="*/ 0 w 66"/>
                <a:gd name="T41" fmla="*/ 61 h 65"/>
                <a:gd name="T42" fmla="*/ 2 w 66"/>
                <a:gd name="T43" fmla="*/ 63 h 65"/>
                <a:gd name="T44" fmla="*/ 6 w 66"/>
                <a:gd name="T45" fmla="*/ 65 h 65"/>
                <a:gd name="T46" fmla="*/ 7 w 66"/>
                <a:gd name="T47" fmla="*/ 63 h 65"/>
                <a:gd name="T48" fmla="*/ 11 w 66"/>
                <a:gd name="T49" fmla="*/ 63 h 65"/>
                <a:gd name="T50" fmla="*/ 15 w 66"/>
                <a:gd name="T51" fmla="*/ 61 h 65"/>
                <a:gd name="T52" fmla="*/ 19 w 66"/>
                <a:gd name="T53" fmla="*/ 61 h 65"/>
                <a:gd name="T54" fmla="*/ 23 w 66"/>
                <a:gd name="T55" fmla="*/ 59 h 65"/>
                <a:gd name="T56" fmla="*/ 28 w 66"/>
                <a:gd name="T57" fmla="*/ 56 h 65"/>
                <a:gd name="T58" fmla="*/ 34 w 66"/>
                <a:gd name="T59" fmla="*/ 54 h 65"/>
                <a:gd name="T60" fmla="*/ 38 w 66"/>
                <a:gd name="T61" fmla="*/ 54 h 65"/>
                <a:gd name="T62" fmla="*/ 44 w 66"/>
                <a:gd name="T63" fmla="*/ 50 h 65"/>
                <a:gd name="T64" fmla="*/ 47 w 66"/>
                <a:gd name="T65" fmla="*/ 48 h 65"/>
                <a:gd name="T66" fmla="*/ 51 w 66"/>
                <a:gd name="T67" fmla="*/ 46 h 65"/>
                <a:gd name="T68" fmla="*/ 55 w 66"/>
                <a:gd name="T69" fmla="*/ 44 h 65"/>
                <a:gd name="T70" fmla="*/ 61 w 66"/>
                <a:gd name="T71" fmla="*/ 40 h 65"/>
                <a:gd name="T72" fmla="*/ 61 w 66"/>
                <a:gd name="T73" fmla="*/ 38 h 65"/>
                <a:gd name="T74" fmla="*/ 55 w 66"/>
                <a:gd name="T75" fmla="*/ 33 h 65"/>
                <a:gd name="T76" fmla="*/ 49 w 66"/>
                <a:gd name="T77" fmla="*/ 29 h 65"/>
                <a:gd name="T78" fmla="*/ 45 w 66"/>
                <a:gd name="T79" fmla="*/ 27 h 65"/>
                <a:gd name="T80" fmla="*/ 44 w 66"/>
                <a:gd name="T81" fmla="*/ 27 h 65"/>
                <a:gd name="T82" fmla="*/ 45 w 66"/>
                <a:gd name="T83" fmla="*/ 25 h 65"/>
                <a:gd name="T84" fmla="*/ 47 w 66"/>
                <a:gd name="T85" fmla="*/ 23 h 65"/>
                <a:gd name="T86" fmla="*/ 51 w 66"/>
                <a:gd name="T87" fmla="*/ 21 h 65"/>
                <a:gd name="T88" fmla="*/ 55 w 66"/>
                <a:gd name="T89" fmla="*/ 19 h 65"/>
                <a:gd name="T90" fmla="*/ 59 w 66"/>
                <a:gd name="T91" fmla="*/ 16 h 65"/>
                <a:gd name="T92" fmla="*/ 63 w 66"/>
                <a:gd name="T93" fmla="*/ 12 h 65"/>
                <a:gd name="T94" fmla="*/ 64 w 66"/>
                <a:gd name="T95" fmla="*/ 8 h 65"/>
                <a:gd name="T96" fmla="*/ 66 w 66"/>
                <a:gd name="T97" fmla="*/ 6 h 65"/>
                <a:gd name="T98" fmla="*/ 63 w 66"/>
                <a:gd name="T99" fmla="*/ 0 h 65"/>
                <a:gd name="T100" fmla="*/ 59 w 66"/>
                <a:gd name="T101" fmla="*/ 0 h 65"/>
                <a:gd name="T102" fmla="*/ 53 w 66"/>
                <a:gd name="T103" fmla="*/ 0 h 65"/>
                <a:gd name="T104" fmla="*/ 51 w 66"/>
                <a:gd name="T105" fmla="*/ 0 h 65"/>
                <a:gd name="T106" fmla="*/ 51 w 66"/>
                <a:gd name="T10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6" h="65">
                  <a:moveTo>
                    <a:pt x="51" y="0"/>
                  </a:moveTo>
                  <a:lnTo>
                    <a:pt x="47" y="0"/>
                  </a:lnTo>
                  <a:lnTo>
                    <a:pt x="44" y="2"/>
                  </a:lnTo>
                  <a:lnTo>
                    <a:pt x="38" y="2"/>
                  </a:lnTo>
                  <a:lnTo>
                    <a:pt x="36" y="6"/>
                  </a:lnTo>
                  <a:lnTo>
                    <a:pt x="32" y="6"/>
                  </a:lnTo>
                  <a:lnTo>
                    <a:pt x="26" y="8"/>
                  </a:lnTo>
                  <a:lnTo>
                    <a:pt x="23" y="12"/>
                  </a:lnTo>
                  <a:lnTo>
                    <a:pt x="19" y="14"/>
                  </a:lnTo>
                  <a:lnTo>
                    <a:pt x="11" y="16"/>
                  </a:lnTo>
                  <a:lnTo>
                    <a:pt x="7" y="21"/>
                  </a:lnTo>
                  <a:lnTo>
                    <a:pt x="4" y="23"/>
                  </a:lnTo>
                  <a:lnTo>
                    <a:pt x="6" y="27"/>
                  </a:lnTo>
                  <a:lnTo>
                    <a:pt x="7" y="31"/>
                  </a:lnTo>
                  <a:lnTo>
                    <a:pt x="9" y="37"/>
                  </a:lnTo>
                  <a:lnTo>
                    <a:pt x="9" y="40"/>
                  </a:lnTo>
                  <a:lnTo>
                    <a:pt x="11" y="44"/>
                  </a:lnTo>
                  <a:lnTo>
                    <a:pt x="7" y="46"/>
                  </a:lnTo>
                  <a:lnTo>
                    <a:pt x="4" y="54"/>
                  </a:lnTo>
                  <a:lnTo>
                    <a:pt x="2" y="57"/>
                  </a:lnTo>
                  <a:lnTo>
                    <a:pt x="0" y="61"/>
                  </a:lnTo>
                  <a:lnTo>
                    <a:pt x="2" y="63"/>
                  </a:lnTo>
                  <a:lnTo>
                    <a:pt x="6" y="65"/>
                  </a:lnTo>
                  <a:lnTo>
                    <a:pt x="7" y="63"/>
                  </a:lnTo>
                  <a:lnTo>
                    <a:pt x="11" y="63"/>
                  </a:lnTo>
                  <a:lnTo>
                    <a:pt x="15" y="61"/>
                  </a:lnTo>
                  <a:lnTo>
                    <a:pt x="19" y="61"/>
                  </a:lnTo>
                  <a:lnTo>
                    <a:pt x="23" y="59"/>
                  </a:lnTo>
                  <a:lnTo>
                    <a:pt x="28" y="56"/>
                  </a:lnTo>
                  <a:lnTo>
                    <a:pt x="34" y="54"/>
                  </a:lnTo>
                  <a:lnTo>
                    <a:pt x="38" y="54"/>
                  </a:lnTo>
                  <a:lnTo>
                    <a:pt x="44" y="50"/>
                  </a:lnTo>
                  <a:lnTo>
                    <a:pt x="47" y="48"/>
                  </a:lnTo>
                  <a:lnTo>
                    <a:pt x="51" y="46"/>
                  </a:lnTo>
                  <a:lnTo>
                    <a:pt x="55" y="44"/>
                  </a:lnTo>
                  <a:lnTo>
                    <a:pt x="61" y="40"/>
                  </a:lnTo>
                  <a:lnTo>
                    <a:pt x="61" y="38"/>
                  </a:lnTo>
                  <a:lnTo>
                    <a:pt x="55" y="33"/>
                  </a:lnTo>
                  <a:lnTo>
                    <a:pt x="49" y="29"/>
                  </a:lnTo>
                  <a:lnTo>
                    <a:pt x="45" y="27"/>
                  </a:lnTo>
                  <a:lnTo>
                    <a:pt x="44" y="27"/>
                  </a:lnTo>
                  <a:lnTo>
                    <a:pt x="45" y="25"/>
                  </a:lnTo>
                  <a:lnTo>
                    <a:pt x="47" y="23"/>
                  </a:lnTo>
                  <a:lnTo>
                    <a:pt x="51" y="21"/>
                  </a:lnTo>
                  <a:lnTo>
                    <a:pt x="55" y="19"/>
                  </a:lnTo>
                  <a:lnTo>
                    <a:pt x="59" y="16"/>
                  </a:lnTo>
                  <a:lnTo>
                    <a:pt x="63" y="12"/>
                  </a:lnTo>
                  <a:lnTo>
                    <a:pt x="64" y="8"/>
                  </a:lnTo>
                  <a:lnTo>
                    <a:pt x="66" y="6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3" y="0"/>
                  </a:lnTo>
                  <a:lnTo>
                    <a:pt x="51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89" name="Freeform 81"/>
            <p:cNvSpPr>
              <a:spLocks/>
            </p:cNvSpPr>
            <p:nvPr/>
          </p:nvSpPr>
          <p:spPr bwMode="auto">
            <a:xfrm>
              <a:off x="3261" y="1633"/>
              <a:ext cx="40" cy="44"/>
            </a:xfrm>
            <a:custGeom>
              <a:avLst/>
              <a:gdLst>
                <a:gd name="T0" fmla="*/ 2 w 80"/>
                <a:gd name="T1" fmla="*/ 51 h 87"/>
                <a:gd name="T2" fmla="*/ 9 w 80"/>
                <a:gd name="T3" fmla="*/ 49 h 87"/>
                <a:gd name="T4" fmla="*/ 17 w 80"/>
                <a:gd name="T5" fmla="*/ 45 h 87"/>
                <a:gd name="T6" fmla="*/ 26 w 80"/>
                <a:gd name="T7" fmla="*/ 40 h 87"/>
                <a:gd name="T8" fmla="*/ 34 w 80"/>
                <a:gd name="T9" fmla="*/ 34 h 87"/>
                <a:gd name="T10" fmla="*/ 41 w 80"/>
                <a:gd name="T11" fmla="*/ 28 h 87"/>
                <a:gd name="T12" fmla="*/ 49 w 80"/>
                <a:gd name="T13" fmla="*/ 21 h 87"/>
                <a:gd name="T14" fmla="*/ 45 w 80"/>
                <a:gd name="T15" fmla="*/ 15 h 87"/>
                <a:gd name="T16" fmla="*/ 38 w 80"/>
                <a:gd name="T17" fmla="*/ 13 h 87"/>
                <a:gd name="T18" fmla="*/ 30 w 80"/>
                <a:gd name="T19" fmla="*/ 13 h 87"/>
                <a:gd name="T20" fmla="*/ 22 w 80"/>
                <a:gd name="T21" fmla="*/ 15 h 87"/>
                <a:gd name="T22" fmla="*/ 15 w 80"/>
                <a:gd name="T23" fmla="*/ 15 h 87"/>
                <a:gd name="T24" fmla="*/ 7 w 80"/>
                <a:gd name="T25" fmla="*/ 17 h 87"/>
                <a:gd name="T26" fmla="*/ 3 w 80"/>
                <a:gd name="T27" fmla="*/ 15 h 87"/>
                <a:gd name="T28" fmla="*/ 5 w 80"/>
                <a:gd name="T29" fmla="*/ 7 h 87"/>
                <a:gd name="T30" fmla="*/ 11 w 80"/>
                <a:gd name="T31" fmla="*/ 4 h 87"/>
                <a:gd name="T32" fmla="*/ 21 w 80"/>
                <a:gd name="T33" fmla="*/ 0 h 87"/>
                <a:gd name="T34" fmla="*/ 34 w 80"/>
                <a:gd name="T35" fmla="*/ 0 h 87"/>
                <a:gd name="T36" fmla="*/ 45 w 80"/>
                <a:gd name="T37" fmla="*/ 0 h 87"/>
                <a:gd name="T38" fmla="*/ 57 w 80"/>
                <a:gd name="T39" fmla="*/ 0 h 87"/>
                <a:gd name="T40" fmla="*/ 66 w 80"/>
                <a:gd name="T41" fmla="*/ 4 h 87"/>
                <a:gd name="T42" fmla="*/ 72 w 80"/>
                <a:gd name="T43" fmla="*/ 7 h 87"/>
                <a:gd name="T44" fmla="*/ 78 w 80"/>
                <a:gd name="T45" fmla="*/ 17 h 87"/>
                <a:gd name="T46" fmla="*/ 80 w 80"/>
                <a:gd name="T47" fmla="*/ 26 h 87"/>
                <a:gd name="T48" fmla="*/ 78 w 80"/>
                <a:gd name="T49" fmla="*/ 36 h 87"/>
                <a:gd name="T50" fmla="*/ 70 w 80"/>
                <a:gd name="T51" fmla="*/ 49 h 87"/>
                <a:gd name="T52" fmla="*/ 62 w 80"/>
                <a:gd name="T53" fmla="*/ 61 h 87"/>
                <a:gd name="T54" fmla="*/ 55 w 80"/>
                <a:gd name="T55" fmla="*/ 68 h 87"/>
                <a:gd name="T56" fmla="*/ 47 w 80"/>
                <a:gd name="T57" fmla="*/ 74 h 87"/>
                <a:gd name="T58" fmla="*/ 38 w 80"/>
                <a:gd name="T59" fmla="*/ 80 h 87"/>
                <a:gd name="T60" fmla="*/ 30 w 80"/>
                <a:gd name="T61" fmla="*/ 83 h 87"/>
                <a:gd name="T62" fmla="*/ 22 w 80"/>
                <a:gd name="T63" fmla="*/ 87 h 87"/>
                <a:gd name="T64" fmla="*/ 11 w 80"/>
                <a:gd name="T65" fmla="*/ 87 h 87"/>
                <a:gd name="T66" fmla="*/ 3 w 80"/>
                <a:gd name="T67" fmla="*/ 80 h 87"/>
                <a:gd name="T68" fmla="*/ 2 w 80"/>
                <a:gd name="T69" fmla="*/ 68 h 87"/>
                <a:gd name="T70" fmla="*/ 0 w 80"/>
                <a:gd name="T71" fmla="*/ 59 h 87"/>
                <a:gd name="T72" fmla="*/ 0 w 80"/>
                <a:gd name="T73" fmla="*/ 5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0" h="87">
                  <a:moveTo>
                    <a:pt x="0" y="53"/>
                  </a:moveTo>
                  <a:lnTo>
                    <a:pt x="2" y="51"/>
                  </a:lnTo>
                  <a:lnTo>
                    <a:pt x="5" y="51"/>
                  </a:lnTo>
                  <a:lnTo>
                    <a:pt x="9" y="49"/>
                  </a:lnTo>
                  <a:lnTo>
                    <a:pt x="13" y="47"/>
                  </a:lnTo>
                  <a:lnTo>
                    <a:pt x="17" y="45"/>
                  </a:lnTo>
                  <a:lnTo>
                    <a:pt x="21" y="42"/>
                  </a:lnTo>
                  <a:lnTo>
                    <a:pt x="26" y="40"/>
                  </a:lnTo>
                  <a:lnTo>
                    <a:pt x="30" y="38"/>
                  </a:lnTo>
                  <a:lnTo>
                    <a:pt x="34" y="34"/>
                  </a:lnTo>
                  <a:lnTo>
                    <a:pt x="38" y="32"/>
                  </a:lnTo>
                  <a:lnTo>
                    <a:pt x="41" y="28"/>
                  </a:lnTo>
                  <a:lnTo>
                    <a:pt x="45" y="26"/>
                  </a:lnTo>
                  <a:lnTo>
                    <a:pt x="49" y="21"/>
                  </a:lnTo>
                  <a:lnTo>
                    <a:pt x="47" y="17"/>
                  </a:lnTo>
                  <a:lnTo>
                    <a:pt x="45" y="15"/>
                  </a:lnTo>
                  <a:lnTo>
                    <a:pt x="41" y="13"/>
                  </a:lnTo>
                  <a:lnTo>
                    <a:pt x="38" y="13"/>
                  </a:lnTo>
                  <a:lnTo>
                    <a:pt x="36" y="13"/>
                  </a:lnTo>
                  <a:lnTo>
                    <a:pt x="30" y="13"/>
                  </a:lnTo>
                  <a:lnTo>
                    <a:pt x="26" y="13"/>
                  </a:lnTo>
                  <a:lnTo>
                    <a:pt x="22" y="15"/>
                  </a:lnTo>
                  <a:lnTo>
                    <a:pt x="19" y="15"/>
                  </a:lnTo>
                  <a:lnTo>
                    <a:pt x="15" y="15"/>
                  </a:lnTo>
                  <a:lnTo>
                    <a:pt x="11" y="17"/>
                  </a:lnTo>
                  <a:lnTo>
                    <a:pt x="7" y="17"/>
                  </a:lnTo>
                  <a:lnTo>
                    <a:pt x="5" y="17"/>
                  </a:lnTo>
                  <a:lnTo>
                    <a:pt x="3" y="15"/>
                  </a:lnTo>
                  <a:lnTo>
                    <a:pt x="3" y="11"/>
                  </a:lnTo>
                  <a:lnTo>
                    <a:pt x="5" y="7"/>
                  </a:lnTo>
                  <a:lnTo>
                    <a:pt x="9" y="6"/>
                  </a:lnTo>
                  <a:lnTo>
                    <a:pt x="11" y="4"/>
                  </a:lnTo>
                  <a:lnTo>
                    <a:pt x="17" y="2"/>
                  </a:lnTo>
                  <a:lnTo>
                    <a:pt x="21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45" y="0"/>
                  </a:lnTo>
                  <a:lnTo>
                    <a:pt x="51" y="0"/>
                  </a:lnTo>
                  <a:lnTo>
                    <a:pt x="57" y="0"/>
                  </a:lnTo>
                  <a:lnTo>
                    <a:pt x="62" y="2"/>
                  </a:lnTo>
                  <a:lnTo>
                    <a:pt x="66" y="4"/>
                  </a:lnTo>
                  <a:lnTo>
                    <a:pt x="70" y="6"/>
                  </a:lnTo>
                  <a:lnTo>
                    <a:pt x="72" y="7"/>
                  </a:lnTo>
                  <a:lnTo>
                    <a:pt x="76" y="11"/>
                  </a:lnTo>
                  <a:lnTo>
                    <a:pt x="78" y="17"/>
                  </a:lnTo>
                  <a:lnTo>
                    <a:pt x="80" y="21"/>
                  </a:lnTo>
                  <a:lnTo>
                    <a:pt x="80" y="26"/>
                  </a:lnTo>
                  <a:lnTo>
                    <a:pt x="80" y="32"/>
                  </a:lnTo>
                  <a:lnTo>
                    <a:pt x="78" y="36"/>
                  </a:lnTo>
                  <a:lnTo>
                    <a:pt x="76" y="44"/>
                  </a:lnTo>
                  <a:lnTo>
                    <a:pt x="70" y="49"/>
                  </a:lnTo>
                  <a:lnTo>
                    <a:pt x="66" y="57"/>
                  </a:lnTo>
                  <a:lnTo>
                    <a:pt x="62" y="61"/>
                  </a:lnTo>
                  <a:lnTo>
                    <a:pt x="59" y="64"/>
                  </a:lnTo>
                  <a:lnTo>
                    <a:pt x="55" y="68"/>
                  </a:lnTo>
                  <a:lnTo>
                    <a:pt x="51" y="72"/>
                  </a:lnTo>
                  <a:lnTo>
                    <a:pt x="47" y="74"/>
                  </a:lnTo>
                  <a:lnTo>
                    <a:pt x="43" y="78"/>
                  </a:lnTo>
                  <a:lnTo>
                    <a:pt x="38" y="80"/>
                  </a:lnTo>
                  <a:lnTo>
                    <a:pt x="34" y="82"/>
                  </a:lnTo>
                  <a:lnTo>
                    <a:pt x="30" y="83"/>
                  </a:lnTo>
                  <a:lnTo>
                    <a:pt x="26" y="85"/>
                  </a:lnTo>
                  <a:lnTo>
                    <a:pt x="22" y="87"/>
                  </a:lnTo>
                  <a:lnTo>
                    <a:pt x="19" y="87"/>
                  </a:lnTo>
                  <a:lnTo>
                    <a:pt x="11" y="87"/>
                  </a:lnTo>
                  <a:lnTo>
                    <a:pt x="7" y="85"/>
                  </a:lnTo>
                  <a:lnTo>
                    <a:pt x="3" y="80"/>
                  </a:lnTo>
                  <a:lnTo>
                    <a:pt x="3" y="74"/>
                  </a:lnTo>
                  <a:lnTo>
                    <a:pt x="2" y="68"/>
                  </a:lnTo>
                  <a:lnTo>
                    <a:pt x="2" y="64"/>
                  </a:lnTo>
                  <a:lnTo>
                    <a:pt x="0" y="59"/>
                  </a:lnTo>
                  <a:lnTo>
                    <a:pt x="0" y="55"/>
                  </a:lnTo>
                  <a:lnTo>
                    <a:pt x="0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90" name="Freeform 82"/>
            <p:cNvSpPr>
              <a:spLocks/>
            </p:cNvSpPr>
            <p:nvPr/>
          </p:nvSpPr>
          <p:spPr bwMode="auto">
            <a:xfrm>
              <a:off x="3209" y="1527"/>
              <a:ext cx="84" cy="99"/>
            </a:xfrm>
            <a:custGeom>
              <a:avLst/>
              <a:gdLst>
                <a:gd name="T0" fmla="*/ 93 w 169"/>
                <a:gd name="T1" fmla="*/ 186 h 198"/>
                <a:gd name="T2" fmla="*/ 97 w 169"/>
                <a:gd name="T3" fmla="*/ 196 h 198"/>
                <a:gd name="T4" fmla="*/ 112 w 169"/>
                <a:gd name="T5" fmla="*/ 196 h 198"/>
                <a:gd name="T6" fmla="*/ 122 w 169"/>
                <a:gd name="T7" fmla="*/ 186 h 198"/>
                <a:gd name="T8" fmla="*/ 139 w 169"/>
                <a:gd name="T9" fmla="*/ 173 h 198"/>
                <a:gd name="T10" fmla="*/ 154 w 169"/>
                <a:gd name="T11" fmla="*/ 152 h 198"/>
                <a:gd name="T12" fmla="*/ 165 w 169"/>
                <a:gd name="T13" fmla="*/ 131 h 198"/>
                <a:gd name="T14" fmla="*/ 167 w 169"/>
                <a:gd name="T15" fmla="*/ 120 h 198"/>
                <a:gd name="T16" fmla="*/ 167 w 169"/>
                <a:gd name="T17" fmla="*/ 101 h 198"/>
                <a:gd name="T18" fmla="*/ 154 w 169"/>
                <a:gd name="T19" fmla="*/ 85 h 198"/>
                <a:gd name="T20" fmla="*/ 139 w 169"/>
                <a:gd name="T21" fmla="*/ 82 h 198"/>
                <a:gd name="T22" fmla="*/ 122 w 169"/>
                <a:gd name="T23" fmla="*/ 82 h 198"/>
                <a:gd name="T24" fmla="*/ 110 w 169"/>
                <a:gd name="T25" fmla="*/ 85 h 198"/>
                <a:gd name="T26" fmla="*/ 103 w 169"/>
                <a:gd name="T27" fmla="*/ 87 h 198"/>
                <a:gd name="T28" fmla="*/ 103 w 169"/>
                <a:gd name="T29" fmla="*/ 78 h 198"/>
                <a:gd name="T30" fmla="*/ 103 w 169"/>
                <a:gd name="T31" fmla="*/ 59 h 198"/>
                <a:gd name="T32" fmla="*/ 101 w 169"/>
                <a:gd name="T33" fmla="*/ 44 h 198"/>
                <a:gd name="T34" fmla="*/ 99 w 169"/>
                <a:gd name="T35" fmla="*/ 28 h 198"/>
                <a:gd name="T36" fmla="*/ 95 w 169"/>
                <a:gd name="T37" fmla="*/ 11 h 198"/>
                <a:gd name="T38" fmla="*/ 82 w 169"/>
                <a:gd name="T39" fmla="*/ 2 h 198"/>
                <a:gd name="T40" fmla="*/ 65 w 169"/>
                <a:gd name="T41" fmla="*/ 2 h 198"/>
                <a:gd name="T42" fmla="*/ 49 w 169"/>
                <a:gd name="T43" fmla="*/ 8 h 198"/>
                <a:gd name="T44" fmla="*/ 42 w 169"/>
                <a:gd name="T45" fmla="*/ 13 h 198"/>
                <a:gd name="T46" fmla="*/ 29 w 169"/>
                <a:gd name="T47" fmla="*/ 27 h 198"/>
                <a:gd name="T48" fmla="*/ 17 w 169"/>
                <a:gd name="T49" fmla="*/ 42 h 198"/>
                <a:gd name="T50" fmla="*/ 4 w 169"/>
                <a:gd name="T51" fmla="*/ 57 h 198"/>
                <a:gd name="T52" fmla="*/ 0 w 169"/>
                <a:gd name="T53" fmla="*/ 70 h 198"/>
                <a:gd name="T54" fmla="*/ 6 w 169"/>
                <a:gd name="T55" fmla="*/ 76 h 198"/>
                <a:gd name="T56" fmla="*/ 19 w 169"/>
                <a:gd name="T57" fmla="*/ 78 h 198"/>
                <a:gd name="T58" fmla="*/ 29 w 169"/>
                <a:gd name="T59" fmla="*/ 74 h 198"/>
                <a:gd name="T60" fmla="*/ 38 w 169"/>
                <a:gd name="T61" fmla="*/ 61 h 198"/>
                <a:gd name="T62" fmla="*/ 53 w 169"/>
                <a:gd name="T63" fmla="*/ 40 h 198"/>
                <a:gd name="T64" fmla="*/ 67 w 169"/>
                <a:gd name="T65" fmla="*/ 36 h 198"/>
                <a:gd name="T66" fmla="*/ 72 w 169"/>
                <a:gd name="T67" fmla="*/ 49 h 198"/>
                <a:gd name="T68" fmla="*/ 72 w 169"/>
                <a:gd name="T69" fmla="*/ 63 h 198"/>
                <a:gd name="T70" fmla="*/ 70 w 169"/>
                <a:gd name="T71" fmla="*/ 72 h 198"/>
                <a:gd name="T72" fmla="*/ 67 w 169"/>
                <a:gd name="T73" fmla="*/ 87 h 198"/>
                <a:gd name="T74" fmla="*/ 61 w 169"/>
                <a:gd name="T75" fmla="*/ 101 h 198"/>
                <a:gd name="T76" fmla="*/ 57 w 169"/>
                <a:gd name="T77" fmla="*/ 114 h 198"/>
                <a:gd name="T78" fmla="*/ 53 w 169"/>
                <a:gd name="T79" fmla="*/ 123 h 198"/>
                <a:gd name="T80" fmla="*/ 55 w 169"/>
                <a:gd name="T81" fmla="*/ 137 h 198"/>
                <a:gd name="T82" fmla="*/ 72 w 169"/>
                <a:gd name="T83" fmla="*/ 141 h 198"/>
                <a:gd name="T84" fmla="*/ 88 w 169"/>
                <a:gd name="T85" fmla="*/ 125 h 198"/>
                <a:gd name="T86" fmla="*/ 108 w 169"/>
                <a:gd name="T87" fmla="*/ 106 h 198"/>
                <a:gd name="T88" fmla="*/ 129 w 169"/>
                <a:gd name="T89" fmla="*/ 106 h 198"/>
                <a:gd name="T90" fmla="*/ 139 w 169"/>
                <a:gd name="T91" fmla="*/ 118 h 198"/>
                <a:gd name="T92" fmla="*/ 139 w 169"/>
                <a:gd name="T93" fmla="*/ 131 h 198"/>
                <a:gd name="T94" fmla="*/ 131 w 169"/>
                <a:gd name="T95" fmla="*/ 142 h 198"/>
                <a:gd name="T96" fmla="*/ 114 w 169"/>
                <a:gd name="T97" fmla="*/ 160 h 198"/>
                <a:gd name="T98" fmla="*/ 97 w 169"/>
                <a:gd name="T99" fmla="*/ 17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69" h="198">
                  <a:moveTo>
                    <a:pt x="95" y="179"/>
                  </a:moveTo>
                  <a:lnTo>
                    <a:pt x="93" y="182"/>
                  </a:lnTo>
                  <a:lnTo>
                    <a:pt x="93" y="186"/>
                  </a:lnTo>
                  <a:lnTo>
                    <a:pt x="93" y="190"/>
                  </a:lnTo>
                  <a:lnTo>
                    <a:pt x="95" y="194"/>
                  </a:lnTo>
                  <a:lnTo>
                    <a:pt x="97" y="196"/>
                  </a:lnTo>
                  <a:lnTo>
                    <a:pt x="103" y="198"/>
                  </a:lnTo>
                  <a:lnTo>
                    <a:pt x="107" y="198"/>
                  </a:lnTo>
                  <a:lnTo>
                    <a:pt x="112" y="196"/>
                  </a:lnTo>
                  <a:lnTo>
                    <a:pt x="114" y="194"/>
                  </a:lnTo>
                  <a:lnTo>
                    <a:pt x="116" y="192"/>
                  </a:lnTo>
                  <a:lnTo>
                    <a:pt x="122" y="186"/>
                  </a:lnTo>
                  <a:lnTo>
                    <a:pt x="127" y="184"/>
                  </a:lnTo>
                  <a:lnTo>
                    <a:pt x="131" y="179"/>
                  </a:lnTo>
                  <a:lnTo>
                    <a:pt x="139" y="173"/>
                  </a:lnTo>
                  <a:lnTo>
                    <a:pt x="143" y="167"/>
                  </a:lnTo>
                  <a:lnTo>
                    <a:pt x="148" y="160"/>
                  </a:lnTo>
                  <a:lnTo>
                    <a:pt x="154" y="152"/>
                  </a:lnTo>
                  <a:lnTo>
                    <a:pt x="158" y="146"/>
                  </a:lnTo>
                  <a:lnTo>
                    <a:pt x="162" y="139"/>
                  </a:lnTo>
                  <a:lnTo>
                    <a:pt x="165" y="131"/>
                  </a:lnTo>
                  <a:lnTo>
                    <a:pt x="167" y="127"/>
                  </a:lnTo>
                  <a:lnTo>
                    <a:pt x="167" y="123"/>
                  </a:lnTo>
                  <a:lnTo>
                    <a:pt x="167" y="120"/>
                  </a:lnTo>
                  <a:lnTo>
                    <a:pt x="169" y="116"/>
                  </a:lnTo>
                  <a:lnTo>
                    <a:pt x="167" y="108"/>
                  </a:lnTo>
                  <a:lnTo>
                    <a:pt x="167" y="101"/>
                  </a:lnTo>
                  <a:lnTo>
                    <a:pt x="162" y="95"/>
                  </a:lnTo>
                  <a:lnTo>
                    <a:pt x="158" y="89"/>
                  </a:lnTo>
                  <a:lnTo>
                    <a:pt x="154" y="85"/>
                  </a:lnTo>
                  <a:lnTo>
                    <a:pt x="148" y="84"/>
                  </a:lnTo>
                  <a:lnTo>
                    <a:pt x="143" y="82"/>
                  </a:lnTo>
                  <a:lnTo>
                    <a:pt x="139" y="82"/>
                  </a:lnTo>
                  <a:lnTo>
                    <a:pt x="133" y="82"/>
                  </a:lnTo>
                  <a:lnTo>
                    <a:pt x="127" y="82"/>
                  </a:lnTo>
                  <a:lnTo>
                    <a:pt x="122" y="82"/>
                  </a:lnTo>
                  <a:lnTo>
                    <a:pt x="118" y="84"/>
                  </a:lnTo>
                  <a:lnTo>
                    <a:pt x="112" y="84"/>
                  </a:lnTo>
                  <a:lnTo>
                    <a:pt x="110" y="85"/>
                  </a:lnTo>
                  <a:lnTo>
                    <a:pt x="105" y="87"/>
                  </a:lnTo>
                  <a:lnTo>
                    <a:pt x="103" y="89"/>
                  </a:lnTo>
                  <a:lnTo>
                    <a:pt x="103" y="87"/>
                  </a:lnTo>
                  <a:lnTo>
                    <a:pt x="103" y="85"/>
                  </a:lnTo>
                  <a:lnTo>
                    <a:pt x="103" y="82"/>
                  </a:lnTo>
                  <a:lnTo>
                    <a:pt x="103" y="78"/>
                  </a:lnTo>
                  <a:lnTo>
                    <a:pt x="103" y="72"/>
                  </a:lnTo>
                  <a:lnTo>
                    <a:pt x="103" y="65"/>
                  </a:lnTo>
                  <a:lnTo>
                    <a:pt x="103" y="59"/>
                  </a:lnTo>
                  <a:lnTo>
                    <a:pt x="103" y="51"/>
                  </a:lnTo>
                  <a:lnTo>
                    <a:pt x="101" y="47"/>
                  </a:lnTo>
                  <a:lnTo>
                    <a:pt x="101" y="44"/>
                  </a:lnTo>
                  <a:lnTo>
                    <a:pt x="101" y="40"/>
                  </a:lnTo>
                  <a:lnTo>
                    <a:pt x="101" y="36"/>
                  </a:lnTo>
                  <a:lnTo>
                    <a:pt x="99" y="28"/>
                  </a:lnTo>
                  <a:lnTo>
                    <a:pt x="99" y="23"/>
                  </a:lnTo>
                  <a:lnTo>
                    <a:pt x="97" y="17"/>
                  </a:lnTo>
                  <a:lnTo>
                    <a:pt x="95" y="11"/>
                  </a:lnTo>
                  <a:lnTo>
                    <a:pt x="91" y="8"/>
                  </a:lnTo>
                  <a:lnTo>
                    <a:pt x="89" y="6"/>
                  </a:lnTo>
                  <a:lnTo>
                    <a:pt x="82" y="2"/>
                  </a:lnTo>
                  <a:lnTo>
                    <a:pt x="76" y="0"/>
                  </a:lnTo>
                  <a:lnTo>
                    <a:pt x="70" y="0"/>
                  </a:lnTo>
                  <a:lnTo>
                    <a:pt x="65" y="2"/>
                  </a:lnTo>
                  <a:lnTo>
                    <a:pt x="59" y="4"/>
                  </a:lnTo>
                  <a:lnTo>
                    <a:pt x="55" y="6"/>
                  </a:lnTo>
                  <a:lnTo>
                    <a:pt x="49" y="8"/>
                  </a:lnTo>
                  <a:lnTo>
                    <a:pt x="48" y="9"/>
                  </a:lnTo>
                  <a:lnTo>
                    <a:pt x="46" y="11"/>
                  </a:lnTo>
                  <a:lnTo>
                    <a:pt x="42" y="13"/>
                  </a:lnTo>
                  <a:lnTo>
                    <a:pt x="38" y="17"/>
                  </a:lnTo>
                  <a:lnTo>
                    <a:pt x="34" y="21"/>
                  </a:lnTo>
                  <a:lnTo>
                    <a:pt x="29" y="27"/>
                  </a:lnTo>
                  <a:lnTo>
                    <a:pt x="25" y="30"/>
                  </a:lnTo>
                  <a:lnTo>
                    <a:pt x="21" y="36"/>
                  </a:lnTo>
                  <a:lnTo>
                    <a:pt x="17" y="42"/>
                  </a:lnTo>
                  <a:lnTo>
                    <a:pt x="11" y="47"/>
                  </a:lnTo>
                  <a:lnTo>
                    <a:pt x="8" y="53"/>
                  </a:lnTo>
                  <a:lnTo>
                    <a:pt x="4" y="57"/>
                  </a:lnTo>
                  <a:lnTo>
                    <a:pt x="2" y="63"/>
                  </a:lnTo>
                  <a:lnTo>
                    <a:pt x="0" y="66"/>
                  </a:lnTo>
                  <a:lnTo>
                    <a:pt x="0" y="70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6" y="76"/>
                  </a:lnTo>
                  <a:lnTo>
                    <a:pt x="11" y="78"/>
                  </a:lnTo>
                  <a:lnTo>
                    <a:pt x="15" y="78"/>
                  </a:lnTo>
                  <a:lnTo>
                    <a:pt x="19" y="78"/>
                  </a:lnTo>
                  <a:lnTo>
                    <a:pt x="23" y="76"/>
                  </a:lnTo>
                  <a:lnTo>
                    <a:pt x="27" y="76"/>
                  </a:lnTo>
                  <a:lnTo>
                    <a:pt x="29" y="74"/>
                  </a:lnTo>
                  <a:lnTo>
                    <a:pt x="32" y="72"/>
                  </a:lnTo>
                  <a:lnTo>
                    <a:pt x="34" y="66"/>
                  </a:lnTo>
                  <a:lnTo>
                    <a:pt x="38" y="61"/>
                  </a:lnTo>
                  <a:lnTo>
                    <a:pt x="42" y="53"/>
                  </a:lnTo>
                  <a:lnTo>
                    <a:pt x="48" y="47"/>
                  </a:lnTo>
                  <a:lnTo>
                    <a:pt x="53" y="40"/>
                  </a:lnTo>
                  <a:lnTo>
                    <a:pt x="59" y="36"/>
                  </a:lnTo>
                  <a:lnTo>
                    <a:pt x="63" y="34"/>
                  </a:lnTo>
                  <a:lnTo>
                    <a:pt x="67" y="36"/>
                  </a:lnTo>
                  <a:lnTo>
                    <a:pt x="68" y="40"/>
                  </a:lnTo>
                  <a:lnTo>
                    <a:pt x="72" y="47"/>
                  </a:lnTo>
                  <a:lnTo>
                    <a:pt x="72" y="49"/>
                  </a:lnTo>
                  <a:lnTo>
                    <a:pt x="72" y="53"/>
                  </a:lnTo>
                  <a:lnTo>
                    <a:pt x="72" y="59"/>
                  </a:lnTo>
                  <a:lnTo>
                    <a:pt x="72" y="63"/>
                  </a:lnTo>
                  <a:lnTo>
                    <a:pt x="72" y="66"/>
                  </a:lnTo>
                  <a:lnTo>
                    <a:pt x="72" y="68"/>
                  </a:lnTo>
                  <a:lnTo>
                    <a:pt x="70" y="72"/>
                  </a:lnTo>
                  <a:lnTo>
                    <a:pt x="70" y="76"/>
                  </a:lnTo>
                  <a:lnTo>
                    <a:pt x="68" y="82"/>
                  </a:lnTo>
                  <a:lnTo>
                    <a:pt x="67" y="87"/>
                  </a:lnTo>
                  <a:lnTo>
                    <a:pt x="65" y="91"/>
                  </a:lnTo>
                  <a:lnTo>
                    <a:pt x="63" y="97"/>
                  </a:lnTo>
                  <a:lnTo>
                    <a:pt x="61" y="101"/>
                  </a:lnTo>
                  <a:lnTo>
                    <a:pt x="59" y="104"/>
                  </a:lnTo>
                  <a:lnTo>
                    <a:pt x="57" y="108"/>
                  </a:lnTo>
                  <a:lnTo>
                    <a:pt x="57" y="114"/>
                  </a:lnTo>
                  <a:lnTo>
                    <a:pt x="55" y="116"/>
                  </a:lnTo>
                  <a:lnTo>
                    <a:pt x="53" y="120"/>
                  </a:lnTo>
                  <a:lnTo>
                    <a:pt x="53" y="123"/>
                  </a:lnTo>
                  <a:lnTo>
                    <a:pt x="53" y="127"/>
                  </a:lnTo>
                  <a:lnTo>
                    <a:pt x="53" y="133"/>
                  </a:lnTo>
                  <a:lnTo>
                    <a:pt x="55" y="137"/>
                  </a:lnTo>
                  <a:lnTo>
                    <a:pt x="61" y="141"/>
                  </a:lnTo>
                  <a:lnTo>
                    <a:pt x="67" y="142"/>
                  </a:lnTo>
                  <a:lnTo>
                    <a:pt x="72" y="141"/>
                  </a:lnTo>
                  <a:lnTo>
                    <a:pt x="80" y="135"/>
                  </a:lnTo>
                  <a:lnTo>
                    <a:pt x="82" y="131"/>
                  </a:lnTo>
                  <a:lnTo>
                    <a:pt x="88" y="125"/>
                  </a:lnTo>
                  <a:lnTo>
                    <a:pt x="95" y="118"/>
                  </a:lnTo>
                  <a:lnTo>
                    <a:pt x="103" y="112"/>
                  </a:lnTo>
                  <a:lnTo>
                    <a:pt x="108" y="106"/>
                  </a:lnTo>
                  <a:lnTo>
                    <a:pt x="116" y="104"/>
                  </a:lnTo>
                  <a:lnTo>
                    <a:pt x="122" y="103"/>
                  </a:lnTo>
                  <a:lnTo>
                    <a:pt x="129" y="106"/>
                  </a:lnTo>
                  <a:lnTo>
                    <a:pt x="133" y="110"/>
                  </a:lnTo>
                  <a:lnTo>
                    <a:pt x="135" y="114"/>
                  </a:lnTo>
                  <a:lnTo>
                    <a:pt x="139" y="118"/>
                  </a:lnTo>
                  <a:lnTo>
                    <a:pt x="139" y="123"/>
                  </a:lnTo>
                  <a:lnTo>
                    <a:pt x="139" y="127"/>
                  </a:lnTo>
                  <a:lnTo>
                    <a:pt x="139" y="131"/>
                  </a:lnTo>
                  <a:lnTo>
                    <a:pt x="137" y="135"/>
                  </a:lnTo>
                  <a:lnTo>
                    <a:pt x="135" y="139"/>
                  </a:lnTo>
                  <a:lnTo>
                    <a:pt x="131" y="142"/>
                  </a:lnTo>
                  <a:lnTo>
                    <a:pt x="126" y="148"/>
                  </a:lnTo>
                  <a:lnTo>
                    <a:pt x="120" y="154"/>
                  </a:lnTo>
                  <a:lnTo>
                    <a:pt x="114" y="160"/>
                  </a:lnTo>
                  <a:lnTo>
                    <a:pt x="107" y="165"/>
                  </a:lnTo>
                  <a:lnTo>
                    <a:pt x="101" y="171"/>
                  </a:lnTo>
                  <a:lnTo>
                    <a:pt x="97" y="175"/>
                  </a:lnTo>
                  <a:lnTo>
                    <a:pt x="95" y="179"/>
                  </a:lnTo>
                  <a:lnTo>
                    <a:pt x="95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91" name="Freeform 83"/>
            <p:cNvSpPr>
              <a:spLocks/>
            </p:cNvSpPr>
            <p:nvPr/>
          </p:nvSpPr>
          <p:spPr bwMode="auto">
            <a:xfrm>
              <a:off x="2954" y="1482"/>
              <a:ext cx="139" cy="92"/>
            </a:xfrm>
            <a:custGeom>
              <a:avLst/>
              <a:gdLst>
                <a:gd name="T0" fmla="*/ 52 w 280"/>
                <a:gd name="T1" fmla="*/ 178 h 182"/>
                <a:gd name="T2" fmla="*/ 27 w 280"/>
                <a:gd name="T3" fmla="*/ 157 h 182"/>
                <a:gd name="T4" fmla="*/ 6 w 280"/>
                <a:gd name="T5" fmla="*/ 129 h 182"/>
                <a:gd name="T6" fmla="*/ 0 w 280"/>
                <a:gd name="T7" fmla="*/ 106 h 182"/>
                <a:gd name="T8" fmla="*/ 16 w 280"/>
                <a:gd name="T9" fmla="*/ 97 h 182"/>
                <a:gd name="T10" fmla="*/ 33 w 280"/>
                <a:gd name="T11" fmla="*/ 97 h 182"/>
                <a:gd name="T12" fmla="*/ 50 w 280"/>
                <a:gd name="T13" fmla="*/ 98 h 182"/>
                <a:gd name="T14" fmla="*/ 75 w 280"/>
                <a:gd name="T15" fmla="*/ 104 h 182"/>
                <a:gd name="T16" fmla="*/ 94 w 280"/>
                <a:gd name="T17" fmla="*/ 108 h 182"/>
                <a:gd name="T18" fmla="*/ 90 w 280"/>
                <a:gd name="T19" fmla="*/ 102 h 182"/>
                <a:gd name="T20" fmla="*/ 78 w 280"/>
                <a:gd name="T21" fmla="*/ 81 h 182"/>
                <a:gd name="T22" fmla="*/ 67 w 280"/>
                <a:gd name="T23" fmla="*/ 51 h 182"/>
                <a:gd name="T24" fmla="*/ 71 w 280"/>
                <a:gd name="T25" fmla="*/ 26 h 182"/>
                <a:gd name="T26" fmla="*/ 92 w 280"/>
                <a:gd name="T27" fmla="*/ 11 h 182"/>
                <a:gd name="T28" fmla="*/ 118 w 280"/>
                <a:gd name="T29" fmla="*/ 11 h 182"/>
                <a:gd name="T30" fmla="*/ 137 w 280"/>
                <a:gd name="T31" fmla="*/ 15 h 182"/>
                <a:gd name="T32" fmla="*/ 160 w 280"/>
                <a:gd name="T33" fmla="*/ 20 h 182"/>
                <a:gd name="T34" fmla="*/ 166 w 280"/>
                <a:gd name="T35" fmla="*/ 22 h 182"/>
                <a:gd name="T36" fmla="*/ 177 w 280"/>
                <a:gd name="T37" fmla="*/ 7 h 182"/>
                <a:gd name="T38" fmla="*/ 194 w 280"/>
                <a:gd name="T39" fmla="*/ 0 h 182"/>
                <a:gd name="T40" fmla="*/ 217 w 280"/>
                <a:gd name="T41" fmla="*/ 0 h 182"/>
                <a:gd name="T42" fmla="*/ 240 w 280"/>
                <a:gd name="T43" fmla="*/ 9 h 182"/>
                <a:gd name="T44" fmla="*/ 255 w 280"/>
                <a:gd name="T45" fmla="*/ 24 h 182"/>
                <a:gd name="T46" fmla="*/ 267 w 280"/>
                <a:gd name="T47" fmla="*/ 41 h 182"/>
                <a:gd name="T48" fmla="*/ 274 w 280"/>
                <a:gd name="T49" fmla="*/ 62 h 182"/>
                <a:gd name="T50" fmla="*/ 278 w 280"/>
                <a:gd name="T51" fmla="*/ 79 h 182"/>
                <a:gd name="T52" fmla="*/ 280 w 280"/>
                <a:gd name="T53" fmla="*/ 98 h 182"/>
                <a:gd name="T54" fmla="*/ 269 w 280"/>
                <a:gd name="T55" fmla="*/ 112 h 182"/>
                <a:gd name="T56" fmla="*/ 253 w 280"/>
                <a:gd name="T57" fmla="*/ 110 h 182"/>
                <a:gd name="T58" fmla="*/ 248 w 280"/>
                <a:gd name="T59" fmla="*/ 95 h 182"/>
                <a:gd name="T60" fmla="*/ 242 w 280"/>
                <a:gd name="T61" fmla="*/ 74 h 182"/>
                <a:gd name="T62" fmla="*/ 232 w 280"/>
                <a:gd name="T63" fmla="*/ 53 h 182"/>
                <a:gd name="T64" fmla="*/ 215 w 280"/>
                <a:gd name="T65" fmla="*/ 41 h 182"/>
                <a:gd name="T66" fmla="*/ 206 w 280"/>
                <a:gd name="T67" fmla="*/ 47 h 182"/>
                <a:gd name="T68" fmla="*/ 208 w 280"/>
                <a:gd name="T69" fmla="*/ 62 h 182"/>
                <a:gd name="T70" fmla="*/ 213 w 280"/>
                <a:gd name="T71" fmla="*/ 83 h 182"/>
                <a:gd name="T72" fmla="*/ 223 w 280"/>
                <a:gd name="T73" fmla="*/ 108 h 182"/>
                <a:gd name="T74" fmla="*/ 210 w 280"/>
                <a:gd name="T75" fmla="*/ 112 h 182"/>
                <a:gd name="T76" fmla="*/ 196 w 280"/>
                <a:gd name="T77" fmla="*/ 97 h 182"/>
                <a:gd name="T78" fmla="*/ 181 w 280"/>
                <a:gd name="T79" fmla="*/ 74 h 182"/>
                <a:gd name="T80" fmla="*/ 156 w 280"/>
                <a:gd name="T81" fmla="*/ 49 h 182"/>
                <a:gd name="T82" fmla="*/ 132 w 280"/>
                <a:gd name="T83" fmla="*/ 32 h 182"/>
                <a:gd name="T84" fmla="*/ 113 w 280"/>
                <a:gd name="T85" fmla="*/ 32 h 182"/>
                <a:gd name="T86" fmla="*/ 101 w 280"/>
                <a:gd name="T87" fmla="*/ 43 h 182"/>
                <a:gd name="T88" fmla="*/ 101 w 280"/>
                <a:gd name="T89" fmla="*/ 60 h 182"/>
                <a:gd name="T90" fmla="*/ 107 w 280"/>
                <a:gd name="T91" fmla="*/ 79 h 182"/>
                <a:gd name="T92" fmla="*/ 116 w 280"/>
                <a:gd name="T93" fmla="*/ 98 h 182"/>
                <a:gd name="T94" fmla="*/ 126 w 280"/>
                <a:gd name="T95" fmla="*/ 121 h 182"/>
                <a:gd name="T96" fmla="*/ 137 w 280"/>
                <a:gd name="T97" fmla="*/ 142 h 182"/>
                <a:gd name="T98" fmla="*/ 143 w 280"/>
                <a:gd name="T99" fmla="*/ 159 h 182"/>
                <a:gd name="T100" fmla="*/ 126 w 280"/>
                <a:gd name="T101" fmla="*/ 161 h 182"/>
                <a:gd name="T102" fmla="*/ 107 w 280"/>
                <a:gd name="T103" fmla="*/ 148 h 182"/>
                <a:gd name="T104" fmla="*/ 88 w 280"/>
                <a:gd name="T105" fmla="*/ 131 h 182"/>
                <a:gd name="T106" fmla="*/ 71 w 280"/>
                <a:gd name="T107" fmla="*/ 121 h 182"/>
                <a:gd name="T108" fmla="*/ 54 w 280"/>
                <a:gd name="T109" fmla="*/ 125 h 182"/>
                <a:gd name="T110" fmla="*/ 69 w 280"/>
                <a:gd name="T111" fmla="*/ 144 h 182"/>
                <a:gd name="T112" fmla="*/ 84 w 280"/>
                <a:gd name="T113" fmla="*/ 161 h 182"/>
                <a:gd name="T114" fmla="*/ 94 w 280"/>
                <a:gd name="T115" fmla="*/ 174 h 182"/>
                <a:gd name="T116" fmla="*/ 86 w 280"/>
                <a:gd name="T117" fmla="*/ 182 h 182"/>
                <a:gd name="T118" fmla="*/ 73 w 280"/>
                <a:gd name="T119" fmla="*/ 18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0" h="182">
                  <a:moveTo>
                    <a:pt x="71" y="180"/>
                  </a:moveTo>
                  <a:lnTo>
                    <a:pt x="65" y="180"/>
                  </a:lnTo>
                  <a:lnTo>
                    <a:pt x="59" y="180"/>
                  </a:lnTo>
                  <a:lnTo>
                    <a:pt x="52" y="178"/>
                  </a:lnTo>
                  <a:lnTo>
                    <a:pt x="46" y="174"/>
                  </a:lnTo>
                  <a:lnTo>
                    <a:pt x="38" y="169"/>
                  </a:lnTo>
                  <a:lnTo>
                    <a:pt x="33" y="163"/>
                  </a:lnTo>
                  <a:lnTo>
                    <a:pt x="27" y="157"/>
                  </a:lnTo>
                  <a:lnTo>
                    <a:pt x="21" y="152"/>
                  </a:lnTo>
                  <a:lnTo>
                    <a:pt x="16" y="144"/>
                  </a:lnTo>
                  <a:lnTo>
                    <a:pt x="12" y="136"/>
                  </a:lnTo>
                  <a:lnTo>
                    <a:pt x="6" y="129"/>
                  </a:lnTo>
                  <a:lnTo>
                    <a:pt x="4" y="123"/>
                  </a:lnTo>
                  <a:lnTo>
                    <a:pt x="2" y="116"/>
                  </a:lnTo>
                  <a:lnTo>
                    <a:pt x="0" y="110"/>
                  </a:lnTo>
                  <a:lnTo>
                    <a:pt x="0" y="106"/>
                  </a:lnTo>
                  <a:lnTo>
                    <a:pt x="4" y="102"/>
                  </a:lnTo>
                  <a:lnTo>
                    <a:pt x="6" y="100"/>
                  </a:lnTo>
                  <a:lnTo>
                    <a:pt x="12" y="98"/>
                  </a:lnTo>
                  <a:lnTo>
                    <a:pt x="16" y="97"/>
                  </a:lnTo>
                  <a:lnTo>
                    <a:pt x="23" y="97"/>
                  </a:lnTo>
                  <a:lnTo>
                    <a:pt x="25" y="97"/>
                  </a:lnTo>
                  <a:lnTo>
                    <a:pt x="29" y="97"/>
                  </a:lnTo>
                  <a:lnTo>
                    <a:pt x="33" y="97"/>
                  </a:lnTo>
                  <a:lnTo>
                    <a:pt x="38" y="97"/>
                  </a:lnTo>
                  <a:lnTo>
                    <a:pt x="42" y="97"/>
                  </a:lnTo>
                  <a:lnTo>
                    <a:pt x="46" y="98"/>
                  </a:lnTo>
                  <a:lnTo>
                    <a:pt x="50" y="98"/>
                  </a:lnTo>
                  <a:lnTo>
                    <a:pt x="54" y="100"/>
                  </a:lnTo>
                  <a:lnTo>
                    <a:pt x="61" y="100"/>
                  </a:lnTo>
                  <a:lnTo>
                    <a:pt x="69" y="102"/>
                  </a:lnTo>
                  <a:lnTo>
                    <a:pt x="75" y="104"/>
                  </a:lnTo>
                  <a:lnTo>
                    <a:pt x="82" y="106"/>
                  </a:lnTo>
                  <a:lnTo>
                    <a:pt x="86" y="106"/>
                  </a:lnTo>
                  <a:lnTo>
                    <a:pt x="92" y="108"/>
                  </a:lnTo>
                  <a:lnTo>
                    <a:pt x="94" y="108"/>
                  </a:lnTo>
                  <a:lnTo>
                    <a:pt x="95" y="110"/>
                  </a:lnTo>
                  <a:lnTo>
                    <a:pt x="94" y="108"/>
                  </a:lnTo>
                  <a:lnTo>
                    <a:pt x="92" y="106"/>
                  </a:lnTo>
                  <a:lnTo>
                    <a:pt x="90" y="102"/>
                  </a:lnTo>
                  <a:lnTo>
                    <a:pt x="88" y="98"/>
                  </a:lnTo>
                  <a:lnTo>
                    <a:pt x="84" y="93"/>
                  </a:lnTo>
                  <a:lnTo>
                    <a:pt x="80" y="87"/>
                  </a:lnTo>
                  <a:lnTo>
                    <a:pt x="78" y="81"/>
                  </a:lnTo>
                  <a:lnTo>
                    <a:pt x="75" y="74"/>
                  </a:lnTo>
                  <a:lnTo>
                    <a:pt x="73" y="66"/>
                  </a:lnTo>
                  <a:lnTo>
                    <a:pt x="71" y="58"/>
                  </a:lnTo>
                  <a:lnTo>
                    <a:pt x="67" y="51"/>
                  </a:lnTo>
                  <a:lnTo>
                    <a:pt x="67" y="45"/>
                  </a:lnTo>
                  <a:lnTo>
                    <a:pt x="67" y="38"/>
                  </a:lnTo>
                  <a:lnTo>
                    <a:pt x="67" y="32"/>
                  </a:lnTo>
                  <a:lnTo>
                    <a:pt x="71" y="26"/>
                  </a:lnTo>
                  <a:lnTo>
                    <a:pt x="75" y="22"/>
                  </a:lnTo>
                  <a:lnTo>
                    <a:pt x="80" y="17"/>
                  </a:lnTo>
                  <a:lnTo>
                    <a:pt x="86" y="15"/>
                  </a:lnTo>
                  <a:lnTo>
                    <a:pt x="92" y="11"/>
                  </a:lnTo>
                  <a:lnTo>
                    <a:pt x="99" y="11"/>
                  </a:lnTo>
                  <a:lnTo>
                    <a:pt x="107" y="9"/>
                  </a:lnTo>
                  <a:lnTo>
                    <a:pt x="114" y="11"/>
                  </a:lnTo>
                  <a:lnTo>
                    <a:pt x="118" y="11"/>
                  </a:lnTo>
                  <a:lnTo>
                    <a:pt x="122" y="11"/>
                  </a:lnTo>
                  <a:lnTo>
                    <a:pt x="126" y="11"/>
                  </a:lnTo>
                  <a:lnTo>
                    <a:pt x="130" y="13"/>
                  </a:lnTo>
                  <a:lnTo>
                    <a:pt x="137" y="15"/>
                  </a:lnTo>
                  <a:lnTo>
                    <a:pt x="143" y="17"/>
                  </a:lnTo>
                  <a:lnTo>
                    <a:pt x="149" y="17"/>
                  </a:lnTo>
                  <a:lnTo>
                    <a:pt x="154" y="20"/>
                  </a:lnTo>
                  <a:lnTo>
                    <a:pt x="160" y="20"/>
                  </a:lnTo>
                  <a:lnTo>
                    <a:pt x="164" y="22"/>
                  </a:lnTo>
                  <a:lnTo>
                    <a:pt x="166" y="22"/>
                  </a:lnTo>
                  <a:lnTo>
                    <a:pt x="166" y="24"/>
                  </a:lnTo>
                  <a:lnTo>
                    <a:pt x="166" y="22"/>
                  </a:lnTo>
                  <a:lnTo>
                    <a:pt x="168" y="19"/>
                  </a:lnTo>
                  <a:lnTo>
                    <a:pt x="172" y="15"/>
                  </a:lnTo>
                  <a:lnTo>
                    <a:pt x="175" y="11"/>
                  </a:lnTo>
                  <a:lnTo>
                    <a:pt x="177" y="7"/>
                  </a:lnTo>
                  <a:lnTo>
                    <a:pt x="181" y="5"/>
                  </a:lnTo>
                  <a:lnTo>
                    <a:pt x="185" y="3"/>
                  </a:lnTo>
                  <a:lnTo>
                    <a:pt x="191" y="1"/>
                  </a:lnTo>
                  <a:lnTo>
                    <a:pt x="194" y="0"/>
                  </a:lnTo>
                  <a:lnTo>
                    <a:pt x="200" y="0"/>
                  </a:lnTo>
                  <a:lnTo>
                    <a:pt x="206" y="0"/>
                  </a:lnTo>
                  <a:lnTo>
                    <a:pt x="211" y="0"/>
                  </a:lnTo>
                  <a:lnTo>
                    <a:pt x="217" y="0"/>
                  </a:lnTo>
                  <a:lnTo>
                    <a:pt x="223" y="1"/>
                  </a:lnTo>
                  <a:lnTo>
                    <a:pt x="229" y="3"/>
                  </a:lnTo>
                  <a:lnTo>
                    <a:pt x="234" y="5"/>
                  </a:lnTo>
                  <a:lnTo>
                    <a:pt x="240" y="9"/>
                  </a:lnTo>
                  <a:lnTo>
                    <a:pt x="244" y="11"/>
                  </a:lnTo>
                  <a:lnTo>
                    <a:pt x="248" y="17"/>
                  </a:lnTo>
                  <a:lnTo>
                    <a:pt x="253" y="20"/>
                  </a:lnTo>
                  <a:lnTo>
                    <a:pt x="255" y="24"/>
                  </a:lnTo>
                  <a:lnTo>
                    <a:pt x="259" y="28"/>
                  </a:lnTo>
                  <a:lnTo>
                    <a:pt x="263" y="32"/>
                  </a:lnTo>
                  <a:lnTo>
                    <a:pt x="265" y="38"/>
                  </a:lnTo>
                  <a:lnTo>
                    <a:pt x="267" y="41"/>
                  </a:lnTo>
                  <a:lnTo>
                    <a:pt x="269" y="47"/>
                  </a:lnTo>
                  <a:lnTo>
                    <a:pt x="272" y="51"/>
                  </a:lnTo>
                  <a:lnTo>
                    <a:pt x="274" y="57"/>
                  </a:lnTo>
                  <a:lnTo>
                    <a:pt x="274" y="62"/>
                  </a:lnTo>
                  <a:lnTo>
                    <a:pt x="274" y="66"/>
                  </a:lnTo>
                  <a:lnTo>
                    <a:pt x="276" y="70"/>
                  </a:lnTo>
                  <a:lnTo>
                    <a:pt x="276" y="76"/>
                  </a:lnTo>
                  <a:lnTo>
                    <a:pt x="278" y="79"/>
                  </a:lnTo>
                  <a:lnTo>
                    <a:pt x="278" y="83"/>
                  </a:lnTo>
                  <a:lnTo>
                    <a:pt x="280" y="87"/>
                  </a:lnTo>
                  <a:lnTo>
                    <a:pt x="280" y="91"/>
                  </a:lnTo>
                  <a:lnTo>
                    <a:pt x="280" y="98"/>
                  </a:lnTo>
                  <a:lnTo>
                    <a:pt x="280" y="104"/>
                  </a:lnTo>
                  <a:lnTo>
                    <a:pt x="276" y="108"/>
                  </a:lnTo>
                  <a:lnTo>
                    <a:pt x="276" y="110"/>
                  </a:lnTo>
                  <a:lnTo>
                    <a:pt x="269" y="112"/>
                  </a:lnTo>
                  <a:lnTo>
                    <a:pt x="263" y="114"/>
                  </a:lnTo>
                  <a:lnTo>
                    <a:pt x="259" y="114"/>
                  </a:lnTo>
                  <a:lnTo>
                    <a:pt x="257" y="114"/>
                  </a:lnTo>
                  <a:lnTo>
                    <a:pt x="253" y="110"/>
                  </a:lnTo>
                  <a:lnTo>
                    <a:pt x="251" y="108"/>
                  </a:lnTo>
                  <a:lnTo>
                    <a:pt x="250" y="102"/>
                  </a:lnTo>
                  <a:lnTo>
                    <a:pt x="250" y="98"/>
                  </a:lnTo>
                  <a:lnTo>
                    <a:pt x="248" y="95"/>
                  </a:lnTo>
                  <a:lnTo>
                    <a:pt x="248" y="89"/>
                  </a:lnTo>
                  <a:lnTo>
                    <a:pt x="246" y="83"/>
                  </a:lnTo>
                  <a:lnTo>
                    <a:pt x="244" y="79"/>
                  </a:lnTo>
                  <a:lnTo>
                    <a:pt x="242" y="74"/>
                  </a:lnTo>
                  <a:lnTo>
                    <a:pt x="240" y="68"/>
                  </a:lnTo>
                  <a:lnTo>
                    <a:pt x="238" y="62"/>
                  </a:lnTo>
                  <a:lnTo>
                    <a:pt x="234" y="58"/>
                  </a:lnTo>
                  <a:lnTo>
                    <a:pt x="232" y="53"/>
                  </a:lnTo>
                  <a:lnTo>
                    <a:pt x="230" y="49"/>
                  </a:lnTo>
                  <a:lnTo>
                    <a:pt x="227" y="43"/>
                  </a:lnTo>
                  <a:lnTo>
                    <a:pt x="221" y="41"/>
                  </a:lnTo>
                  <a:lnTo>
                    <a:pt x="215" y="41"/>
                  </a:lnTo>
                  <a:lnTo>
                    <a:pt x="213" y="41"/>
                  </a:lnTo>
                  <a:lnTo>
                    <a:pt x="211" y="41"/>
                  </a:lnTo>
                  <a:lnTo>
                    <a:pt x="210" y="43"/>
                  </a:lnTo>
                  <a:lnTo>
                    <a:pt x="206" y="47"/>
                  </a:lnTo>
                  <a:lnTo>
                    <a:pt x="206" y="51"/>
                  </a:lnTo>
                  <a:lnTo>
                    <a:pt x="206" y="55"/>
                  </a:lnTo>
                  <a:lnTo>
                    <a:pt x="208" y="58"/>
                  </a:lnTo>
                  <a:lnTo>
                    <a:pt x="208" y="62"/>
                  </a:lnTo>
                  <a:lnTo>
                    <a:pt x="208" y="68"/>
                  </a:lnTo>
                  <a:lnTo>
                    <a:pt x="208" y="70"/>
                  </a:lnTo>
                  <a:lnTo>
                    <a:pt x="211" y="78"/>
                  </a:lnTo>
                  <a:lnTo>
                    <a:pt x="213" y="83"/>
                  </a:lnTo>
                  <a:lnTo>
                    <a:pt x="219" y="91"/>
                  </a:lnTo>
                  <a:lnTo>
                    <a:pt x="221" y="97"/>
                  </a:lnTo>
                  <a:lnTo>
                    <a:pt x="223" y="104"/>
                  </a:lnTo>
                  <a:lnTo>
                    <a:pt x="223" y="108"/>
                  </a:lnTo>
                  <a:lnTo>
                    <a:pt x="223" y="112"/>
                  </a:lnTo>
                  <a:lnTo>
                    <a:pt x="217" y="112"/>
                  </a:lnTo>
                  <a:lnTo>
                    <a:pt x="211" y="114"/>
                  </a:lnTo>
                  <a:lnTo>
                    <a:pt x="210" y="112"/>
                  </a:lnTo>
                  <a:lnTo>
                    <a:pt x="208" y="110"/>
                  </a:lnTo>
                  <a:lnTo>
                    <a:pt x="204" y="106"/>
                  </a:lnTo>
                  <a:lnTo>
                    <a:pt x="200" y="100"/>
                  </a:lnTo>
                  <a:lnTo>
                    <a:pt x="196" y="97"/>
                  </a:lnTo>
                  <a:lnTo>
                    <a:pt x="194" y="91"/>
                  </a:lnTo>
                  <a:lnTo>
                    <a:pt x="191" y="85"/>
                  </a:lnTo>
                  <a:lnTo>
                    <a:pt x="187" y="79"/>
                  </a:lnTo>
                  <a:lnTo>
                    <a:pt x="181" y="74"/>
                  </a:lnTo>
                  <a:lnTo>
                    <a:pt x="175" y="66"/>
                  </a:lnTo>
                  <a:lnTo>
                    <a:pt x="170" y="60"/>
                  </a:lnTo>
                  <a:lnTo>
                    <a:pt x="164" y="55"/>
                  </a:lnTo>
                  <a:lnTo>
                    <a:pt x="156" y="49"/>
                  </a:lnTo>
                  <a:lnTo>
                    <a:pt x="151" y="43"/>
                  </a:lnTo>
                  <a:lnTo>
                    <a:pt x="145" y="39"/>
                  </a:lnTo>
                  <a:lnTo>
                    <a:pt x="137" y="36"/>
                  </a:lnTo>
                  <a:lnTo>
                    <a:pt x="132" y="32"/>
                  </a:lnTo>
                  <a:lnTo>
                    <a:pt x="126" y="30"/>
                  </a:lnTo>
                  <a:lnTo>
                    <a:pt x="120" y="30"/>
                  </a:lnTo>
                  <a:lnTo>
                    <a:pt x="116" y="32"/>
                  </a:lnTo>
                  <a:lnTo>
                    <a:pt x="113" y="32"/>
                  </a:lnTo>
                  <a:lnTo>
                    <a:pt x="107" y="36"/>
                  </a:lnTo>
                  <a:lnTo>
                    <a:pt x="105" y="38"/>
                  </a:lnTo>
                  <a:lnTo>
                    <a:pt x="103" y="41"/>
                  </a:lnTo>
                  <a:lnTo>
                    <a:pt x="101" y="43"/>
                  </a:lnTo>
                  <a:lnTo>
                    <a:pt x="101" y="47"/>
                  </a:lnTo>
                  <a:lnTo>
                    <a:pt x="99" y="51"/>
                  </a:lnTo>
                  <a:lnTo>
                    <a:pt x="101" y="57"/>
                  </a:lnTo>
                  <a:lnTo>
                    <a:pt x="101" y="60"/>
                  </a:lnTo>
                  <a:lnTo>
                    <a:pt x="101" y="64"/>
                  </a:lnTo>
                  <a:lnTo>
                    <a:pt x="103" y="70"/>
                  </a:lnTo>
                  <a:lnTo>
                    <a:pt x="105" y="74"/>
                  </a:lnTo>
                  <a:lnTo>
                    <a:pt x="107" y="79"/>
                  </a:lnTo>
                  <a:lnTo>
                    <a:pt x="109" y="85"/>
                  </a:lnTo>
                  <a:lnTo>
                    <a:pt x="111" y="89"/>
                  </a:lnTo>
                  <a:lnTo>
                    <a:pt x="113" y="95"/>
                  </a:lnTo>
                  <a:lnTo>
                    <a:pt x="116" y="98"/>
                  </a:lnTo>
                  <a:lnTo>
                    <a:pt x="118" y="104"/>
                  </a:lnTo>
                  <a:lnTo>
                    <a:pt x="120" y="110"/>
                  </a:lnTo>
                  <a:lnTo>
                    <a:pt x="124" y="116"/>
                  </a:lnTo>
                  <a:lnTo>
                    <a:pt x="126" y="121"/>
                  </a:lnTo>
                  <a:lnTo>
                    <a:pt x="130" y="125"/>
                  </a:lnTo>
                  <a:lnTo>
                    <a:pt x="132" y="131"/>
                  </a:lnTo>
                  <a:lnTo>
                    <a:pt x="135" y="136"/>
                  </a:lnTo>
                  <a:lnTo>
                    <a:pt x="137" y="142"/>
                  </a:lnTo>
                  <a:lnTo>
                    <a:pt x="139" y="146"/>
                  </a:lnTo>
                  <a:lnTo>
                    <a:pt x="141" y="150"/>
                  </a:lnTo>
                  <a:lnTo>
                    <a:pt x="143" y="154"/>
                  </a:lnTo>
                  <a:lnTo>
                    <a:pt x="143" y="159"/>
                  </a:lnTo>
                  <a:lnTo>
                    <a:pt x="143" y="163"/>
                  </a:lnTo>
                  <a:lnTo>
                    <a:pt x="135" y="163"/>
                  </a:lnTo>
                  <a:lnTo>
                    <a:pt x="130" y="163"/>
                  </a:lnTo>
                  <a:lnTo>
                    <a:pt x="126" y="161"/>
                  </a:lnTo>
                  <a:lnTo>
                    <a:pt x="120" y="159"/>
                  </a:lnTo>
                  <a:lnTo>
                    <a:pt x="116" y="155"/>
                  </a:lnTo>
                  <a:lnTo>
                    <a:pt x="113" y="152"/>
                  </a:lnTo>
                  <a:lnTo>
                    <a:pt x="107" y="148"/>
                  </a:lnTo>
                  <a:lnTo>
                    <a:pt x="101" y="142"/>
                  </a:lnTo>
                  <a:lnTo>
                    <a:pt x="97" y="138"/>
                  </a:lnTo>
                  <a:lnTo>
                    <a:pt x="92" y="135"/>
                  </a:lnTo>
                  <a:lnTo>
                    <a:pt x="88" y="131"/>
                  </a:lnTo>
                  <a:lnTo>
                    <a:pt x="84" y="129"/>
                  </a:lnTo>
                  <a:lnTo>
                    <a:pt x="78" y="125"/>
                  </a:lnTo>
                  <a:lnTo>
                    <a:pt x="75" y="123"/>
                  </a:lnTo>
                  <a:lnTo>
                    <a:pt x="71" y="121"/>
                  </a:lnTo>
                  <a:lnTo>
                    <a:pt x="67" y="119"/>
                  </a:lnTo>
                  <a:lnTo>
                    <a:pt x="59" y="117"/>
                  </a:lnTo>
                  <a:lnTo>
                    <a:pt x="56" y="121"/>
                  </a:lnTo>
                  <a:lnTo>
                    <a:pt x="54" y="125"/>
                  </a:lnTo>
                  <a:lnTo>
                    <a:pt x="57" y="133"/>
                  </a:lnTo>
                  <a:lnTo>
                    <a:pt x="59" y="136"/>
                  </a:lnTo>
                  <a:lnTo>
                    <a:pt x="65" y="140"/>
                  </a:lnTo>
                  <a:lnTo>
                    <a:pt x="69" y="144"/>
                  </a:lnTo>
                  <a:lnTo>
                    <a:pt x="73" y="148"/>
                  </a:lnTo>
                  <a:lnTo>
                    <a:pt x="76" y="152"/>
                  </a:lnTo>
                  <a:lnTo>
                    <a:pt x="80" y="155"/>
                  </a:lnTo>
                  <a:lnTo>
                    <a:pt x="84" y="161"/>
                  </a:lnTo>
                  <a:lnTo>
                    <a:pt x="88" y="165"/>
                  </a:lnTo>
                  <a:lnTo>
                    <a:pt x="90" y="169"/>
                  </a:lnTo>
                  <a:lnTo>
                    <a:pt x="94" y="173"/>
                  </a:lnTo>
                  <a:lnTo>
                    <a:pt x="94" y="174"/>
                  </a:lnTo>
                  <a:lnTo>
                    <a:pt x="95" y="178"/>
                  </a:lnTo>
                  <a:lnTo>
                    <a:pt x="94" y="182"/>
                  </a:lnTo>
                  <a:lnTo>
                    <a:pt x="90" y="182"/>
                  </a:lnTo>
                  <a:lnTo>
                    <a:pt x="86" y="182"/>
                  </a:lnTo>
                  <a:lnTo>
                    <a:pt x="84" y="182"/>
                  </a:lnTo>
                  <a:lnTo>
                    <a:pt x="80" y="182"/>
                  </a:lnTo>
                  <a:lnTo>
                    <a:pt x="76" y="180"/>
                  </a:lnTo>
                  <a:lnTo>
                    <a:pt x="73" y="180"/>
                  </a:lnTo>
                  <a:lnTo>
                    <a:pt x="71" y="180"/>
                  </a:lnTo>
                  <a:lnTo>
                    <a:pt x="71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92" name="Freeform 84"/>
            <p:cNvSpPr>
              <a:spLocks/>
            </p:cNvSpPr>
            <p:nvPr/>
          </p:nvSpPr>
          <p:spPr bwMode="auto">
            <a:xfrm>
              <a:off x="3094" y="1477"/>
              <a:ext cx="110" cy="80"/>
            </a:xfrm>
            <a:custGeom>
              <a:avLst/>
              <a:gdLst>
                <a:gd name="T0" fmla="*/ 6 w 219"/>
                <a:gd name="T1" fmla="*/ 42 h 162"/>
                <a:gd name="T2" fmla="*/ 11 w 219"/>
                <a:gd name="T3" fmla="*/ 61 h 162"/>
                <a:gd name="T4" fmla="*/ 17 w 219"/>
                <a:gd name="T5" fmla="*/ 78 h 162"/>
                <a:gd name="T6" fmla="*/ 23 w 219"/>
                <a:gd name="T7" fmla="*/ 95 h 162"/>
                <a:gd name="T8" fmla="*/ 28 w 219"/>
                <a:gd name="T9" fmla="*/ 110 h 162"/>
                <a:gd name="T10" fmla="*/ 38 w 219"/>
                <a:gd name="T11" fmla="*/ 131 h 162"/>
                <a:gd name="T12" fmla="*/ 53 w 219"/>
                <a:gd name="T13" fmla="*/ 143 h 162"/>
                <a:gd name="T14" fmla="*/ 64 w 219"/>
                <a:gd name="T15" fmla="*/ 141 h 162"/>
                <a:gd name="T16" fmla="*/ 64 w 219"/>
                <a:gd name="T17" fmla="*/ 122 h 162"/>
                <a:gd name="T18" fmla="*/ 66 w 219"/>
                <a:gd name="T19" fmla="*/ 95 h 162"/>
                <a:gd name="T20" fmla="*/ 68 w 219"/>
                <a:gd name="T21" fmla="*/ 67 h 162"/>
                <a:gd name="T22" fmla="*/ 76 w 219"/>
                <a:gd name="T23" fmla="*/ 48 h 162"/>
                <a:gd name="T24" fmla="*/ 87 w 219"/>
                <a:gd name="T25" fmla="*/ 53 h 162"/>
                <a:gd name="T26" fmla="*/ 99 w 219"/>
                <a:gd name="T27" fmla="*/ 70 h 162"/>
                <a:gd name="T28" fmla="*/ 108 w 219"/>
                <a:gd name="T29" fmla="*/ 90 h 162"/>
                <a:gd name="T30" fmla="*/ 120 w 219"/>
                <a:gd name="T31" fmla="*/ 109 h 162"/>
                <a:gd name="T32" fmla="*/ 129 w 219"/>
                <a:gd name="T33" fmla="*/ 126 h 162"/>
                <a:gd name="T34" fmla="*/ 142 w 219"/>
                <a:gd name="T35" fmla="*/ 147 h 162"/>
                <a:gd name="T36" fmla="*/ 160 w 219"/>
                <a:gd name="T37" fmla="*/ 137 h 162"/>
                <a:gd name="T38" fmla="*/ 171 w 219"/>
                <a:gd name="T39" fmla="*/ 118 h 162"/>
                <a:gd name="T40" fmla="*/ 177 w 219"/>
                <a:gd name="T41" fmla="*/ 110 h 162"/>
                <a:gd name="T42" fmla="*/ 179 w 219"/>
                <a:gd name="T43" fmla="*/ 131 h 162"/>
                <a:gd name="T44" fmla="*/ 180 w 219"/>
                <a:gd name="T45" fmla="*/ 148 h 162"/>
                <a:gd name="T46" fmla="*/ 192 w 219"/>
                <a:gd name="T47" fmla="*/ 160 h 162"/>
                <a:gd name="T48" fmla="*/ 209 w 219"/>
                <a:gd name="T49" fmla="*/ 162 h 162"/>
                <a:gd name="T50" fmla="*/ 213 w 219"/>
                <a:gd name="T51" fmla="*/ 148 h 162"/>
                <a:gd name="T52" fmla="*/ 217 w 219"/>
                <a:gd name="T53" fmla="*/ 128 h 162"/>
                <a:gd name="T54" fmla="*/ 217 w 219"/>
                <a:gd name="T55" fmla="*/ 99 h 162"/>
                <a:gd name="T56" fmla="*/ 213 w 219"/>
                <a:gd name="T57" fmla="*/ 70 h 162"/>
                <a:gd name="T58" fmla="*/ 200 w 219"/>
                <a:gd name="T59" fmla="*/ 48 h 162"/>
                <a:gd name="T60" fmla="*/ 184 w 219"/>
                <a:gd name="T61" fmla="*/ 32 h 162"/>
                <a:gd name="T62" fmla="*/ 161 w 219"/>
                <a:gd name="T63" fmla="*/ 29 h 162"/>
                <a:gd name="T64" fmla="*/ 156 w 219"/>
                <a:gd name="T65" fmla="*/ 44 h 162"/>
                <a:gd name="T66" fmla="*/ 152 w 219"/>
                <a:gd name="T67" fmla="*/ 69 h 162"/>
                <a:gd name="T68" fmla="*/ 146 w 219"/>
                <a:gd name="T69" fmla="*/ 93 h 162"/>
                <a:gd name="T70" fmla="*/ 141 w 219"/>
                <a:gd name="T71" fmla="*/ 105 h 162"/>
                <a:gd name="T72" fmla="*/ 129 w 219"/>
                <a:gd name="T73" fmla="*/ 84 h 162"/>
                <a:gd name="T74" fmla="*/ 120 w 219"/>
                <a:gd name="T75" fmla="*/ 67 h 162"/>
                <a:gd name="T76" fmla="*/ 110 w 219"/>
                <a:gd name="T77" fmla="*/ 50 h 162"/>
                <a:gd name="T78" fmla="*/ 99 w 219"/>
                <a:gd name="T79" fmla="*/ 31 h 162"/>
                <a:gd name="T80" fmla="*/ 87 w 219"/>
                <a:gd name="T81" fmla="*/ 15 h 162"/>
                <a:gd name="T82" fmla="*/ 74 w 219"/>
                <a:gd name="T83" fmla="*/ 0 h 162"/>
                <a:gd name="T84" fmla="*/ 61 w 219"/>
                <a:gd name="T85" fmla="*/ 8 h 162"/>
                <a:gd name="T86" fmla="*/ 47 w 219"/>
                <a:gd name="T87" fmla="*/ 31 h 162"/>
                <a:gd name="T88" fmla="*/ 38 w 219"/>
                <a:gd name="T89" fmla="*/ 53 h 162"/>
                <a:gd name="T90" fmla="*/ 36 w 219"/>
                <a:gd name="T91" fmla="*/ 65 h 162"/>
                <a:gd name="T92" fmla="*/ 32 w 219"/>
                <a:gd name="T93" fmla="*/ 48 h 162"/>
                <a:gd name="T94" fmla="*/ 25 w 219"/>
                <a:gd name="T95" fmla="*/ 27 h 162"/>
                <a:gd name="T96" fmla="*/ 7 w 219"/>
                <a:gd name="T97" fmla="*/ 25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9" h="162">
                  <a:moveTo>
                    <a:pt x="0" y="27"/>
                  </a:moveTo>
                  <a:lnTo>
                    <a:pt x="0" y="31"/>
                  </a:lnTo>
                  <a:lnTo>
                    <a:pt x="4" y="36"/>
                  </a:lnTo>
                  <a:lnTo>
                    <a:pt x="6" y="42"/>
                  </a:lnTo>
                  <a:lnTo>
                    <a:pt x="7" y="50"/>
                  </a:lnTo>
                  <a:lnTo>
                    <a:pt x="7" y="53"/>
                  </a:lnTo>
                  <a:lnTo>
                    <a:pt x="9" y="57"/>
                  </a:lnTo>
                  <a:lnTo>
                    <a:pt x="11" y="61"/>
                  </a:lnTo>
                  <a:lnTo>
                    <a:pt x="13" y="65"/>
                  </a:lnTo>
                  <a:lnTo>
                    <a:pt x="13" y="69"/>
                  </a:lnTo>
                  <a:lnTo>
                    <a:pt x="15" y="74"/>
                  </a:lnTo>
                  <a:lnTo>
                    <a:pt x="17" y="78"/>
                  </a:lnTo>
                  <a:lnTo>
                    <a:pt x="19" y="84"/>
                  </a:lnTo>
                  <a:lnTo>
                    <a:pt x="19" y="88"/>
                  </a:lnTo>
                  <a:lnTo>
                    <a:pt x="21" y="91"/>
                  </a:lnTo>
                  <a:lnTo>
                    <a:pt x="23" y="95"/>
                  </a:lnTo>
                  <a:lnTo>
                    <a:pt x="25" y="101"/>
                  </a:lnTo>
                  <a:lnTo>
                    <a:pt x="25" y="103"/>
                  </a:lnTo>
                  <a:lnTo>
                    <a:pt x="26" y="109"/>
                  </a:lnTo>
                  <a:lnTo>
                    <a:pt x="28" y="110"/>
                  </a:lnTo>
                  <a:lnTo>
                    <a:pt x="30" y="116"/>
                  </a:lnTo>
                  <a:lnTo>
                    <a:pt x="32" y="122"/>
                  </a:lnTo>
                  <a:lnTo>
                    <a:pt x="36" y="128"/>
                  </a:lnTo>
                  <a:lnTo>
                    <a:pt x="38" y="131"/>
                  </a:lnTo>
                  <a:lnTo>
                    <a:pt x="42" y="135"/>
                  </a:lnTo>
                  <a:lnTo>
                    <a:pt x="45" y="137"/>
                  </a:lnTo>
                  <a:lnTo>
                    <a:pt x="49" y="141"/>
                  </a:lnTo>
                  <a:lnTo>
                    <a:pt x="53" y="143"/>
                  </a:lnTo>
                  <a:lnTo>
                    <a:pt x="57" y="145"/>
                  </a:lnTo>
                  <a:lnTo>
                    <a:pt x="59" y="145"/>
                  </a:lnTo>
                  <a:lnTo>
                    <a:pt x="63" y="143"/>
                  </a:lnTo>
                  <a:lnTo>
                    <a:pt x="64" y="141"/>
                  </a:lnTo>
                  <a:lnTo>
                    <a:pt x="64" y="137"/>
                  </a:lnTo>
                  <a:lnTo>
                    <a:pt x="64" y="133"/>
                  </a:lnTo>
                  <a:lnTo>
                    <a:pt x="64" y="128"/>
                  </a:lnTo>
                  <a:lnTo>
                    <a:pt x="64" y="122"/>
                  </a:lnTo>
                  <a:lnTo>
                    <a:pt x="64" y="116"/>
                  </a:lnTo>
                  <a:lnTo>
                    <a:pt x="64" y="109"/>
                  </a:lnTo>
                  <a:lnTo>
                    <a:pt x="64" y="101"/>
                  </a:lnTo>
                  <a:lnTo>
                    <a:pt x="66" y="95"/>
                  </a:lnTo>
                  <a:lnTo>
                    <a:pt x="66" y="88"/>
                  </a:lnTo>
                  <a:lnTo>
                    <a:pt x="66" y="80"/>
                  </a:lnTo>
                  <a:lnTo>
                    <a:pt x="68" y="72"/>
                  </a:lnTo>
                  <a:lnTo>
                    <a:pt x="68" y="67"/>
                  </a:lnTo>
                  <a:lnTo>
                    <a:pt x="72" y="61"/>
                  </a:lnTo>
                  <a:lnTo>
                    <a:pt x="72" y="55"/>
                  </a:lnTo>
                  <a:lnTo>
                    <a:pt x="74" y="51"/>
                  </a:lnTo>
                  <a:lnTo>
                    <a:pt x="76" y="48"/>
                  </a:lnTo>
                  <a:lnTo>
                    <a:pt x="80" y="48"/>
                  </a:lnTo>
                  <a:lnTo>
                    <a:pt x="82" y="48"/>
                  </a:lnTo>
                  <a:lnTo>
                    <a:pt x="85" y="50"/>
                  </a:lnTo>
                  <a:lnTo>
                    <a:pt x="87" y="53"/>
                  </a:lnTo>
                  <a:lnTo>
                    <a:pt x="93" y="61"/>
                  </a:lnTo>
                  <a:lnTo>
                    <a:pt x="95" y="63"/>
                  </a:lnTo>
                  <a:lnTo>
                    <a:pt x="97" y="67"/>
                  </a:lnTo>
                  <a:lnTo>
                    <a:pt x="99" y="70"/>
                  </a:lnTo>
                  <a:lnTo>
                    <a:pt x="101" y="76"/>
                  </a:lnTo>
                  <a:lnTo>
                    <a:pt x="104" y="80"/>
                  </a:lnTo>
                  <a:lnTo>
                    <a:pt x="106" y="86"/>
                  </a:lnTo>
                  <a:lnTo>
                    <a:pt x="108" y="90"/>
                  </a:lnTo>
                  <a:lnTo>
                    <a:pt x="112" y="95"/>
                  </a:lnTo>
                  <a:lnTo>
                    <a:pt x="114" y="99"/>
                  </a:lnTo>
                  <a:lnTo>
                    <a:pt x="118" y="103"/>
                  </a:lnTo>
                  <a:lnTo>
                    <a:pt x="120" y="109"/>
                  </a:lnTo>
                  <a:lnTo>
                    <a:pt x="122" y="114"/>
                  </a:lnTo>
                  <a:lnTo>
                    <a:pt x="123" y="118"/>
                  </a:lnTo>
                  <a:lnTo>
                    <a:pt x="127" y="122"/>
                  </a:lnTo>
                  <a:lnTo>
                    <a:pt x="129" y="126"/>
                  </a:lnTo>
                  <a:lnTo>
                    <a:pt x="131" y="129"/>
                  </a:lnTo>
                  <a:lnTo>
                    <a:pt x="135" y="137"/>
                  </a:lnTo>
                  <a:lnTo>
                    <a:pt x="139" y="143"/>
                  </a:lnTo>
                  <a:lnTo>
                    <a:pt x="142" y="147"/>
                  </a:lnTo>
                  <a:lnTo>
                    <a:pt x="144" y="148"/>
                  </a:lnTo>
                  <a:lnTo>
                    <a:pt x="148" y="147"/>
                  </a:lnTo>
                  <a:lnTo>
                    <a:pt x="154" y="143"/>
                  </a:lnTo>
                  <a:lnTo>
                    <a:pt x="160" y="137"/>
                  </a:lnTo>
                  <a:lnTo>
                    <a:pt x="165" y="129"/>
                  </a:lnTo>
                  <a:lnTo>
                    <a:pt x="167" y="126"/>
                  </a:lnTo>
                  <a:lnTo>
                    <a:pt x="169" y="122"/>
                  </a:lnTo>
                  <a:lnTo>
                    <a:pt x="171" y="118"/>
                  </a:lnTo>
                  <a:lnTo>
                    <a:pt x="173" y="114"/>
                  </a:lnTo>
                  <a:lnTo>
                    <a:pt x="175" y="110"/>
                  </a:lnTo>
                  <a:lnTo>
                    <a:pt x="177" y="109"/>
                  </a:lnTo>
                  <a:lnTo>
                    <a:pt x="177" y="110"/>
                  </a:lnTo>
                  <a:lnTo>
                    <a:pt x="177" y="114"/>
                  </a:lnTo>
                  <a:lnTo>
                    <a:pt x="177" y="120"/>
                  </a:lnTo>
                  <a:lnTo>
                    <a:pt x="179" y="128"/>
                  </a:lnTo>
                  <a:lnTo>
                    <a:pt x="179" y="131"/>
                  </a:lnTo>
                  <a:lnTo>
                    <a:pt x="179" y="135"/>
                  </a:lnTo>
                  <a:lnTo>
                    <a:pt x="180" y="137"/>
                  </a:lnTo>
                  <a:lnTo>
                    <a:pt x="180" y="143"/>
                  </a:lnTo>
                  <a:lnTo>
                    <a:pt x="180" y="148"/>
                  </a:lnTo>
                  <a:lnTo>
                    <a:pt x="182" y="152"/>
                  </a:lnTo>
                  <a:lnTo>
                    <a:pt x="182" y="156"/>
                  </a:lnTo>
                  <a:lnTo>
                    <a:pt x="186" y="158"/>
                  </a:lnTo>
                  <a:lnTo>
                    <a:pt x="192" y="160"/>
                  </a:lnTo>
                  <a:lnTo>
                    <a:pt x="196" y="162"/>
                  </a:lnTo>
                  <a:lnTo>
                    <a:pt x="201" y="162"/>
                  </a:lnTo>
                  <a:lnTo>
                    <a:pt x="207" y="162"/>
                  </a:lnTo>
                  <a:lnTo>
                    <a:pt x="209" y="162"/>
                  </a:lnTo>
                  <a:lnTo>
                    <a:pt x="213" y="160"/>
                  </a:lnTo>
                  <a:lnTo>
                    <a:pt x="213" y="156"/>
                  </a:lnTo>
                  <a:lnTo>
                    <a:pt x="213" y="152"/>
                  </a:lnTo>
                  <a:lnTo>
                    <a:pt x="213" y="148"/>
                  </a:lnTo>
                  <a:lnTo>
                    <a:pt x="215" y="145"/>
                  </a:lnTo>
                  <a:lnTo>
                    <a:pt x="215" y="139"/>
                  </a:lnTo>
                  <a:lnTo>
                    <a:pt x="215" y="133"/>
                  </a:lnTo>
                  <a:lnTo>
                    <a:pt x="217" y="128"/>
                  </a:lnTo>
                  <a:lnTo>
                    <a:pt x="219" y="122"/>
                  </a:lnTo>
                  <a:lnTo>
                    <a:pt x="219" y="114"/>
                  </a:lnTo>
                  <a:lnTo>
                    <a:pt x="219" y="107"/>
                  </a:lnTo>
                  <a:lnTo>
                    <a:pt x="217" y="99"/>
                  </a:lnTo>
                  <a:lnTo>
                    <a:pt x="217" y="93"/>
                  </a:lnTo>
                  <a:lnTo>
                    <a:pt x="215" y="86"/>
                  </a:lnTo>
                  <a:lnTo>
                    <a:pt x="215" y="78"/>
                  </a:lnTo>
                  <a:lnTo>
                    <a:pt x="213" y="70"/>
                  </a:lnTo>
                  <a:lnTo>
                    <a:pt x="209" y="65"/>
                  </a:lnTo>
                  <a:lnTo>
                    <a:pt x="207" y="59"/>
                  </a:lnTo>
                  <a:lnTo>
                    <a:pt x="203" y="53"/>
                  </a:lnTo>
                  <a:lnTo>
                    <a:pt x="200" y="48"/>
                  </a:lnTo>
                  <a:lnTo>
                    <a:pt x="196" y="42"/>
                  </a:lnTo>
                  <a:lnTo>
                    <a:pt x="192" y="38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0" y="32"/>
                  </a:lnTo>
                  <a:lnTo>
                    <a:pt x="173" y="29"/>
                  </a:lnTo>
                  <a:lnTo>
                    <a:pt x="167" y="29"/>
                  </a:lnTo>
                  <a:lnTo>
                    <a:pt x="161" y="29"/>
                  </a:lnTo>
                  <a:lnTo>
                    <a:pt x="160" y="34"/>
                  </a:lnTo>
                  <a:lnTo>
                    <a:pt x="160" y="34"/>
                  </a:lnTo>
                  <a:lnTo>
                    <a:pt x="158" y="40"/>
                  </a:lnTo>
                  <a:lnTo>
                    <a:pt x="156" y="44"/>
                  </a:lnTo>
                  <a:lnTo>
                    <a:pt x="156" y="50"/>
                  </a:lnTo>
                  <a:lnTo>
                    <a:pt x="154" y="55"/>
                  </a:lnTo>
                  <a:lnTo>
                    <a:pt x="154" y="63"/>
                  </a:lnTo>
                  <a:lnTo>
                    <a:pt x="152" y="69"/>
                  </a:lnTo>
                  <a:lnTo>
                    <a:pt x="150" y="76"/>
                  </a:lnTo>
                  <a:lnTo>
                    <a:pt x="148" y="82"/>
                  </a:lnTo>
                  <a:lnTo>
                    <a:pt x="146" y="90"/>
                  </a:lnTo>
                  <a:lnTo>
                    <a:pt x="146" y="93"/>
                  </a:lnTo>
                  <a:lnTo>
                    <a:pt x="144" y="99"/>
                  </a:lnTo>
                  <a:lnTo>
                    <a:pt x="142" y="103"/>
                  </a:lnTo>
                  <a:lnTo>
                    <a:pt x="142" y="105"/>
                  </a:lnTo>
                  <a:lnTo>
                    <a:pt x="141" y="105"/>
                  </a:lnTo>
                  <a:lnTo>
                    <a:pt x="139" y="101"/>
                  </a:lnTo>
                  <a:lnTo>
                    <a:pt x="137" y="97"/>
                  </a:lnTo>
                  <a:lnTo>
                    <a:pt x="133" y="91"/>
                  </a:lnTo>
                  <a:lnTo>
                    <a:pt x="129" y="84"/>
                  </a:lnTo>
                  <a:lnTo>
                    <a:pt x="127" y="80"/>
                  </a:lnTo>
                  <a:lnTo>
                    <a:pt x="125" y="76"/>
                  </a:lnTo>
                  <a:lnTo>
                    <a:pt x="122" y="70"/>
                  </a:lnTo>
                  <a:lnTo>
                    <a:pt x="120" y="67"/>
                  </a:lnTo>
                  <a:lnTo>
                    <a:pt x="118" y="63"/>
                  </a:lnTo>
                  <a:lnTo>
                    <a:pt x="114" y="59"/>
                  </a:lnTo>
                  <a:lnTo>
                    <a:pt x="112" y="53"/>
                  </a:lnTo>
                  <a:lnTo>
                    <a:pt x="110" y="50"/>
                  </a:lnTo>
                  <a:lnTo>
                    <a:pt x="106" y="44"/>
                  </a:lnTo>
                  <a:lnTo>
                    <a:pt x="104" y="40"/>
                  </a:lnTo>
                  <a:lnTo>
                    <a:pt x="101" y="34"/>
                  </a:lnTo>
                  <a:lnTo>
                    <a:pt x="99" y="31"/>
                  </a:lnTo>
                  <a:lnTo>
                    <a:pt x="95" y="27"/>
                  </a:lnTo>
                  <a:lnTo>
                    <a:pt x="93" y="23"/>
                  </a:lnTo>
                  <a:lnTo>
                    <a:pt x="91" y="17"/>
                  </a:lnTo>
                  <a:lnTo>
                    <a:pt x="87" y="15"/>
                  </a:lnTo>
                  <a:lnTo>
                    <a:pt x="84" y="8"/>
                  </a:lnTo>
                  <a:lnTo>
                    <a:pt x="80" y="4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3" y="4"/>
                  </a:lnTo>
                  <a:lnTo>
                    <a:pt x="61" y="8"/>
                  </a:lnTo>
                  <a:lnTo>
                    <a:pt x="57" y="12"/>
                  </a:lnTo>
                  <a:lnTo>
                    <a:pt x="53" y="17"/>
                  </a:lnTo>
                  <a:lnTo>
                    <a:pt x="51" y="25"/>
                  </a:lnTo>
                  <a:lnTo>
                    <a:pt x="47" y="31"/>
                  </a:lnTo>
                  <a:lnTo>
                    <a:pt x="45" y="36"/>
                  </a:lnTo>
                  <a:lnTo>
                    <a:pt x="42" y="42"/>
                  </a:lnTo>
                  <a:lnTo>
                    <a:pt x="40" y="48"/>
                  </a:lnTo>
                  <a:lnTo>
                    <a:pt x="38" y="53"/>
                  </a:lnTo>
                  <a:lnTo>
                    <a:pt x="36" y="57"/>
                  </a:lnTo>
                  <a:lnTo>
                    <a:pt x="36" y="61"/>
                  </a:lnTo>
                  <a:lnTo>
                    <a:pt x="36" y="63"/>
                  </a:lnTo>
                  <a:lnTo>
                    <a:pt x="36" y="65"/>
                  </a:lnTo>
                  <a:lnTo>
                    <a:pt x="34" y="63"/>
                  </a:lnTo>
                  <a:lnTo>
                    <a:pt x="34" y="59"/>
                  </a:lnTo>
                  <a:lnTo>
                    <a:pt x="32" y="53"/>
                  </a:lnTo>
                  <a:lnTo>
                    <a:pt x="32" y="48"/>
                  </a:lnTo>
                  <a:lnTo>
                    <a:pt x="30" y="42"/>
                  </a:lnTo>
                  <a:lnTo>
                    <a:pt x="26" y="36"/>
                  </a:lnTo>
                  <a:lnTo>
                    <a:pt x="25" y="31"/>
                  </a:lnTo>
                  <a:lnTo>
                    <a:pt x="25" y="27"/>
                  </a:lnTo>
                  <a:lnTo>
                    <a:pt x="19" y="25"/>
                  </a:lnTo>
                  <a:lnTo>
                    <a:pt x="15" y="25"/>
                  </a:lnTo>
                  <a:lnTo>
                    <a:pt x="11" y="25"/>
                  </a:lnTo>
                  <a:lnTo>
                    <a:pt x="7" y="25"/>
                  </a:lnTo>
                  <a:lnTo>
                    <a:pt x="2" y="27"/>
                  </a:lnTo>
                  <a:lnTo>
                    <a:pt x="0" y="27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93" name="Freeform 85"/>
            <p:cNvSpPr>
              <a:spLocks/>
            </p:cNvSpPr>
            <p:nvPr/>
          </p:nvSpPr>
          <p:spPr bwMode="auto">
            <a:xfrm>
              <a:off x="3049" y="1729"/>
              <a:ext cx="20" cy="47"/>
            </a:xfrm>
            <a:custGeom>
              <a:avLst/>
              <a:gdLst>
                <a:gd name="T0" fmla="*/ 24 w 39"/>
                <a:gd name="T1" fmla="*/ 0 h 93"/>
                <a:gd name="T2" fmla="*/ 20 w 39"/>
                <a:gd name="T3" fmla="*/ 0 h 93"/>
                <a:gd name="T4" fmla="*/ 17 w 39"/>
                <a:gd name="T5" fmla="*/ 2 h 93"/>
                <a:gd name="T6" fmla="*/ 13 w 39"/>
                <a:gd name="T7" fmla="*/ 2 h 93"/>
                <a:gd name="T8" fmla="*/ 9 w 39"/>
                <a:gd name="T9" fmla="*/ 4 h 93"/>
                <a:gd name="T10" fmla="*/ 5 w 39"/>
                <a:gd name="T11" fmla="*/ 7 h 93"/>
                <a:gd name="T12" fmla="*/ 3 w 39"/>
                <a:gd name="T13" fmla="*/ 11 h 93"/>
                <a:gd name="T14" fmla="*/ 1 w 39"/>
                <a:gd name="T15" fmla="*/ 17 h 93"/>
                <a:gd name="T16" fmla="*/ 1 w 39"/>
                <a:gd name="T17" fmla="*/ 25 h 93"/>
                <a:gd name="T18" fmla="*/ 1 w 39"/>
                <a:gd name="T19" fmla="*/ 28 h 93"/>
                <a:gd name="T20" fmla="*/ 1 w 39"/>
                <a:gd name="T21" fmla="*/ 32 h 93"/>
                <a:gd name="T22" fmla="*/ 0 w 39"/>
                <a:gd name="T23" fmla="*/ 36 h 93"/>
                <a:gd name="T24" fmla="*/ 0 w 39"/>
                <a:gd name="T25" fmla="*/ 42 h 93"/>
                <a:gd name="T26" fmla="*/ 0 w 39"/>
                <a:gd name="T27" fmla="*/ 45 h 93"/>
                <a:gd name="T28" fmla="*/ 0 w 39"/>
                <a:gd name="T29" fmla="*/ 51 h 93"/>
                <a:gd name="T30" fmla="*/ 0 w 39"/>
                <a:gd name="T31" fmla="*/ 57 h 93"/>
                <a:gd name="T32" fmla="*/ 0 w 39"/>
                <a:gd name="T33" fmla="*/ 63 h 93"/>
                <a:gd name="T34" fmla="*/ 0 w 39"/>
                <a:gd name="T35" fmla="*/ 66 h 93"/>
                <a:gd name="T36" fmla="*/ 0 w 39"/>
                <a:gd name="T37" fmla="*/ 70 h 93"/>
                <a:gd name="T38" fmla="*/ 0 w 39"/>
                <a:gd name="T39" fmla="*/ 76 h 93"/>
                <a:gd name="T40" fmla="*/ 1 w 39"/>
                <a:gd name="T41" fmla="*/ 80 h 93"/>
                <a:gd name="T42" fmla="*/ 1 w 39"/>
                <a:gd name="T43" fmla="*/ 83 h 93"/>
                <a:gd name="T44" fmla="*/ 3 w 39"/>
                <a:gd name="T45" fmla="*/ 87 h 93"/>
                <a:gd name="T46" fmla="*/ 5 w 39"/>
                <a:gd name="T47" fmla="*/ 89 h 93"/>
                <a:gd name="T48" fmla="*/ 7 w 39"/>
                <a:gd name="T49" fmla="*/ 91 h 93"/>
                <a:gd name="T50" fmla="*/ 11 w 39"/>
                <a:gd name="T51" fmla="*/ 93 h 93"/>
                <a:gd name="T52" fmla="*/ 17 w 39"/>
                <a:gd name="T53" fmla="*/ 93 h 93"/>
                <a:gd name="T54" fmla="*/ 20 w 39"/>
                <a:gd name="T55" fmla="*/ 93 h 93"/>
                <a:gd name="T56" fmla="*/ 24 w 39"/>
                <a:gd name="T57" fmla="*/ 91 h 93"/>
                <a:gd name="T58" fmla="*/ 28 w 39"/>
                <a:gd name="T59" fmla="*/ 89 h 93"/>
                <a:gd name="T60" fmla="*/ 32 w 39"/>
                <a:gd name="T61" fmla="*/ 85 h 93"/>
                <a:gd name="T62" fmla="*/ 34 w 39"/>
                <a:gd name="T63" fmla="*/ 82 h 93"/>
                <a:gd name="T64" fmla="*/ 38 w 39"/>
                <a:gd name="T65" fmla="*/ 76 h 93"/>
                <a:gd name="T66" fmla="*/ 38 w 39"/>
                <a:gd name="T67" fmla="*/ 72 h 93"/>
                <a:gd name="T68" fmla="*/ 38 w 39"/>
                <a:gd name="T69" fmla="*/ 68 h 93"/>
                <a:gd name="T70" fmla="*/ 38 w 39"/>
                <a:gd name="T71" fmla="*/ 64 h 93"/>
                <a:gd name="T72" fmla="*/ 39 w 39"/>
                <a:gd name="T73" fmla="*/ 61 h 93"/>
                <a:gd name="T74" fmla="*/ 39 w 39"/>
                <a:gd name="T75" fmla="*/ 55 h 93"/>
                <a:gd name="T76" fmla="*/ 39 w 39"/>
                <a:gd name="T77" fmla="*/ 51 h 93"/>
                <a:gd name="T78" fmla="*/ 39 w 39"/>
                <a:gd name="T79" fmla="*/ 45 h 93"/>
                <a:gd name="T80" fmla="*/ 39 w 39"/>
                <a:gd name="T81" fmla="*/ 42 h 93"/>
                <a:gd name="T82" fmla="*/ 39 w 39"/>
                <a:gd name="T83" fmla="*/ 36 h 93"/>
                <a:gd name="T84" fmla="*/ 39 w 39"/>
                <a:gd name="T85" fmla="*/ 32 h 93"/>
                <a:gd name="T86" fmla="*/ 39 w 39"/>
                <a:gd name="T87" fmla="*/ 28 h 93"/>
                <a:gd name="T88" fmla="*/ 39 w 39"/>
                <a:gd name="T89" fmla="*/ 25 h 93"/>
                <a:gd name="T90" fmla="*/ 39 w 39"/>
                <a:gd name="T91" fmla="*/ 17 h 93"/>
                <a:gd name="T92" fmla="*/ 39 w 39"/>
                <a:gd name="T93" fmla="*/ 15 h 93"/>
                <a:gd name="T94" fmla="*/ 36 w 39"/>
                <a:gd name="T95" fmla="*/ 7 h 93"/>
                <a:gd name="T96" fmla="*/ 30 w 39"/>
                <a:gd name="T97" fmla="*/ 4 h 93"/>
                <a:gd name="T98" fmla="*/ 26 w 39"/>
                <a:gd name="T99" fmla="*/ 2 h 93"/>
                <a:gd name="T100" fmla="*/ 24 w 39"/>
                <a:gd name="T101" fmla="*/ 0 h 93"/>
                <a:gd name="T102" fmla="*/ 24 w 39"/>
                <a:gd name="T103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9" h="93">
                  <a:moveTo>
                    <a:pt x="24" y="0"/>
                  </a:moveTo>
                  <a:lnTo>
                    <a:pt x="20" y="0"/>
                  </a:lnTo>
                  <a:lnTo>
                    <a:pt x="17" y="2"/>
                  </a:lnTo>
                  <a:lnTo>
                    <a:pt x="13" y="2"/>
                  </a:lnTo>
                  <a:lnTo>
                    <a:pt x="9" y="4"/>
                  </a:lnTo>
                  <a:lnTo>
                    <a:pt x="5" y="7"/>
                  </a:lnTo>
                  <a:lnTo>
                    <a:pt x="3" y="11"/>
                  </a:lnTo>
                  <a:lnTo>
                    <a:pt x="1" y="17"/>
                  </a:lnTo>
                  <a:lnTo>
                    <a:pt x="1" y="25"/>
                  </a:lnTo>
                  <a:lnTo>
                    <a:pt x="1" y="28"/>
                  </a:lnTo>
                  <a:lnTo>
                    <a:pt x="1" y="32"/>
                  </a:lnTo>
                  <a:lnTo>
                    <a:pt x="0" y="36"/>
                  </a:lnTo>
                  <a:lnTo>
                    <a:pt x="0" y="42"/>
                  </a:lnTo>
                  <a:lnTo>
                    <a:pt x="0" y="45"/>
                  </a:lnTo>
                  <a:lnTo>
                    <a:pt x="0" y="51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0" y="66"/>
                  </a:lnTo>
                  <a:lnTo>
                    <a:pt x="0" y="70"/>
                  </a:lnTo>
                  <a:lnTo>
                    <a:pt x="0" y="76"/>
                  </a:lnTo>
                  <a:lnTo>
                    <a:pt x="1" y="80"/>
                  </a:lnTo>
                  <a:lnTo>
                    <a:pt x="1" y="83"/>
                  </a:lnTo>
                  <a:lnTo>
                    <a:pt x="3" y="87"/>
                  </a:lnTo>
                  <a:lnTo>
                    <a:pt x="5" y="89"/>
                  </a:lnTo>
                  <a:lnTo>
                    <a:pt x="7" y="91"/>
                  </a:lnTo>
                  <a:lnTo>
                    <a:pt x="11" y="93"/>
                  </a:lnTo>
                  <a:lnTo>
                    <a:pt x="17" y="93"/>
                  </a:lnTo>
                  <a:lnTo>
                    <a:pt x="20" y="93"/>
                  </a:lnTo>
                  <a:lnTo>
                    <a:pt x="24" y="91"/>
                  </a:lnTo>
                  <a:lnTo>
                    <a:pt x="28" y="89"/>
                  </a:lnTo>
                  <a:lnTo>
                    <a:pt x="32" y="85"/>
                  </a:lnTo>
                  <a:lnTo>
                    <a:pt x="34" y="82"/>
                  </a:lnTo>
                  <a:lnTo>
                    <a:pt x="38" y="76"/>
                  </a:lnTo>
                  <a:lnTo>
                    <a:pt x="38" y="72"/>
                  </a:lnTo>
                  <a:lnTo>
                    <a:pt x="38" y="68"/>
                  </a:lnTo>
                  <a:lnTo>
                    <a:pt x="38" y="64"/>
                  </a:lnTo>
                  <a:lnTo>
                    <a:pt x="39" y="61"/>
                  </a:lnTo>
                  <a:lnTo>
                    <a:pt x="39" y="55"/>
                  </a:lnTo>
                  <a:lnTo>
                    <a:pt x="39" y="51"/>
                  </a:lnTo>
                  <a:lnTo>
                    <a:pt x="39" y="45"/>
                  </a:lnTo>
                  <a:lnTo>
                    <a:pt x="39" y="42"/>
                  </a:lnTo>
                  <a:lnTo>
                    <a:pt x="39" y="36"/>
                  </a:lnTo>
                  <a:lnTo>
                    <a:pt x="39" y="32"/>
                  </a:lnTo>
                  <a:lnTo>
                    <a:pt x="39" y="28"/>
                  </a:lnTo>
                  <a:lnTo>
                    <a:pt x="39" y="25"/>
                  </a:lnTo>
                  <a:lnTo>
                    <a:pt x="39" y="17"/>
                  </a:lnTo>
                  <a:lnTo>
                    <a:pt x="39" y="15"/>
                  </a:lnTo>
                  <a:lnTo>
                    <a:pt x="36" y="7"/>
                  </a:lnTo>
                  <a:lnTo>
                    <a:pt x="30" y="4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94" name="Freeform 86"/>
            <p:cNvSpPr>
              <a:spLocks/>
            </p:cNvSpPr>
            <p:nvPr/>
          </p:nvSpPr>
          <p:spPr bwMode="auto">
            <a:xfrm>
              <a:off x="2927" y="1730"/>
              <a:ext cx="22" cy="49"/>
            </a:xfrm>
            <a:custGeom>
              <a:avLst/>
              <a:gdLst>
                <a:gd name="T0" fmla="*/ 31 w 44"/>
                <a:gd name="T1" fmla="*/ 0 h 97"/>
                <a:gd name="T2" fmla="*/ 27 w 44"/>
                <a:gd name="T3" fmla="*/ 0 h 97"/>
                <a:gd name="T4" fmla="*/ 23 w 44"/>
                <a:gd name="T5" fmla="*/ 2 h 97"/>
                <a:gd name="T6" fmla="*/ 19 w 44"/>
                <a:gd name="T7" fmla="*/ 2 h 97"/>
                <a:gd name="T8" fmla="*/ 17 w 44"/>
                <a:gd name="T9" fmla="*/ 5 h 97"/>
                <a:gd name="T10" fmla="*/ 12 w 44"/>
                <a:gd name="T11" fmla="*/ 9 h 97"/>
                <a:gd name="T12" fmla="*/ 10 w 44"/>
                <a:gd name="T13" fmla="*/ 15 h 97"/>
                <a:gd name="T14" fmla="*/ 6 w 44"/>
                <a:gd name="T15" fmla="*/ 21 h 97"/>
                <a:gd name="T16" fmla="*/ 6 w 44"/>
                <a:gd name="T17" fmla="*/ 26 h 97"/>
                <a:gd name="T18" fmla="*/ 4 w 44"/>
                <a:gd name="T19" fmla="*/ 28 h 97"/>
                <a:gd name="T20" fmla="*/ 4 w 44"/>
                <a:gd name="T21" fmla="*/ 34 h 97"/>
                <a:gd name="T22" fmla="*/ 2 w 44"/>
                <a:gd name="T23" fmla="*/ 38 h 97"/>
                <a:gd name="T24" fmla="*/ 2 w 44"/>
                <a:gd name="T25" fmla="*/ 42 h 97"/>
                <a:gd name="T26" fmla="*/ 2 w 44"/>
                <a:gd name="T27" fmla="*/ 47 h 97"/>
                <a:gd name="T28" fmla="*/ 2 w 44"/>
                <a:gd name="T29" fmla="*/ 53 h 97"/>
                <a:gd name="T30" fmla="*/ 2 w 44"/>
                <a:gd name="T31" fmla="*/ 59 h 97"/>
                <a:gd name="T32" fmla="*/ 2 w 44"/>
                <a:gd name="T33" fmla="*/ 64 h 97"/>
                <a:gd name="T34" fmla="*/ 0 w 44"/>
                <a:gd name="T35" fmla="*/ 70 h 97"/>
                <a:gd name="T36" fmla="*/ 0 w 44"/>
                <a:gd name="T37" fmla="*/ 74 h 97"/>
                <a:gd name="T38" fmla="*/ 2 w 44"/>
                <a:gd name="T39" fmla="*/ 80 h 97"/>
                <a:gd name="T40" fmla="*/ 2 w 44"/>
                <a:gd name="T41" fmla="*/ 85 h 97"/>
                <a:gd name="T42" fmla="*/ 2 w 44"/>
                <a:gd name="T43" fmla="*/ 87 h 97"/>
                <a:gd name="T44" fmla="*/ 4 w 44"/>
                <a:gd name="T45" fmla="*/ 91 h 97"/>
                <a:gd name="T46" fmla="*/ 6 w 44"/>
                <a:gd name="T47" fmla="*/ 93 h 97"/>
                <a:gd name="T48" fmla="*/ 8 w 44"/>
                <a:gd name="T49" fmla="*/ 95 h 97"/>
                <a:gd name="T50" fmla="*/ 12 w 44"/>
                <a:gd name="T51" fmla="*/ 97 h 97"/>
                <a:gd name="T52" fmla="*/ 15 w 44"/>
                <a:gd name="T53" fmla="*/ 97 h 97"/>
                <a:gd name="T54" fmla="*/ 19 w 44"/>
                <a:gd name="T55" fmla="*/ 97 h 97"/>
                <a:gd name="T56" fmla="*/ 23 w 44"/>
                <a:gd name="T57" fmla="*/ 95 h 97"/>
                <a:gd name="T58" fmla="*/ 27 w 44"/>
                <a:gd name="T59" fmla="*/ 93 h 97"/>
                <a:gd name="T60" fmla="*/ 31 w 44"/>
                <a:gd name="T61" fmla="*/ 89 h 97"/>
                <a:gd name="T62" fmla="*/ 32 w 44"/>
                <a:gd name="T63" fmla="*/ 85 h 97"/>
                <a:gd name="T64" fmla="*/ 34 w 44"/>
                <a:gd name="T65" fmla="*/ 81 h 97"/>
                <a:gd name="T66" fmla="*/ 34 w 44"/>
                <a:gd name="T67" fmla="*/ 78 h 97"/>
                <a:gd name="T68" fmla="*/ 36 w 44"/>
                <a:gd name="T69" fmla="*/ 74 h 97"/>
                <a:gd name="T70" fmla="*/ 36 w 44"/>
                <a:gd name="T71" fmla="*/ 68 h 97"/>
                <a:gd name="T72" fmla="*/ 38 w 44"/>
                <a:gd name="T73" fmla="*/ 64 h 97"/>
                <a:gd name="T74" fmla="*/ 38 w 44"/>
                <a:gd name="T75" fmla="*/ 57 h 97"/>
                <a:gd name="T76" fmla="*/ 40 w 44"/>
                <a:gd name="T77" fmla="*/ 51 h 97"/>
                <a:gd name="T78" fmla="*/ 42 w 44"/>
                <a:gd name="T79" fmla="*/ 43 h 97"/>
                <a:gd name="T80" fmla="*/ 44 w 44"/>
                <a:gd name="T81" fmla="*/ 38 h 97"/>
                <a:gd name="T82" fmla="*/ 44 w 44"/>
                <a:gd name="T83" fmla="*/ 30 h 97"/>
                <a:gd name="T84" fmla="*/ 44 w 44"/>
                <a:gd name="T85" fmla="*/ 24 h 97"/>
                <a:gd name="T86" fmla="*/ 42 w 44"/>
                <a:gd name="T87" fmla="*/ 19 h 97"/>
                <a:gd name="T88" fmla="*/ 42 w 44"/>
                <a:gd name="T89" fmla="*/ 13 h 97"/>
                <a:gd name="T90" fmla="*/ 40 w 44"/>
                <a:gd name="T91" fmla="*/ 7 h 97"/>
                <a:gd name="T92" fmla="*/ 38 w 44"/>
                <a:gd name="T93" fmla="*/ 5 h 97"/>
                <a:gd name="T94" fmla="*/ 34 w 44"/>
                <a:gd name="T95" fmla="*/ 2 h 97"/>
                <a:gd name="T96" fmla="*/ 31 w 44"/>
                <a:gd name="T97" fmla="*/ 0 h 97"/>
                <a:gd name="T98" fmla="*/ 31 w 44"/>
                <a:gd name="T9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4" h="97">
                  <a:moveTo>
                    <a:pt x="31" y="0"/>
                  </a:moveTo>
                  <a:lnTo>
                    <a:pt x="27" y="0"/>
                  </a:lnTo>
                  <a:lnTo>
                    <a:pt x="23" y="2"/>
                  </a:lnTo>
                  <a:lnTo>
                    <a:pt x="19" y="2"/>
                  </a:lnTo>
                  <a:lnTo>
                    <a:pt x="17" y="5"/>
                  </a:lnTo>
                  <a:lnTo>
                    <a:pt x="12" y="9"/>
                  </a:lnTo>
                  <a:lnTo>
                    <a:pt x="10" y="15"/>
                  </a:lnTo>
                  <a:lnTo>
                    <a:pt x="6" y="21"/>
                  </a:lnTo>
                  <a:lnTo>
                    <a:pt x="6" y="26"/>
                  </a:lnTo>
                  <a:lnTo>
                    <a:pt x="4" y="28"/>
                  </a:lnTo>
                  <a:lnTo>
                    <a:pt x="4" y="34"/>
                  </a:lnTo>
                  <a:lnTo>
                    <a:pt x="2" y="38"/>
                  </a:lnTo>
                  <a:lnTo>
                    <a:pt x="2" y="42"/>
                  </a:lnTo>
                  <a:lnTo>
                    <a:pt x="2" y="47"/>
                  </a:lnTo>
                  <a:lnTo>
                    <a:pt x="2" y="53"/>
                  </a:lnTo>
                  <a:lnTo>
                    <a:pt x="2" y="59"/>
                  </a:lnTo>
                  <a:lnTo>
                    <a:pt x="2" y="64"/>
                  </a:lnTo>
                  <a:lnTo>
                    <a:pt x="0" y="70"/>
                  </a:lnTo>
                  <a:lnTo>
                    <a:pt x="0" y="74"/>
                  </a:lnTo>
                  <a:lnTo>
                    <a:pt x="2" y="80"/>
                  </a:lnTo>
                  <a:lnTo>
                    <a:pt x="2" y="85"/>
                  </a:lnTo>
                  <a:lnTo>
                    <a:pt x="2" y="87"/>
                  </a:lnTo>
                  <a:lnTo>
                    <a:pt x="4" y="91"/>
                  </a:lnTo>
                  <a:lnTo>
                    <a:pt x="6" y="93"/>
                  </a:lnTo>
                  <a:lnTo>
                    <a:pt x="8" y="95"/>
                  </a:lnTo>
                  <a:lnTo>
                    <a:pt x="12" y="97"/>
                  </a:lnTo>
                  <a:lnTo>
                    <a:pt x="15" y="97"/>
                  </a:lnTo>
                  <a:lnTo>
                    <a:pt x="19" y="97"/>
                  </a:lnTo>
                  <a:lnTo>
                    <a:pt x="23" y="95"/>
                  </a:lnTo>
                  <a:lnTo>
                    <a:pt x="27" y="93"/>
                  </a:lnTo>
                  <a:lnTo>
                    <a:pt x="31" y="89"/>
                  </a:lnTo>
                  <a:lnTo>
                    <a:pt x="32" y="85"/>
                  </a:lnTo>
                  <a:lnTo>
                    <a:pt x="34" y="81"/>
                  </a:lnTo>
                  <a:lnTo>
                    <a:pt x="34" y="78"/>
                  </a:lnTo>
                  <a:lnTo>
                    <a:pt x="36" y="74"/>
                  </a:lnTo>
                  <a:lnTo>
                    <a:pt x="36" y="68"/>
                  </a:lnTo>
                  <a:lnTo>
                    <a:pt x="38" y="64"/>
                  </a:lnTo>
                  <a:lnTo>
                    <a:pt x="38" y="57"/>
                  </a:lnTo>
                  <a:lnTo>
                    <a:pt x="40" y="51"/>
                  </a:lnTo>
                  <a:lnTo>
                    <a:pt x="42" y="43"/>
                  </a:lnTo>
                  <a:lnTo>
                    <a:pt x="44" y="38"/>
                  </a:lnTo>
                  <a:lnTo>
                    <a:pt x="44" y="30"/>
                  </a:lnTo>
                  <a:lnTo>
                    <a:pt x="44" y="24"/>
                  </a:lnTo>
                  <a:lnTo>
                    <a:pt x="42" y="19"/>
                  </a:lnTo>
                  <a:lnTo>
                    <a:pt x="42" y="13"/>
                  </a:lnTo>
                  <a:lnTo>
                    <a:pt x="40" y="7"/>
                  </a:lnTo>
                  <a:lnTo>
                    <a:pt x="38" y="5"/>
                  </a:lnTo>
                  <a:lnTo>
                    <a:pt x="34" y="2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95" name="Freeform 87"/>
            <p:cNvSpPr>
              <a:spLocks/>
            </p:cNvSpPr>
            <p:nvPr/>
          </p:nvSpPr>
          <p:spPr bwMode="auto">
            <a:xfrm>
              <a:off x="2948" y="1773"/>
              <a:ext cx="218" cy="110"/>
            </a:xfrm>
            <a:custGeom>
              <a:avLst/>
              <a:gdLst>
                <a:gd name="T0" fmla="*/ 48 w 435"/>
                <a:gd name="T1" fmla="*/ 15 h 221"/>
                <a:gd name="T2" fmla="*/ 27 w 435"/>
                <a:gd name="T3" fmla="*/ 38 h 221"/>
                <a:gd name="T4" fmla="*/ 9 w 435"/>
                <a:gd name="T5" fmla="*/ 65 h 221"/>
                <a:gd name="T6" fmla="*/ 2 w 435"/>
                <a:gd name="T7" fmla="*/ 86 h 221"/>
                <a:gd name="T8" fmla="*/ 4 w 435"/>
                <a:gd name="T9" fmla="*/ 107 h 221"/>
                <a:gd name="T10" fmla="*/ 23 w 435"/>
                <a:gd name="T11" fmla="*/ 131 h 221"/>
                <a:gd name="T12" fmla="*/ 49 w 435"/>
                <a:gd name="T13" fmla="*/ 141 h 221"/>
                <a:gd name="T14" fmla="*/ 67 w 435"/>
                <a:gd name="T15" fmla="*/ 147 h 221"/>
                <a:gd name="T16" fmla="*/ 74 w 435"/>
                <a:gd name="T17" fmla="*/ 171 h 221"/>
                <a:gd name="T18" fmla="*/ 95 w 435"/>
                <a:gd name="T19" fmla="*/ 198 h 221"/>
                <a:gd name="T20" fmla="*/ 120 w 435"/>
                <a:gd name="T21" fmla="*/ 211 h 221"/>
                <a:gd name="T22" fmla="*/ 145 w 435"/>
                <a:gd name="T23" fmla="*/ 219 h 221"/>
                <a:gd name="T24" fmla="*/ 165 w 435"/>
                <a:gd name="T25" fmla="*/ 221 h 221"/>
                <a:gd name="T26" fmla="*/ 188 w 435"/>
                <a:gd name="T27" fmla="*/ 221 h 221"/>
                <a:gd name="T28" fmla="*/ 211 w 435"/>
                <a:gd name="T29" fmla="*/ 219 h 221"/>
                <a:gd name="T30" fmla="*/ 236 w 435"/>
                <a:gd name="T31" fmla="*/ 213 h 221"/>
                <a:gd name="T32" fmla="*/ 261 w 435"/>
                <a:gd name="T33" fmla="*/ 206 h 221"/>
                <a:gd name="T34" fmla="*/ 287 w 435"/>
                <a:gd name="T35" fmla="*/ 196 h 221"/>
                <a:gd name="T36" fmla="*/ 310 w 435"/>
                <a:gd name="T37" fmla="*/ 185 h 221"/>
                <a:gd name="T38" fmla="*/ 333 w 435"/>
                <a:gd name="T39" fmla="*/ 171 h 221"/>
                <a:gd name="T40" fmla="*/ 354 w 435"/>
                <a:gd name="T41" fmla="*/ 156 h 221"/>
                <a:gd name="T42" fmla="*/ 384 w 435"/>
                <a:gd name="T43" fmla="*/ 128 h 221"/>
                <a:gd name="T44" fmla="*/ 401 w 435"/>
                <a:gd name="T45" fmla="*/ 101 h 221"/>
                <a:gd name="T46" fmla="*/ 407 w 435"/>
                <a:gd name="T47" fmla="*/ 82 h 221"/>
                <a:gd name="T48" fmla="*/ 426 w 435"/>
                <a:gd name="T49" fmla="*/ 82 h 221"/>
                <a:gd name="T50" fmla="*/ 434 w 435"/>
                <a:gd name="T51" fmla="*/ 69 h 221"/>
                <a:gd name="T52" fmla="*/ 409 w 435"/>
                <a:gd name="T53" fmla="*/ 48 h 221"/>
                <a:gd name="T54" fmla="*/ 386 w 435"/>
                <a:gd name="T55" fmla="*/ 40 h 221"/>
                <a:gd name="T56" fmla="*/ 354 w 435"/>
                <a:gd name="T57" fmla="*/ 38 h 221"/>
                <a:gd name="T58" fmla="*/ 325 w 435"/>
                <a:gd name="T59" fmla="*/ 44 h 221"/>
                <a:gd name="T60" fmla="*/ 310 w 435"/>
                <a:gd name="T61" fmla="*/ 57 h 221"/>
                <a:gd name="T62" fmla="*/ 323 w 435"/>
                <a:gd name="T63" fmla="*/ 78 h 221"/>
                <a:gd name="T64" fmla="*/ 359 w 435"/>
                <a:gd name="T65" fmla="*/ 93 h 221"/>
                <a:gd name="T66" fmla="*/ 346 w 435"/>
                <a:gd name="T67" fmla="*/ 114 h 221"/>
                <a:gd name="T68" fmla="*/ 323 w 435"/>
                <a:gd name="T69" fmla="*/ 141 h 221"/>
                <a:gd name="T70" fmla="*/ 297 w 435"/>
                <a:gd name="T71" fmla="*/ 158 h 221"/>
                <a:gd name="T72" fmla="*/ 276 w 435"/>
                <a:gd name="T73" fmla="*/ 171 h 221"/>
                <a:gd name="T74" fmla="*/ 249 w 435"/>
                <a:gd name="T75" fmla="*/ 181 h 221"/>
                <a:gd name="T76" fmla="*/ 217 w 435"/>
                <a:gd name="T77" fmla="*/ 188 h 221"/>
                <a:gd name="T78" fmla="*/ 181 w 435"/>
                <a:gd name="T79" fmla="*/ 194 h 221"/>
                <a:gd name="T80" fmla="*/ 164 w 435"/>
                <a:gd name="T81" fmla="*/ 194 h 221"/>
                <a:gd name="T82" fmla="*/ 139 w 435"/>
                <a:gd name="T83" fmla="*/ 187 h 221"/>
                <a:gd name="T84" fmla="*/ 108 w 435"/>
                <a:gd name="T85" fmla="*/ 162 h 221"/>
                <a:gd name="T86" fmla="*/ 103 w 435"/>
                <a:gd name="T87" fmla="*/ 145 h 221"/>
                <a:gd name="T88" fmla="*/ 120 w 435"/>
                <a:gd name="T89" fmla="*/ 130 h 221"/>
                <a:gd name="T90" fmla="*/ 112 w 435"/>
                <a:gd name="T91" fmla="*/ 107 h 221"/>
                <a:gd name="T92" fmla="*/ 95 w 435"/>
                <a:gd name="T93" fmla="*/ 107 h 221"/>
                <a:gd name="T94" fmla="*/ 70 w 435"/>
                <a:gd name="T95" fmla="*/ 112 h 221"/>
                <a:gd name="T96" fmla="*/ 44 w 435"/>
                <a:gd name="T97" fmla="*/ 112 h 221"/>
                <a:gd name="T98" fmla="*/ 28 w 435"/>
                <a:gd name="T99" fmla="*/ 95 h 221"/>
                <a:gd name="T100" fmla="*/ 48 w 435"/>
                <a:gd name="T101" fmla="*/ 63 h 221"/>
                <a:gd name="T102" fmla="*/ 76 w 435"/>
                <a:gd name="T103" fmla="*/ 33 h 221"/>
                <a:gd name="T104" fmla="*/ 89 w 435"/>
                <a:gd name="T105" fmla="*/ 15 h 221"/>
                <a:gd name="T106" fmla="*/ 68 w 435"/>
                <a:gd name="T107" fmla="*/ 2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35" h="221">
                  <a:moveTo>
                    <a:pt x="63" y="0"/>
                  </a:moveTo>
                  <a:lnTo>
                    <a:pt x="61" y="2"/>
                  </a:lnTo>
                  <a:lnTo>
                    <a:pt x="57" y="6"/>
                  </a:lnTo>
                  <a:lnTo>
                    <a:pt x="51" y="10"/>
                  </a:lnTo>
                  <a:lnTo>
                    <a:pt x="48" y="15"/>
                  </a:lnTo>
                  <a:lnTo>
                    <a:pt x="42" y="21"/>
                  </a:lnTo>
                  <a:lnTo>
                    <a:pt x="36" y="29"/>
                  </a:lnTo>
                  <a:lnTo>
                    <a:pt x="32" y="31"/>
                  </a:lnTo>
                  <a:lnTo>
                    <a:pt x="30" y="34"/>
                  </a:lnTo>
                  <a:lnTo>
                    <a:pt x="27" y="38"/>
                  </a:lnTo>
                  <a:lnTo>
                    <a:pt x="25" y="42"/>
                  </a:lnTo>
                  <a:lnTo>
                    <a:pt x="17" y="50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5"/>
                  </a:lnTo>
                  <a:lnTo>
                    <a:pt x="8" y="69"/>
                  </a:lnTo>
                  <a:lnTo>
                    <a:pt x="6" y="74"/>
                  </a:lnTo>
                  <a:lnTo>
                    <a:pt x="4" y="78"/>
                  </a:lnTo>
                  <a:lnTo>
                    <a:pt x="2" y="82"/>
                  </a:lnTo>
                  <a:lnTo>
                    <a:pt x="2" y="86"/>
                  </a:lnTo>
                  <a:lnTo>
                    <a:pt x="2" y="90"/>
                  </a:lnTo>
                  <a:lnTo>
                    <a:pt x="0" y="93"/>
                  </a:lnTo>
                  <a:lnTo>
                    <a:pt x="2" y="97"/>
                  </a:lnTo>
                  <a:lnTo>
                    <a:pt x="2" y="101"/>
                  </a:lnTo>
                  <a:lnTo>
                    <a:pt x="4" y="107"/>
                  </a:lnTo>
                  <a:lnTo>
                    <a:pt x="6" y="112"/>
                  </a:lnTo>
                  <a:lnTo>
                    <a:pt x="9" y="118"/>
                  </a:lnTo>
                  <a:lnTo>
                    <a:pt x="13" y="124"/>
                  </a:lnTo>
                  <a:lnTo>
                    <a:pt x="17" y="128"/>
                  </a:lnTo>
                  <a:lnTo>
                    <a:pt x="23" y="131"/>
                  </a:lnTo>
                  <a:lnTo>
                    <a:pt x="28" y="135"/>
                  </a:lnTo>
                  <a:lnTo>
                    <a:pt x="34" y="137"/>
                  </a:lnTo>
                  <a:lnTo>
                    <a:pt x="40" y="139"/>
                  </a:lnTo>
                  <a:lnTo>
                    <a:pt x="44" y="141"/>
                  </a:lnTo>
                  <a:lnTo>
                    <a:pt x="49" y="141"/>
                  </a:lnTo>
                  <a:lnTo>
                    <a:pt x="53" y="143"/>
                  </a:lnTo>
                  <a:lnTo>
                    <a:pt x="57" y="143"/>
                  </a:lnTo>
                  <a:lnTo>
                    <a:pt x="63" y="143"/>
                  </a:lnTo>
                  <a:lnTo>
                    <a:pt x="67" y="143"/>
                  </a:lnTo>
                  <a:lnTo>
                    <a:pt x="67" y="147"/>
                  </a:lnTo>
                  <a:lnTo>
                    <a:pt x="67" y="149"/>
                  </a:lnTo>
                  <a:lnTo>
                    <a:pt x="68" y="154"/>
                  </a:lnTo>
                  <a:lnTo>
                    <a:pt x="68" y="158"/>
                  </a:lnTo>
                  <a:lnTo>
                    <a:pt x="70" y="166"/>
                  </a:lnTo>
                  <a:lnTo>
                    <a:pt x="74" y="171"/>
                  </a:lnTo>
                  <a:lnTo>
                    <a:pt x="78" y="179"/>
                  </a:lnTo>
                  <a:lnTo>
                    <a:pt x="82" y="185"/>
                  </a:lnTo>
                  <a:lnTo>
                    <a:pt x="89" y="192"/>
                  </a:lnTo>
                  <a:lnTo>
                    <a:pt x="91" y="194"/>
                  </a:lnTo>
                  <a:lnTo>
                    <a:pt x="95" y="198"/>
                  </a:lnTo>
                  <a:lnTo>
                    <a:pt x="99" y="200"/>
                  </a:lnTo>
                  <a:lnTo>
                    <a:pt x="105" y="204"/>
                  </a:lnTo>
                  <a:lnTo>
                    <a:pt x="108" y="207"/>
                  </a:lnTo>
                  <a:lnTo>
                    <a:pt x="114" y="209"/>
                  </a:lnTo>
                  <a:lnTo>
                    <a:pt x="120" y="211"/>
                  </a:lnTo>
                  <a:lnTo>
                    <a:pt x="125" y="215"/>
                  </a:lnTo>
                  <a:lnTo>
                    <a:pt x="131" y="215"/>
                  </a:lnTo>
                  <a:lnTo>
                    <a:pt x="139" y="219"/>
                  </a:lnTo>
                  <a:lnTo>
                    <a:pt x="143" y="219"/>
                  </a:lnTo>
                  <a:lnTo>
                    <a:pt x="145" y="219"/>
                  </a:lnTo>
                  <a:lnTo>
                    <a:pt x="150" y="221"/>
                  </a:lnTo>
                  <a:lnTo>
                    <a:pt x="154" y="221"/>
                  </a:lnTo>
                  <a:lnTo>
                    <a:pt x="158" y="221"/>
                  </a:lnTo>
                  <a:lnTo>
                    <a:pt x="162" y="221"/>
                  </a:lnTo>
                  <a:lnTo>
                    <a:pt x="165" y="221"/>
                  </a:lnTo>
                  <a:lnTo>
                    <a:pt x="169" y="221"/>
                  </a:lnTo>
                  <a:lnTo>
                    <a:pt x="175" y="221"/>
                  </a:lnTo>
                  <a:lnTo>
                    <a:pt x="179" y="221"/>
                  </a:lnTo>
                  <a:lnTo>
                    <a:pt x="183" y="221"/>
                  </a:lnTo>
                  <a:lnTo>
                    <a:pt x="188" y="221"/>
                  </a:lnTo>
                  <a:lnTo>
                    <a:pt x="192" y="221"/>
                  </a:lnTo>
                  <a:lnTo>
                    <a:pt x="198" y="221"/>
                  </a:lnTo>
                  <a:lnTo>
                    <a:pt x="202" y="219"/>
                  </a:lnTo>
                  <a:lnTo>
                    <a:pt x="207" y="219"/>
                  </a:lnTo>
                  <a:lnTo>
                    <a:pt x="211" y="219"/>
                  </a:lnTo>
                  <a:lnTo>
                    <a:pt x="217" y="217"/>
                  </a:lnTo>
                  <a:lnTo>
                    <a:pt x="221" y="217"/>
                  </a:lnTo>
                  <a:lnTo>
                    <a:pt x="226" y="215"/>
                  </a:lnTo>
                  <a:lnTo>
                    <a:pt x="230" y="213"/>
                  </a:lnTo>
                  <a:lnTo>
                    <a:pt x="236" y="213"/>
                  </a:lnTo>
                  <a:lnTo>
                    <a:pt x="240" y="211"/>
                  </a:lnTo>
                  <a:lnTo>
                    <a:pt x="245" y="209"/>
                  </a:lnTo>
                  <a:lnTo>
                    <a:pt x="251" y="207"/>
                  </a:lnTo>
                  <a:lnTo>
                    <a:pt x="257" y="207"/>
                  </a:lnTo>
                  <a:lnTo>
                    <a:pt x="261" y="206"/>
                  </a:lnTo>
                  <a:lnTo>
                    <a:pt x="266" y="204"/>
                  </a:lnTo>
                  <a:lnTo>
                    <a:pt x="272" y="202"/>
                  </a:lnTo>
                  <a:lnTo>
                    <a:pt x="276" y="200"/>
                  </a:lnTo>
                  <a:lnTo>
                    <a:pt x="281" y="198"/>
                  </a:lnTo>
                  <a:lnTo>
                    <a:pt x="287" y="196"/>
                  </a:lnTo>
                  <a:lnTo>
                    <a:pt x="291" y="194"/>
                  </a:lnTo>
                  <a:lnTo>
                    <a:pt x="297" y="192"/>
                  </a:lnTo>
                  <a:lnTo>
                    <a:pt x="300" y="190"/>
                  </a:lnTo>
                  <a:lnTo>
                    <a:pt x="306" y="188"/>
                  </a:lnTo>
                  <a:lnTo>
                    <a:pt x="310" y="185"/>
                  </a:lnTo>
                  <a:lnTo>
                    <a:pt x="316" y="183"/>
                  </a:lnTo>
                  <a:lnTo>
                    <a:pt x="319" y="179"/>
                  </a:lnTo>
                  <a:lnTo>
                    <a:pt x="325" y="177"/>
                  </a:lnTo>
                  <a:lnTo>
                    <a:pt x="329" y="173"/>
                  </a:lnTo>
                  <a:lnTo>
                    <a:pt x="333" y="171"/>
                  </a:lnTo>
                  <a:lnTo>
                    <a:pt x="337" y="168"/>
                  </a:lnTo>
                  <a:lnTo>
                    <a:pt x="342" y="166"/>
                  </a:lnTo>
                  <a:lnTo>
                    <a:pt x="346" y="162"/>
                  </a:lnTo>
                  <a:lnTo>
                    <a:pt x="350" y="160"/>
                  </a:lnTo>
                  <a:lnTo>
                    <a:pt x="354" y="156"/>
                  </a:lnTo>
                  <a:lnTo>
                    <a:pt x="357" y="154"/>
                  </a:lnTo>
                  <a:lnTo>
                    <a:pt x="365" y="147"/>
                  </a:lnTo>
                  <a:lnTo>
                    <a:pt x="373" y="141"/>
                  </a:lnTo>
                  <a:lnTo>
                    <a:pt x="378" y="133"/>
                  </a:lnTo>
                  <a:lnTo>
                    <a:pt x="384" y="128"/>
                  </a:lnTo>
                  <a:lnTo>
                    <a:pt x="390" y="120"/>
                  </a:lnTo>
                  <a:lnTo>
                    <a:pt x="396" y="112"/>
                  </a:lnTo>
                  <a:lnTo>
                    <a:pt x="397" y="109"/>
                  </a:lnTo>
                  <a:lnTo>
                    <a:pt x="399" y="105"/>
                  </a:lnTo>
                  <a:lnTo>
                    <a:pt x="401" y="101"/>
                  </a:lnTo>
                  <a:lnTo>
                    <a:pt x="403" y="97"/>
                  </a:lnTo>
                  <a:lnTo>
                    <a:pt x="403" y="93"/>
                  </a:lnTo>
                  <a:lnTo>
                    <a:pt x="405" y="90"/>
                  </a:lnTo>
                  <a:lnTo>
                    <a:pt x="407" y="86"/>
                  </a:lnTo>
                  <a:lnTo>
                    <a:pt x="407" y="82"/>
                  </a:lnTo>
                  <a:lnTo>
                    <a:pt x="409" y="82"/>
                  </a:lnTo>
                  <a:lnTo>
                    <a:pt x="411" y="82"/>
                  </a:lnTo>
                  <a:lnTo>
                    <a:pt x="415" y="82"/>
                  </a:lnTo>
                  <a:lnTo>
                    <a:pt x="420" y="84"/>
                  </a:lnTo>
                  <a:lnTo>
                    <a:pt x="426" y="82"/>
                  </a:lnTo>
                  <a:lnTo>
                    <a:pt x="430" y="82"/>
                  </a:lnTo>
                  <a:lnTo>
                    <a:pt x="434" y="80"/>
                  </a:lnTo>
                  <a:lnTo>
                    <a:pt x="435" y="78"/>
                  </a:lnTo>
                  <a:lnTo>
                    <a:pt x="435" y="74"/>
                  </a:lnTo>
                  <a:lnTo>
                    <a:pt x="434" y="69"/>
                  </a:lnTo>
                  <a:lnTo>
                    <a:pt x="430" y="65"/>
                  </a:lnTo>
                  <a:lnTo>
                    <a:pt x="426" y="59"/>
                  </a:lnTo>
                  <a:lnTo>
                    <a:pt x="420" y="54"/>
                  </a:lnTo>
                  <a:lnTo>
                    <a:pt x="413" y="50"/>
                  </a:lnTo>
                  <a:lnTo>
                    <a:pt x="409" y="48"/>
                  </a:lnTo>
                  <a:lnTo>
                    <a:pt x="405" y="46"/>
                  </a:lnTo>
                  <a:lnTo>
                    <a:pt x="399" y="44"/>
                  </a:lnTo>
                  <a:lnTo>
                    <a:pt x="396" y="42"/>
                  </a:lnTo>
                  <a:lnTo>
                    <a:pt x="390" y="40"/>
                  </a:lnTo>
                  <a:lnTo>
                    <a:pt x="386" y="40"/>
                  </a:lnTo>
                  <a:lnTo>
                    <a:pt x="378" y="38"/>
                  </a:lnTo>
                  <a:lnTo>
                    <a:pt x="373" y="38"/>
                  </a:lnTo>
                  <a:lnTo>
                    <a:pt x="367" y="38"/>
                  </a:lnTo>
                  <a:lnTo>
                    <a:pt x="359" y="38"/>
                  </a:lnTo>
                  <a:lnTo>
                    <a:pt x="354" y="38"/>
                  </a:lnTo>
                  <a:lnTo>
                    <a:pt x="346" y="40"/>
                  </a:lnTo>
                  <a:lnTo>
                    <a:pt x="340" y="40"/>
                  </a:lnTo>
                  <a:lnTo>
                    <a:pt x="335" y="40"/>
                  </a:lnTo>
                  <a:lnTo>
                    <a:pt x="329" y="42"/>
                  </a:lnTo>
                  <a:lnTo>
                    <a:pt x="325" y="44"/>
                  </a:lnTo>
                  <a:lnTo>
                    <a:pt x="319" y="46"/>
                  </a:lnTo>
                  <a:lnTo>
                    <a:pt x="316" y="48"/>
                  </a:lnTo>
                  <a:lnTo>
                    <a:pt x="314" y="52"/>
                  </a:lnTo>
                  <a:lnTo>
                    <a:pt x="312" y="54"/>
                  </a:lnTo>
                  <a:lnTo>
                    <a:pt x="310" y="57"/>
                  </a:lnTo>
                  <a:lnTo>
                    <a:pt x="312" y="63"/>
                  </a:lnTo>
                  <a:lnTo>
                    <a:pt x="312" y="67"/>
                  </a:lnTo>
                  <a:lnTo>
                    <a:pt x="314" y="71"/>
                  </a:lnTo>
                  <a:lnTo>
                    <a:pt x="319" y="76"/>
                  </a:lnTo>
                  <a:lnTo>
                    <a:pt x="323" y="78"/>
                  </a:lnTo>
                  <a:lnTo>
                    <a:pt x="367" y="78"/>
                  </a:lnTo>
                  <a:lnTo>
                    <a:pt x="365" y="78"/>
                  </a:lnTo>
                  <a:lnTo>
                    <a:pt x="365" y="82"/>
                  </a:lnTo>
                  <a:lnTo>
                    <a:pt x="361" y="88"/>
                  </a:lnTo>
                  <a:lnTo>
                    <a:pt x="359" y="93"/>
                  </a:lnTo>
                  <a:lnTo>
                    <a:pt x="357" y="97"/>
                  </a:lnTo>
                  <a:lnTo>
                    <a:pt x="356" y="101"/>
                  </a:lnTo>
                  <a:lnTo>
                    <a:pt x="352" y="107"/>
                  </a:lnTo>
                  <a:lnTo>
                    <a:pt x="350" y="111"/>
                  </a:lnTo>
                  <a:lnTo>
                    <a:pt x="346" y="114"/>
                  </a:lnTo>
                  <a:lnTo>
                    <a:pt x="342" y="120"/>
                  </a:lnTo>
                  <a:lnTo>
                    <a:pt x="338" y="126"/>
                  </a:lnTo>
                  <a:lnTo>
                    <a:pt x="335" y="131"/>
                  </a:lnTo>
                  <a:lnTo>
                    <a:pt x="329" y="135"/>
                  </a:lnTo>
                  <a:lnTo>
                    <a:pt x="323" y="141"/>
                  </a:lnTo>
                  <a:lnTo>
                    <a:pt x="316" y="147"/>
                  </a:lnTo>
                  <a:lnTo>
                    <a:pt x="310" y="152"/>
                  </a:lnTo>
                  <a:lnTo>
                    <a:pt x="306" y="154"/>
                  </a:lnTo>
                  <a:lnTo>
                    <a:pt x="300" y="156"/>
                  </a:lnTo>
                  <a:lnTo>
                    <a:pt x="297" y="158"/>
                  </a:lnTo>
                  <a:lnTo>
                    <a:pt x="293" y="162"/>
                  </a:lnTo>
                  <a:lnTo>
                    <a:pt x="289" y="164"/>
                  </a:lnTo>
                  <a:lnTo>
                    <a:pt x="285" y="166"/>
                  </a:lnTo>
                  <a:lnTo>
                    <a:pt x="280" y="168"/>
                  </a:lnTo>
                  <a:lnTo>
                    <a:pt x="276" y="171"/>
                  </a:lnTo>
                  <a:lnTo>
                    <a:pt x="270" y="173"/>
                  </a:lnTo>
                  <a:lnTo>
                    <a:pt x="264" y="175"/>
                  </a:lnTo>
                  <a:lnTo>
                    <a:pt x="259" y="177"/>
                  </a:lnTo>
                  <a:lnTo>
                    <a:pt x="253" y="179"/>
                  </a:lnTo>
                  <a:lnTo>
                    <a:pt x="249" y="181"/>
                  </a:lnTo>
                  <a:lnTo>
                    <a:pt x="243" y="183"/>
                  </a:lnTo>
                  <a:lnTo>
                    <a:pt x="236" y="185"/>
                  </a:lnTo>
                  <a:lnTo>
                    <a:pt x="230" y="187"/>
                  </a:lnTo>
                  <a:lnTo>
                    <a:pt x="224" y="187"/>
                  </a:lnTo>
                  <a:lnTo>
                    <a:pt x="217" y="188"/>
                  </a:lnTo>
                  <a:lnTo>
                    <a:pt x="209" y="190"/>
                  </a:lnTo>
                  <a:lnTo>
                    <a:pt x="203" y="192"/>
                  </a:lnTo>
                  <a:lnTo>
                    <a:pt x="196" y="192"/>
                  </a:lnTo>
                  <a:lnTo>
                    <a:pt x="188" y="194"/>
                  </a:lnTo>
                  <a:lnTo>
                    <a:pt x="181" y="194"/>
                  </a:lnTo>
                  <a:lnTo>
                    <a:pt x="173" y="196"/>
                  </a:lnTo>
                  <a:lnTo>
                    <a:pt x="171" y="194"/>
                  </a:lnTo>
                  <a:lnTo>
                    <a:pt x="171" y="194"/>
                  </a:lnTo>
                  <a:lnTo>
                    <a:pt x="167" y="194"/>
                  </a:lnTo>
                  <a:lnTo>
                    <a:pt x="164" y="194"/>
                  </a:lnTo>
                  <a:lnTo>
                    <a:pt x="160" y="194"/>
                  </a:lnTo>
                  <a:lnTo>
                    <a:pt x="156" y="194"/>
                  </a:lnTo>
                  <a:lnTo>
                    <a:pt x="150" y="192"/>
                  </a:lnTo>
                  <a:lnTo>
                    <a:pt x="145" y="190"/>
                  </a:lnTo>
                  <a:lnTo>
                    <a:pt x="139" y="187"/>
                  </a:lnTo>
                  <a:lnTo>
                    <a:pt x="131" y="185"/>
                  </a:lnTo>
                  <a:lnTo>
                    <a:pt x="125" y="179"/>
                  </a:lnTo>
                  <a:lnTo>
                    <a:pt x="120" y="175"/>
                  </a:lnTo>
                  <a:lnTo>
                    <a:pt x="114" y="169"/>
                  </a:lnTo>
                  <a:lnTo>
                    <a:pt x="108" y="162"/>
                  </a:lnTo>
                  <a:lnTo>
                    <a:pt x="106" y="158"/>
                  </a:lnTo>
                  <a:lnTo>
                    <a:pt x="105" y="154"/>
                  </a:lnTo>
                  <a:lnTo>
                    <a:pt x="103" y="150"/>
                  </a:lnTo>
                  <a:lnTo>
                    <a:pt x="101" y="147"/>
                  </a:lnTo>
                  <a:lnTo>
                    <a:pt x="103" y="145"/>
                  </a:lnTo>
                  <a:lnTo>
                    <a:pt x="110" y="141"/>
                  </a:lnTo>
                  <a:lnTo>
                    <a:pt x="112" y="139"/>
                  </a:lnTo>
                  <a:lnTo>
                    <a:pt x="116" y="137"/>
                  </a:lnTo>
                  <a:lnTo>
                    <a:pt x="118" y="133"/>
                  </a:lnTo>
                  <a:lnTo>
                    <a:pt x="120" y="130"/>
                  </a:lnTo>
                  <a:lnTo>
                    <a:pt x="120" y="124"/>
                  </a:lnTo>
                  <a:lnTo>
                    <a:pt x="118" y="120"/>
                  </a:lnTo>
                  <a:lnTo>
                    <a:pt x="118" y="114"/>
                  </a:lnTo>
                  <a:lnTo>
                    <a:pt x="116" y="112"/>
                  </a:lnTo>
                  <a:lnTo>
                    <a:pt x="112" y="107"/>
                  </a:lnTo>
                  <a:lnTo>
                    <a:pt x="110" y="107"/>
                  </a:lnTo>
                  <a:lnTo>
                    <a:pt x="106" y="105"/>
                  </a:lnTo>
                  <a:lnTo>
                    <a:pt x="103" y="107"/>
                  </a:lnTo>
                  <a:lnTo>
                    <a:pt x="99" y="107"/>
                  </a:lnTo>
                  <a:lnTo>
                    <a:pt x="95" y="107"/>
                  </a:lnTo>
                  <a:lnTo>
                    <a:pt x="91" y="109"/>
                  </a:lnTo>
                  <a:lnTo>
                    <a:pt x="86" y="111"/>
                  </a:lnTo>
                  <a:lnTo>
                    <a:pt x="82" y="111"/>
                  </a:lnTo>
                  <a:lnTo>
                    <a:pt x="76" y="112"/>
                  </a:lnTo>
                  <a:lnTo>
                    <a:pt x="70" y="112"/>
                  </a:lnTo>
                  <a:lnTo>
                    <a:pt x="65" y="114"/>
                  </a:lnTo>
                  <a:lnTo>
                    <a:pt x="59" y="114"/>
                  </a:lnTo>
                  <a:lnTo>
                    <a:pt x="53" y="114"/>
                  </a:lnTo>
                  <a:lnTo>
                    <a:pt x="48" y="112"/>
                  </a:lnTo>
                  <a:lnTo>
                    <a:pt x="44" y="112"/>
                  </a:lnTo>
                  <a:lnTo>
                    <a:pt x="38" y="109"/>
                  </a:lnTo>
                  <a:lnTo>
                    <a:pt x="34" y="107"/>
                  </a:lnTo>
                  <a:lnTo>
                    <a:pt x="32" y="105"/>
                  </a:lnTo>
                  <a:lnTo>
                    <a:pt x="30" y="101"/>
                  </a:lnTo>
                  <a:lnTo>
                    <a:pt x="28" y="95"/>
                  </a:lnTo>
                  <a:lnTo>
                    <a:pt x="30" y="90"/>
                  </a:lnTo>
                  <a:lnTo>
                    <a:pt x="32" y="84"/>
                  </a:lnTo>
                  <a:lnTo>
                    <a:pt x="36" y="78"/>
                  </a:lnTo>
                  <a:lnTo>
                    <a:pt x="42" y="71"/>
                  </a:lnTo>
                  <a:lnTo>
                    <a:pt x="48" y="63"/>
                  </a:lnTo>
                  <a:lnTo>
                    <a:pt x="53" y="57"/>
                  </a:lnTo>
                  <a:lnTo>
                    <a:pt x="59" y="52"/>
                  </a:lnTo>
                  <a:lnTo>
                    <a:pt x="65" y="46"/>
                  </a:lnTo>
                  <a:lnTo>
                    <a:pt x="70" y="38"/>
                  </a:lnTo>
                  <a:lnTo>
                    <a:pt x="76" y="33"/>
                  </a:lnTo>
                  <a:lnTo>
                    <a:pt x="82" y="29"/>
                  </a:lnTo>
                  <a:lnTo>
                    <a:pt x="84" y="23"/>
                  </a:lnTo>
                  <a:lnTo>
                    <a:pt x="87" y="19"/>
                  </a:lnTo>
                  <a:lnTo>
                    <a:pt x="89" y="17"/>
                  </a:lnTo>
                  <a:lnTo>
                    <a:pt x="89" y="15"/>
                  </a:lnTo>
                  <a:lnTo>
                    <a:pt x="86" y="14"/>
                  </a:lnTo>
                  <a:lnTo>
                    <a:pt x="84" y="10"/>
                  </a:lnTo>
                  <a:lnTo>
                    <a:pt x="78" y="8"/>
                  </a:lnTo>
                  <a:lnTo>
                    <a:pt x="74" y="4"/>
                  </a:lnTo>
                  <a:lnTo>
                    <a:pt x="68" y="2"/>
                  </a:lnTo>
                  <a:lnTo>
                    <a:pt x="65" y="2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96" name="Freeform 88"/>
            <p:cNvSpPr>
              <a:spLocks/>
            </p:cNvSpPr>
            <p:nvPr/>
          </p:nvSpPr>
          <p:spPr bwMode="auto">
            <a:xfrm>
              <a:off x="2728" y="1925"/>
              <a:ext cx="552" cy="227"/>
            </a:xfrm>
            <a:custGeom>
              <a:avLst/>
              <a:gdLst>
                <a:gd name="T0" fmla="*/ 943 w 1103"/>
                <a:gd name="T1" fmla="*/ 134 h 455"/>
                <a:gd name="T2" fmla="*/ 732 w 1103"/>
                <a:gd name="T3" fmla="*/ 141 h 455"/>
                <a:gd name="T4" fmla="*/ 509 w 1103"/>
                <a:gd name="T5" fmla="*/ 149 h 455"/>
                <a:gd name="T6" fmla="*/ 374 w 1103"/>
                <a:gd name="T7" fmla="*/ 147 h 455"/>
                <a:gd name="T8" fmla="*/ 306 w 1103"/>
                <a:gd name="T9" fmla="*/ 94 h 455"/>
                <a:gd name="T10" fmla="*/ 234 w 1103"/>
                <a:gd name="T11" fmla="*/ 33 h 455"/>
                <a:gd name="T12" fmla="*/ 205 w 1103"/>
                <a:gd name="T13" fmla="*/ 67 h 455"/>
                <a:gd name="T14" fmla="*/ 226 w 1103"/>
                <a:gd name="T15" fmla="*/ 134 h 455"/>
                <a:gd name="T16" fmla="*/ 148 w 1103"/>
                <a:gd name="T17" fmla="*/ 145 h 455"/>
                <a:gd name="T18" fmla="*/ 74 w 1103"/>
                <a:gd name="T19" fmla="*/ 162 h 455"/>
                <a:gd name="T20" fmla="*/ 104 w 1103"/>
                <a:gd name="T21" fmla="*/ 196 h 455"/>
                <a:gd name="T22" fmla="*/ 70 w 1103"/>
                <a:gd name="T23" fmla="*/ 244 h 455"/>
                <a:gd name="T24" fmla="*/ 57 w 1103"/>
                <a:gd name="T25" fmla="*/ 286 h 455"/>
                <a:gd name="T26" fmla="*/ 118 w 1103"/>
                <a:gd name="T27" fmla="*/ 284 h 455"/>
                <a:gd name="T28" fmla="*/ 102 w 1103"/>
                <a:gd name="T29" fmla="*/ 314 h 455"/>
                <a:gd name="T30" fmla="*/ 114 w 1103"/>
                <a:gd name="T31" fmla="*/ 360 h 455"/>
                <a:gd name="T32" fmla="*/ 182 w 1103"/>
                <a:gd name="T33" fmla="*/ 350 h 455"/>
                <a:gd name="T34" fmla="*/ 184 w 1103"/>
                <a:gd name="T35" fmla="*/ 386 h 455"/>
                <a:gd name="T36" fmla="*/ 260 w 1103"/>
                <a:gd name="T37" fmla="*/ 369 h 455"/>
                <a:gd name="T38" fmla="*/ 351 w 1103"/>
                <a:gd name="T39" fmla="*/ 333 h 455"/>
                <a:gd name="T40" fmla="*/ 424 w 1103"/>
                <a:gd name="T41" fmla="*/ 327 h 455"/>
                <a:gd name="T42" fmla="*/ 555 w 1103"/>
                <a:gd name="T43" fmla="*/ 335 h 455"/>
                <a:gd name="T44" fmla="*/ 713 w 1103"/>
                <a:gd name="T45" fmla="*/ 343 h 455"/>
                <a:gd name="T46" fmla="*/ 831 w 1103"/>
                <a:gd name="T47" fmla="*/ 350 h 455"/>
                <a:gd name="T48" fmla="*/ 857 w 1103"/>
                <a:gd name="T49" fmla="*/ 394 h 455"/>
                <a:gd name="T50" fmla="*/ 888 w 1103"/>
                <a:gd name="T51" fmla="*/ 424 h 455"/>
                <a:gd name="T52" fmla="*/ 964 w 1103"/>
                <a:gd name="T53" fmla="*/ 415 h 455"/>
                <a:gd name="T54" fmla="*/ 1028 w 1103"/>
                <a:gd name="T55" fmla="*/ 394 h 455"/>
                <a:gd name="T56" fmla="*/ 1097 w 1103"/>
                <a:gd name="T57" fmla="*/ 346 h 455"/>
                <a:gd name="T58" fmla="*/ 1097 w 1103"/>
                <a:gd name="T59" fmla="*/ 419 h 455"/>
                <a:gd name="T60" fmla="*/ 1027 w 1103"/>
                <a:gd name="T61" fmla="*/ 428 h 455"/>
                <a:gd name="T62" fmla="*/ 945 w 1103"/>
                <a:gd name="T63" fmla="*/ 451 h 455"/>
                <a:gd name="T64" fmla="*/ 869 w 1103"/>
                <a:gd name="T65" fmla="*/ 455 h 455"/>
                <a:gd name="T66" fmla="*/ 825 w 1103"/>
                <a:gd name="T67" fmla="*/ 409 h 455"/>
                <a:gd name="T68" fmla="*/ 789 w 1103"/>
                <a:gd name="T69" fmla="*/ 383 h 455"/>
                <a:gd name="T70" fmla="*/ 663 w 1103"/>
                <a:gd name="T71" fmla="*/ 377 h 455"/>
                <a:gd name="T72" fmla="*/ 509 w 1103"/>
                <a:gd name="T73" fmla="*/ 371 h 455"/>
                <a:gd name="T74" fmla="*/ 395 w 1103"/>
                <a:gd name="T75" fmla="*/ 367 h 455"/>
                <a:gd name="T76" fmla="*/ 325 w 1103"/>
                <a:gd name="T77" fmla="*/ 384 h 455"/>
                <a:gd name="T78" fmla="*/ 245 w 1103"/>
                <a:gd name="T79" fmla="*/ 415 h 455"/>
                <a:gd name="T80" fmla="*/ 161 w 1103"/>
                <a:gd name="T81" fmla="*/ 421 h 455"/>
                <a:gd name="T82" fmla="*/ 139 w 1103"/>
                <a:gd name="T83" fmla="*/ 379 h 455"/>
                <a:gd name="T84" fmla="*/ 72 w 1103"/>
                <a:gd name="T85" fmla="*/ 384 h 455"/>
                <a:gd name="T86" fmla="*/ 55 w 1103"/>
                <a:gd name="T87" fmla="*/ 331 h 455"/>
                <a:gd name="T88" fmla="*/ 13 w 1103"/>
                <a:gd name="T89" fmla="*/ 310 h 455"/>
                <a:gd name="T90" fmla="*/ 49 w 1103"/>
                <a:gd name="T91" fmla="*/ 225 h 455"/>
                <a:gd name="T92" fmla="*/ 11 w 1103"/>
                <a:gd name="T93" fmla="*/ 198 h 455"/>
                <a:gd name="T94" fmla="*/ 49 w 1103"/>
                <a:gd name="T95" fmla="*/ 151 h 455"/>
                <a:gd name="T96" fmla="*/ 114 w 1103"/>
                <a:gd name="T97" fmla="*/ 130 h 455"/>
                <a:gd name="T98" fmla="*/ 188 w 1103"/>
                <a:gd name="T99" fmla="*/ 113 h 455"/>
                <a:gd name="T100" fmla="*/ 177 w 1103"/>
                <a:gd name="T101" fmla="*/ 56 h 455"/>
                <a:gd name="T102" fmla="*/ 216 w 1103"/>
                <a:gd name="T103" fmla="*/ 0 h 455"/>
                <a:gd name="T104" fmla="*/ 281 w 1103"/>
                <a:gd name="T105" fmla="*/ 38 h 455"/>
                <a:gd name="T106" fmla="*/ 353 w 1103"/>
                <a:gd name="T107" fmla="*/ 111 h 455"/>
                <a:gd name="T108" fmla="*/ 437 w 1103"/>
                <a:gd name="T109" fmla="*/ 122 h 455"/>
                <a:gd name="T110" fmla="*/ 603 w 1103"/>
                <a:gd name="T111" fmla="*/ 120 h 455"/>
                <a:gd name="T112" fmla="*/ 791 w 1103"/>
                <a:gd name="T113" fmla="*/ 116 h 455"/>
                <a:gd name="T114" fmla="*/ 926 w 1103"/>
                <a:gd name="T115" fmla="*/ 113 h 455"/>
                <a:gd name="T116" fmla="*/ 987 w 1103"/>
                <a:gd name="T117" fmla="*/ 107 h 455"/>
                <a:gd name="T118" fmla="*/ 1059 w 1103"/>
                <a:gd name="T119" fmla="*/ 101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03" h="455">
                  <a:moveTo>
                    <a:pt x="1046" y="130"/>
                  </a:moveTo>
                  <a:lnTo>
                    <a:pt x="1044" y="130"/>
                  </a:lnTo>
                  <a:lnTo>
                    <a:pt x="1038" y="130"/>
                  </a:lnTo>
                  <a:lnTo>
                    <a:pt x="1032" y="130"/>
                  </a:lnTo>
                  <a:lnTo>
                    <a:pt x="1028" y="130"/>
                  </a:lnTo>
                  <a:lnTo>
                    <a:pt x="1023" y="130"/>
                  </a:lnTo>
                  <a:lnTo>
                    <a:pt x="1017" y="130"/>
                  </a:lnTo>
                  <a:lnTo>
                    <a:pt x="1009" y="130"/>
                  </a:lnTo>
                  <a:lnTo>
                    <a:pt x="1002" y="130"/>
                  </a:lnTo>
                  <a:lnTo>
                    <a:pt x="992" y="132"/>
                  </a:lnTo>
                  <a:lnTo>
                    <a:pt x="985" y="132"/>
                  </a:lnTo>
                  <a:lnTo>
                    <a:pt x="975" y="132"/>
                  </a:lnTo>
                  <a:lnTo>
                    <a:pt x="966" y="134"/>
                  </a:lnTo>
                  <a:lnTo>
                    <a:pt x="954" y="134"/>
                  </a:lnTo>
                  <a:lnTo>
                    <a:pt x="943" y="134"/>
                  </a:lnTo>
                  <a:lnTo>
                    <a:pt x="932" y="134"/>
                  </a:lnTo>
                  <a:lnTo>
                    <a:pt x="918" y="135"/>
                  </a:lnTo>
                  <a:lnTo>
                    <a:pt x="905" y="135"/>
                  </a:lnTo>
                  <a:lnTo>
                    <a:pt x="893" y="135"/>
                  </a:lnTo>
                  <a:lnTo>
                    <a:pt x="878" y="135"/>
                  </a:lnTo>
                  <a:lnTo>
                    <a:pt x="865" y="137"/>
                  </a:lnTo>
                  <a:lnTo>
                    <a:pt x="852" y="137"/>
                  </a:lnTo>
                  <a:lnTo>
                    <a:pt x="838" y="137"/>
                  </a:lnTo>
                  <a:lnTo>
                    <a:pt x="823" y="137"/>
                  </a:lnTo>
                  <a:lnTo>
                    <a:pt x="808" y="139"/>
                  </a:lnTo>
                  <a:lnTo>
                    <a:pt x="793" y="139"/>
                  </a:lnTo>
                  <a:lnTo>
                    <a:pt x="777" y="139"/>
                  </a:lnTo>
                  <a:lnTo>
                    <a:pt x="762" y="139"/>
                  </a:lnTo>
                  <a:lnTo>
                    <a:pt x="747" y="141"/>
                  </a:lnTo>
                  <a:lnTo>
                    <a:pt x="732" y="141"/>
                  </a:lnTo>
                  <a:lnTo>
                    <a:pt x="717" y="143"/>
                  </a:lnTo>
                  <a:lnTo>
                    <a:pt x="700" y="143"/>
                  </a:lnTo>
                  <a:lnTo>
                    <a:pt x="684" y="143"/>
                  </a:lnTo>
                  <a:lnTo>
                    <a:pt x="669" y="143"/>
                  </a:lnTo>
                  <a:lnTo>
                    <a:pt x="654" y="145"/>
                  </a:lnTo>
                  <a:lnTo>
                    <a:pt x="639" y="145"/>
                  </a:lnTo>
                  <a:lnTo>
                    <a:pt x="623" y="145"/>
                  </a:lnTo>
                  <a:lnTo>
                    <a:pt x="608" y="145"/>
                  </a:lnTo>
                  <a:lnTo>
                    <a:pt x="593" y="147"/>
                  </a:lnTo>
                  <a:lnTo>
                    <a:pt x="578" y="147"/>
                  </a:lnTo>
                  <a:lnTo>
                    <a:pt x="564" y="147"/>
                  </a:lnTo>
                  <a:lnTo>
                    <a:pt x="549" y="147"/>
                  </a:lnTo>
                  <a:lnTo>
                    <a:pt x="536" y="149"/>
                  </a:lnTo>
                  <a:lnTo>
                    <a:pt x="523" y="149"/>
                  </a:lnTo>
                  <a:lnTo>
                    <a:pt x="509" y="149"/>
                  </a:lnTo>
                  <a:lnTo>
                    <a:pt x="496" y="149"/>
                  </a:lnTo>
                  <a:lnTo>
                    <a:pt x="485" y="149"/>
                  </a:lnTo>
                  <a:lnTo>
                    <a:pt x="473" y="149"/>
                  </a:lnTo>
                  <a:lnTo>
                    <a:pt x="460" y="149"/>
                  </a:lnTo>
                  <a:lnTo>
                    <a:pt x="448" y="149"/>
                  </a:lnTo>
                  <a:lnTo>
                    <a:pt x="439" y="149"/>
                  </a:lnTo>
                  <a:lnTo>
                    <a:pt x="429" y="149"/>
                  </a:lnTo>
                  <a:lnTo>
                    <a:pt x="420" y="149"/>
                  </a:lnTo>
                  <a:lnTo>
                    <a:pt x="410" y="149"/>
                  </a:lnTo>
                  <a:lnTo>
                    <a:pt x="403" y="149"/>
                  </a:lnTo>
                  <a:lnTo>
                    <a:pt x="395" y="149"/>
                  </a:lnTo>
                  <a:lnTo>
                    <a:pt x="390" y="149"/>
                  </a:lnTo>
                  <a:lnTo>
                    <a:pt x="382" y="147"/>
                  </a:lnTo>
                  <a:lnTo>
                    <a:pt x="378" y="147"/>
                  </a:lnTo>
                  <a:lnTo>
                    <a:pt x="374" y="147"/>
                  </a:lnTo>
                  <a:lnTo>
                    <a:pt x="371" y="147"/>
                  </a:lnTo>
                  <a:lnTo>
                    <a:pt x="369" y="145"/>
                  </a:lnTo>
                  <a:lnTo>
                    <a:pt x="367" y="145"/>
                  </a:lnTo>
                  <a:lnTo>
                    <a:pt x="359" y="141"/>
                  </a:lnTo>
                  <a:lnTo>
                    <a:pt x="353" y="135"/>
                  </a:lnTo>
                  <a:lnTo>
                    <a:pt x="348" y="134"/>
                  </a:lnTo>
                  <a:lnTo>
                    <a:pt x="344" y="130"/>
                  </a:lnTo>
                  <a:lnTo>
                    <a:pt x="340" y="124"/>
                  </a:lnTo>
                  <a:lnTo>
                    <a:pt x="334" y="122"/>
                  </a:lnTo>
                  <a:lnTo>
                    <a:pt x="331" y="116"/>
                  </a:lnTo>
                  <a:lnTo>
                    <a:pt x="325" y="113"/>
                  </a:lnTo>
                  <a:lnTo>
                    <a:pt x="321" y="107"/>
                  </a:lnTo>
                  <a:lnTo>
                    <a:pt x="315" y="103"/>
                  </a:lnTo>
                  <a:lnTo>
                    <a:pt x="310" y="97"/>
                  </a:lnTo>
                  <a:lnTo>
                    <a:pt x="306" y="94"/>
                  </a:lnTo>
                  <a:lnTo>
                    <a:pt x="300" y="88"/>
                  </a:lnTo>
                  <a:lnTo>
                    <a:pt x="294" y="84"/>
                  </a:lnTo>
                  <a:lnTo>
                    <a:pt x="289" y="78"/>
                  </a:lnTo>
                  <a:lnTo>
                    <a:pt x="285" y="75"/>
                  </a:lnTo>
                  <a:lnTo>
                    <a:pt x="279" y="69"/>
                  </a:lnTo>
                  <a:lnTo>
                    <a:pt x="274" y="65"/>
                  </a:lnTo>
                  <a:lnTo>
                    <a:pt x="270" y="59"/>
                  </a:lnTo>
                  <a:lnTo>
                    <a:pt x="264" y="56"/>
                  </a:lnTo>
                  <a:lnTo>
                    <a:pt x="260" y="52"/>
                  </a:lnTo>
                  <a:lnTo>
                    <a:pt x="256" y="50"/>
                  </a:lnTo>
                  <a:lnTo>
                    <a:pt x="253" y="44"/>
                  </a:lnTo>
                  <a:lnTo>
                    <a:pt x="247" y="42"/>
                  </a:lnTo>
                  <a:lnTo>
                    <a:pt x="243" y="38"/>
                  </a:lnTo>
                  <a:lnTo>
                    <a:pt x="241" y="37"/>
                  </a:lnTo>
                  <a:lnTo>
                    <a:pt x="234" y="33"/>
                  </a:lnTo>
                  <a:lnTo>
                    <a:pt x="230" y="33"/>
                  </a:lnTo>
                  <a:lnTo>
                    <a:pt x="226" y="31"/>
                  </a:lnTo>
                  <a:lnTo>
                    <a:pt x="222" y="31"/>
                  </a:lnTo>
                  <a:lnTo>
                    <a:pt x="218" y="29"/>
                  </a:lnTo>
                  <a:lnTo>
                    <a:pt x="216" y="29"/>
                  </a:lnTo>
                  <a:lnTo>
                    <a:pt x="211" y="29"/>
                  </a:lnTo>
                  <a:lnTo>
                    <a:pt x="209" y="31"/>
                  </a:lnTo>
                  <a:lnTo>
                    <a:pt x="207" y="35"/>
                  </a:lnTo>
                  <a:lnTo>
                    <a:pt x="205" y="38"/>
                  </a:lnTo>
                  <a:lnTo>
                    <a:pt x="205" y="42"/>
                  </a:lnTo>
                  <a:lnTo>
                    <a:pt x="203" y="46"/>
                  </a:lnTo>
                  <a:lnTo>
                    <a:pt x="203" y="50"/>
                  </a:lnTo>
                  <a:lnTo>
                    <a:pt x="203" y="56"/>
                  </a:lnTo>
                  <a:lnTo>
                    <a:pt x="203" y="61"/>
                  </a:lnTo>
                  <a:lnTo>
                    <a:pt x="205" y="67"/>
                  </a:lnTo>
                  <a:lnTo>
                    <a:pt x="207" y="75"/>
                  </a:lnTo>
                  <a:lnTo>
                    <a:pt x="209" y="80"/>
                  </a:lnTo>
                  <a:lnTo>
                    <a:pt x="211" y="86"/>
                  </a:lnTo>
                  <a:lnTo>
                    <a:pt x="213" y="94"/>
                  </a:lnTo>
                  <a:lnTo>
                    <a:pt x="216" y="99"/>
                  </a:lnTo>
                  <a:lnTo>
                    <a:pt x="220" y="107"/>
                  </a:lnTo>
                  <a:lnTo>
                    <a:pt x="222" y="111"/>
                  </a:lnTo>
                  <a:lnTo>
                    <a:pt x="224" y="116"/>
                  </a:lnTo>
                  <a:lnTo>
                    <a:pt x="226" y="120"/>
                  </a:lnTo>
                  <a:lnTo>
                    <a:pt x="230" y="126"/>
                  </a:lnTo>
                  <a:lnTo>
                    <a:pt x="232" y="132"/>
                  </a:lnTo>
                  <a:lnTo>
                    <a:pt x="234" y="134"/>
                  </a:lnTo>
                  <a:lnTo>
                    <a:pt x="232" y="134"/>
                  </a:lnTo>
                  <a:lnTo>
                    <a:pt x="230" y="134"/>
                  </a:lnTo>
                  <a:lnTo>
                    <a:pt x="226" y="134"/>
                  </a:lnTo>
                  <a:lnTo>
                    <a:pt x="224" y="135"/>
                  </a:lnTo>
                  <a:lnTo>
                    <a:pt x="218" y="135"/>
                  </a:lnTo>
                  <a:lnTo>
                    <a:pt x="213" y="135"/>
                  </a:lnTo>
                  <a:lnTo>
                    <a:pt x="207" y="135"/>
                  </a:lnTo>
                  <a:lnTo>
                    <a:pt x="203" y="137"/>
                  </a:lnTo>
                  <a:lnTo>
                    <a:pt x="194" y="137"/>
                  </a:lnTo>
                  <a:lnTo>
                    <a:pt x="188" y="139"/>
                  </a:lnTo>
                  <a:lnTo>
                    <a:pt x="180" y="139"/>
                  </a:lnTo>
                  <a:lnTo>
                    <a:pt x="173" y="141"/>
                  </a:lnTo>
                  <a:lnTo>
                    <a:pt x="169" y="141"/>
                  </a:lnTo>
                  <a:lnTo>
                    <a:pt x="165" y="143"/>
                  </a:lnTo>
                  <a:lnTo>
                    <a:pt x="159" y="143"/>
                  </a:lnTo>
                  <a:lnTo>
                    <a:pt x="156" y="143"/>
                  </a:lnTo>
                  <a:lnTo>
                    <a:pt x="152" y="145"/>
                  </a:lnTo>
                  <a:lnTo>
                    <a:pt x="148" y="145"/>
                  </a:lnTo>
                  <a:lnTo>
                    <a:pt x="144" y="145"/>
                  </a:lnTo>
                  <a:lnTo>
                    <a:pt x="140" y="147"/>
                  </a:lnTo>
                  <a:lnTo>
                    <a:pt x="137" y="147"/>
                  </a:lnTo>
                  <a:lnTo>
                    <a:pt x="131" y="149"/>
                  </a:lnTo>
                  <a:lnTo>
                    <a:pt x="127" y="149"/>
                  </a:lnTo>
                  <a:lnTo>
                    <a:pt x="123" y="149"/>
                  </a:lnTo>
                  <a:lnTo>
                    <a:pt x="119" y="151"/>
                  </a:lnTo>
                  <a:lnTo>
                    <a:pt x="114" y="151"/>
                  </a:lnTo>
                  <a:lnTo>
                    <a:pt x="110" y="151"/>
                  </a:lnTo>
                  <a:lnTo>
                    <a:pt x="108" y="153"/>
                  </a:lnTo>
                  <a:lnTo>
                    <a:pt x="99" y="154"/>
                  </a:lnTo>
                  <a:lnTo>
                    <a:pt x="93" y="156"/>
                  </a:lnTo>
                  <a:lnTo>
                    <a:pt x="85" y="158"/>
                  </a:lnTo>
                  <a:lnTo>
                    <a:pt x="80" y="160"/>
                  </a:lnTo>
                  <a:lnTo>
                    <a:pt x="74" y="162"/>
                  </a:lnTo>
                  <a:lnTo>
                    <a:pt x="68" y="164"/>
                  </a:lnTo>
                  <a:lnTo>
                    <a:pt x="64" y="166"/>
                  </a:lnTo>
                  <a:lnTo>
                    <a:pt x="61" y="168"/>
                  </a:lnTo>
                  <a:lnTo>
                    <a:pt x="57" y="172"/>
                  </a:lnTo>
                  <a:lnTo>
                    <a:pt x="55" y="175"/>
                  </a:lnTo>
                  <a:lnTo>
                    <a:pt x="57" y="177"/>
                  </a:lnTo>
                  <a:lnTo>
                    <a:pt x="59" y="181"/>
                  </a:lnTo>
                  <a:lnTo>
                    <a:pt x="62" y="183"/>
                  </a:lnTo>
                  <a:lnTo>
                    <a:pt x="68" y="187"/>
                  </a:lnTo>
                  <a:lnTo>
                    <a:pt x="72" y="189"/>
                  </a:lnTo>
                  <a:lnTo>
                    <a:pt x="80" y="191"/>
                  </a:lnTo>
                  <a:lnTo>
                    <a:pt x="85" y="192"/>
                  </a:lnTo>
                  <a:lnTo>
                    <a:pt x="93" y="194"/>
                  </a:lnTo>
                  <a:lnTo>
                    <a:pt x="99" y="194"/>
                  </a:lnTo>
                  <a:lnTo>
                    <a:pt x="104" y="196"/>
                  </a:lnTo>
                  <a:lnTo>
                    <a:pt x="110" y="198"/>
                  </a:lnTo>
                  <a:lnTo>
                    <a:pt x="114" y="200"/>
                  </a:lnTo>
                  <a:lnTo>
                    <a:pt x="119" y="202"/>
                  </a:lnTo>
                  <a:lnTo>
                    <a:pt x="119" y="208"/>
                  </a:lnTo>
                  <a:lnTo>
                    <a:pt x="118" y="210"/>
                  </a:lnTo>
                  <a:lnTo>
                    <a:pt x="112" y="213"/>
                  </a:lnTo>
                  <a:lnTo>
                    <a:pt x="106" y="217"/>
                  </a:lnTo>
                  <a:lnTo>
                    <a:pt x="100" y="223"/>
                  </a:lnTo>
                  <a:lnTo>
                    <a:pt x="97" y="225"/>
                  </a:lnTo>
                  <a:lnTo>
                    <a:pt x="91" y="229"/>
                  </a:lnTo>
                  <a:lnTo>
                    <a:pt x="87" y="230"/>
                  </a:lnTo>
                  <a:lnTo>
                    <a:pt x="83" y="234"/>
                  </a:lnTo>
                  <a:lnTo>
                    <a:pt x="80" y="236"/>
                  </a:lnTo>
                  <a:lnTo>
                    <a:pt x="76" y="240"/>
                  </a:lnTo>
                  <a:lnTo>
                    <a:pt x="70" y="244"/>
                  </a:lnTo>
                  <a:lnTo>
                    <a:pt x="66" y="248"/>
                  </a:lnTo>
                  <a:lnTo>
                    <a:pt x="62" y="249"/>
                  </a:lnTo>
                  <a:lnTo>
                    <a:pt x="59" y="253"/>
                  </a:lnTo>
                  <a:lnTo>
                    <a:pt x="55" y="255"/>
                  </a:lnTo>
                  <a:lnTo>
                    <a:pt x="51" y="259"/>
                  </a:lnTo>
                  <a:lnTo>
                    <a:pt x="43" y="265"/>
                  </a:lnTo>
                  <a:lnTo>
                    <a:pt x="40" y="270"/>
                  </a:lnTo>
                  <a:lnTo>
                    <a:pt x="36" y="276"/>
                  </a:lnTo>
                  <a:lnTo>
                    <a:pt x="36" y="280"/>
                  </a:lnTo>
                  <a:lnTo>
                    <a:pt x="36" y="282"/>
                  </a:lnTo>
                  <a:lnTo>
                    <a:pt x="40" y="284"/>
                  </a:lnTo>
                  <a:lnTo>
                    <a:pt x="43" y="284"/>
                  </a:lnTo>
                  <a:lnTo>
                    <a:pt x="49" y="286"/>
                  </a:lnTo>
                  <a:lnTo>
                    <a:pt x="53" y="286"/>
                  </a:lnTo>
                  <a:lnTo>
                    <a:pt x="57" y="286"/>
                  </a:lnTo>
                  <a:lnTo>
                    <a:pt x="61" y="286"/>
                  </a:lnTo>
                  <a:lnTo>
                    <a:pt x="64" y="286"/>
                  </a:lnTo>
                  <a:lnTo>
                    <a:pt x="68" y="286"/>
                  </a:lnTo>
                  <a:lnTo>
                    <a:pt x="72" y="286"/>
                  </a:lnTo>
                  <a:lnTo>
                    <a:pt x="78" y="286"/>
                  </a:lnTo>
                  <a:lnTo>
                    <a:pt x="81" y="286"/>
                  </a:lnTo>
                  <a:lnTo>
                    <a:pt x="85" y="286"/>
                  </a:lnTo>
                  <a:lnTo>
                    <a:pt x="91" y="286"/>
                  </a:lnTo>
                  <a:lnTo>
                    <a:pt x="95" y="286"/>
                  </a:lnTo>
                  <a:lnTo>
                    <a:pt x="99" y="286"/>
                  </a:lnTo>
                  <a:lnTo>
                    <a:pt x="102" y="284"/>
                  </a:lnTo>
                  <a:lnTo>
                    <a:pt x="108" y="284"/>
                  </a:lnTo>
                  <a:lnTo>
                    <a:pt x="110" y="284"/>
                  </a:lnTo>
                  <a:lnTo>
                    <a:pt x="114" y="284"/>
                  </a:lnTo>
                  <a:lnTo>
                    <a:pt x="118" y="284"/>
                  </a:lnTo>
                  <a:lnTo>
                    <a:pt x="121" y="284"/>
                  </a:lnTo>
                  <a:lnTo>
                    <a:pt x="125" y="284"/>
                  </a:lnTo>
                  <a:lnTo>
                    <a:pt x="129" y="284"/>
                  </a:lnTo>
                  <a:lnTo>
                    <a:pt x="133" y="282"/>
                  </a:lnTo>
                  <a:lnTo>
                    <a:pt x="139" y="282"/>
                  </a:lnTo>
                  <a:lnTo>
                    <a:pt x="140" y="282"/>
                  </a:lnTo>
                  <a:lnTo>
                    <a:pt x="142" y="282"/>
                  </a:lnTo>
                  <a:lnTo>
                    <a:pt x="140" y="282"/>
                  </a:lnTo>
                  <a:lnTo>
                    <a:pt x="139" y="284"/>
                  </a:lnTo>
                  <a:lnTo>
                    <a:pt x="133" y="288"/>
                  </a:lnTo>
                  <a:lnTo>
                    <a:pt x="129" y="291"/>
                  </a:lnTo>
                  <a:lnTo>
                    <a:pt x="121" y="297"/>
                  </a:lnTo>
                  <a:lnTo>
                    <a:pt x="116" y="303"/>
                  </a:lnTo>
                  <a:lnTo>
                    <a:pt x="108" y="308"/>
                  </a:lnTo>
                  <a:lnTo>
                    <a:pt x="102" y="314"/>
                  </a:lnTo>
                  <a:lnTo>
                    <a:pt x="95" y="320"/>
                  </a:lnTo>
                  <a:lnTo>
                    <a:pt x="89" y="327"/>
                  </a:lnTo>
                  <a:lnTo>
                    <a:pt x="83" y="333"/>
                  </a:lnTo>
                  <a:lnTo>
                    <a:pt x="80" y="339"/>
                  </a:lnTo>
                  <a:lnTo>
                    <a:pt x="76" y="343"/>
                  </a:lnTo>
                  <a:lnTo>
                    <a:pt x="76" y="348"/>
                  </a:lnTo>
                  <a:lnTo>
                    <a:pt x="76" y="352"/>
                  </a:lnTo>
                  <a:lnTo>
                    <a:pt x="81" y="356"/>
                  </a:lnTo>
                  <a:lnTo>
                    <a:pt x="85" y="358"/>
                  </a:lnTo>
                  <a:lnTo>
                    <a:pt x="93" y="358"/>
                  </a:lnTo>
                  <a:lnTo>
                    <a:pt x="97" y="358"/>
                  </a:lnTo>
                  <a:lnTo>
                    <a:pt x="100" y="360"/>
                  </a:lnTo>
                  <a:lnTo>
                    <a:pt x="104" y="360"/>
                  </a:lnTo>
                  <a:lnTo>
                    <a:pt x="110" y="360"/>
                  </a:lnTo>
                  <a:lnTo>
                    <a:pt x="114" y="360"/>
                  </a:lnTo>
                  <a:lnTo>
                    <a:pt x="118" y="360"/>
                  </a:lnTo>
                  <a:lnTo>
                    <a:pt x="123" y="358"/>
                  </a:lnTo>
                  <a:lnTo>
                    <a:pt x="129" y="358"/>
                  </a:lnTo>
                  <a:lnTo>
                    <a:pt x="133" y="358"/>
                  </a:lnTo>
                  <a:lnTo>
                    <a:pt x="139" y="358"/>
                  </a:lnTo>
                  <a:lnTo>
                    <a:pt x="142" y="358"/>
                  </a:lnTo>
                  <a:lnTo>
                    <a:pt x="148" y="358"/>
                  </a:lnTo>
                  <a:lnTo>
                    <a:pt x="152" y="356"/>
                  </a:lnTo>
                  <a:lnTo>
                    <a:pt x="158" y="356"/>
                  </a:lnTo>
                  <a:lnTo>
                    <a:pt x="161" y="354"/>
                  </a:lnTo>
                  <a:lnTo>
                    <a:pt x="167" y="354"/>
                  </a:lnTo>
                  <a:lnTo>
                    <a:pt x="171" y="352"/>
                  </a:lnTo>
                  <a:lnTo>
                    <a:pt x="175" y="352"/>
                  </a:lnTo>
                  <a:lnTo>
                    <a:pt x="178" y="350"/>
                  </a:lnTo>
                  <a:lnTo>
                    <a:pt x="182" y="350"/>
                  </a:lnTo>
                  <a:lnTo>
                    <a:pt x="188" y="348"/>
                  </a:lnTo>
                  <a:lnTo>
                    <a:pt x="194" y="348"/>
                  </a:lnTo>
                  <a:lnTo>
                    <a:pt x="197" y="348"/>
                  </a:lnTo>
                  <a:lnTo>
                    <a:pt x="197" y="348"/>
                  </a:lnTo>
                  <a:lnTo>
                    <a:pt x="197" y="350"/>
                  </a:lnTo>
                  <a:lnTo>
                    <a:pt x="194" y="354"/>
                  </a:lnTo>
                  <a:lnTo>
                    <a:pt x="190" y="358"/>
                  </a:lnTo>
                  <a:lnTo>
                    <a:pt x="188" y="362"/>
                  </a:lnTo>
                  <a:lnTo>
                    <a:pt x="186" y="365"/>
                  </a:lnTo>
                  <a:lnTo>
                    <a:pt x="184" y="369"/>
                  </a:lnTo>
                  <a:lnTo>
                    <a:pt x="182" y="373"/>
                  </a:lnTo>
                  <a:lnTo>
                    <a:pt x="182" y="377"/>
                  </a:lnTo>
                  <a:lnTo>
                    <a:pt x="182" y="381"/>
                  </a:lnTo>
                  <a:lnTo>
                    <a:pt x="182" y="384"/>
                  </a:lnTo>
                  <a:lnTo>
                    <a:pt x="184" y="386"/>
                  </a:lnTo>
                  <a:lnTo>
                    <a:pt x="186" y="390"/>
                  </a:lnTo>
                  <a:lnTo>
                    <a:pt x="190" y="390"/>
                  </a:lnTo>
                  <a:lnTo>
                    <a:pt x="196" y="392"/>
                  </a:lnTo>
                  <a:lnTo>
                    <a:pt x="197" y="390"/>
                  </a:lnTo>
                  <a:lnTo>
                    <a:pt x="203" y="390"/>
                  </a:lnTo>
                  <a:lnTo>
                    <a:pt x="205" y="388"/>
                  </a:lnTo>
                  <a:lnTo>
                    <a:pt x="211" y="388"/>
                  </a:lnTo>
                  <a:lnTo>
                    <a:pt x="215" y="386"/>
                  </a:lnTo>
                  <a:lnTo>
                    <a:pt x="220" y="384"/>
                  </a:lnTo>
                  <a:lnTo>
                    <a:pt x="226" y="383"/>
                  </a:lnTo>
                  <a:lnTo>
                    <a:pt x="234" y="381"/>
                  </a:lnTo>
                  <a:lnTo>
                    <a:pt x="239" y="379"/>
                  </a:lnTo>
                  <a:lnTo>
                    <a:pt x="245" y="375"/>
                  </a:lnTo>
                  <a:lnTo>
                    <a:pt x="253" y="373"/>
                  </a:lnTo>
                  <a:lnTo>
                    <a:pt x="260" y="369"/>
                  </a:lnTo>
                  <a:lnTo>
                    <a:pt x="266" y="367"/>
                  </a:lnTo>
                  <a:lnTo>
                    <a:pt x="274" y="364"/>
                  </a:lnTo>
                  <a:lnTo>
                    <a:pt x="277" y="362"/>
                  </a:lnTo>
                  <a:lnTo>
                    <a:pt x="281" y="362"/>
                  </a:lnTo>
                  <a:lnTo>
                    <a:pt x="285" y="360"/>
                  </a:lnTo>
                  <a:lnTo>
                    <a:pt x="289" y="358"/>
                  </a:lnTo>
                  <a:lnTo>
                    <a:pt x="296" y="354"/>
                  </a:lnTo>
                  <a:lnTo>
                    <a:pt x="304" y="352"/>
                  </a:lnTo>
                  <a:lnTo>
                    <a:pt x="312" y="348"/>
                  </a:lnTo>
                  <a:lnTo>
                    <a:pt x="319" y="345"/>
                  </a:lnTo>
                  <a:lnTo>
                    <a:pt x="325" y="343"/>
                  </a:lnTo>
                  <a:lnTo>
                    <a:pt x="332" y="339"/>
                  </a:lnTo>
                  <a:lnTo>
                    <a:pt x="340" y="337"/>
                  </a:lnTo>
                  <a:lnTo>
                    <a:pt x="346" y="335"/>
                  </a:lnTo>
                  <a:lnTo>
                    <a:pt x="351" y="333"/>
                  </a:lnTo>
                  <a:lnTo>
                    <a:pt x="357" y="331"/>
                  </a:lnTo>
                  <a:lnTo>
                    <a:pt x="363" y="329"/>
                  </a:lnTo>
                  <a:lnTo>
                    <a:pt x="369" y="327"/>
                  </a:lnTo>
                  <a:lnTo>
                    <a:pt x="372" y="327"/>
                  </a:lnTo>
                  <a:lnTo>
                    <a:pt x="376" y="326"/>
                  </a:lnTo>
                  <a:lnTo>
                    <a:pt x="380" y="326"/>
                  </a:lnTo>
                  <a:lnTo>
                    <a:pt x="384" y="327"/>
                  </a:lnTo>
                  <a:lnTo>
                    <a:pt x="388" y="327"/>
                  </a:lnTo>
                  <a:lnTo>
                    <a:pt x="393" y="327"/>
                  </a:lnTo>
                  <a:lnTo>
                    <a:pt x="397" y="327"/>
                  </a:lnTo>
                  <a:lnTo>
                    <a:pt x="401" y="327"/>
                  </a:lnTo>
                  <a:lnTo>
                    <a:pt x="407" y="327"/>
                  </a:lnTo>
                  <a:lnTo>
                    <a:pt x="412" y="327"/>
                  </a:lnTo>
                  <a:lnTo>
                    <a:pt x="416" y="327"/>
                  </a:lnTo>
                  <a:lnTo>
                    <a:pt x="424" y="327"/>
                  </a:lnTo>
                  <a:lnTo>
                    <a:pt x="429" y="327"/>
                  </a:lnTo>
                  <a:lnTo>
                    <a:pt x="437" y="329"/>
                  </a:lnTo>
                  <a:lnTo>
                    <a:pt x="445" y="329"/>
                  </a:lnTo>
                  <a:lnTo>
                    <a:pt x="452" y="329"/>
                  </a:lnTo>
                  <a:lnTo>
                    <a:pt x="460" y="329"/>
                  </a:lnTo>
                  <a:lnTo>
                    <a:pt x="469" y="331"/>
                  </a:lnTo>
                  <a:lnTo>
                    <a:pt x="477" y="331"/>
                  </a:lnTo>
                  <a:lnTo>
                    <a:pt x="487" y="331"/>
                  </a:lnTo>
                  <a:lnTo>
                    <a:pt x="496" y="331"/>
                  </a:lnTo>
                  <a:lnTo>
                    <a:pt x="506" y="333"/>
                  </a:lnTo>
                  <a:lnTo>
                    <a:pt x="515" y="333"/>
                  </a:lnTo>
                  <a:lnTo>
                    <a:pt x="525" y="333"/>
                  </a:lnTo>
                  <a:lnTo>
                    <a:pt x="534" y="335"/>
                  </a:lnTo>
                  <a:lnTo>
                    <a:pt x="545" y="335"/>
                  </a:lnTo>
                  <a:lnTo>
                    <a:pt x="555" y="335"/>
                  </a:lnTo>
                  <a:lnTo>
                    <a:pt x="566" y="335"/>
                  </a:lnTo>
                  <a:lnTo>
                    <a:pt x="576" y="337"/>
                  </a:lnTo>
                  <a:lnTo>
                    <a:pt x="587" y="337"/>
                  </a:lnTo>
                  <a:lnTo>
                    <a:pt x="597" y="337"/>
                  </a:lnTo>
                  <a:lnTo>
                    <a:pt x="608" y="337"/>
                  </a:lnTo>
                  <a:lnTo>
                    <a:pt x="620" y="339"/>
                  </a:lnTo>
                  <a:lnTo>
                    <a:pt x="631" y="339"/>
                  </a:lnTo>
                  <a:lnTo>
                    <a:pt x="641" y="339"/>
                  </a:lnTo>
                  <a:lnTo>
                    <a:pt x="650" y="341"/>
                  </a:lnTo>
                  <a:lnTo>
                    <a:pt x="661" y="341"/>
                  </a:lnTo>
                  <a:lnTo>
                    <a:pt x="671" y="341"/>
                  </a:lnTo>
                  <a:lnTo>
                    <a:pt x="682" y="341"/>
                  </a:lnTo>
                  <a:lnTo>
                    <a:pt x="692" y="343"/>
                  </a:lnTo>
                  <a:lnTo>
                    <a:pt x="703" y="343"/>
                  </a:lnTo>
                  <a:lnTo>
                    <a:pt x="713" y="343"/>
                  </a:lnTo>
                  <a:lnTo>
                    <a:pt x="722" y="343"/>
                  </a:lnTo>
                  <a:lnTo>
                    <a:pt x="732" y="345"/>
                  </a:lnTo>
                  <a:lnTo>
                    <a:pt x="741" y="345"/>
                  </a:lnTo>
                  <a:lnTo>
                    <a:pt x="751" y="345"/>
                  </a:lnTo>
                  <a:lnTo>
                    <a:pt x="758" y="345"/>
                  </a:lnTo>
                  <a:lnTo>
                    <a:pt x="768" y="346"/>
                  </a:lnTo>
                  <a:lnTo>
                    <a:pt x="777" y="346"/>
                  </a:lnTo>
                  <a:lnTo>
                    <a:pt x="785" y="348"/>
                  </a:lnTo>
                  <a:lnTo>
                    <a:pt x="793" y="348"/>
                  </a:lnTo>
                  <a:lnTo>
                    <a:pt x="800" y="348"/>
                  </a:lnTo>
                  <a:lnTo>
                    <a:pt x="806" y="348"/>
                  </a:lnTo>
                  <a:lnTo>
                    <a:pt x="814" y="350"/>
                  </a:lnTo>
                  <a:lnTo>
                    <a:pt x="819" y="350"/>
                  </a:lnTo>
                  <a:lnTo>
                    <a:pt x="825" y="350"/>
                  </a:lnTo>
                  <a:lnTo>
                    <a:pt x="831" y="350"/>
                  </a:lnTo>
                  <a:lnTo>
                    <a:pt x="836" y="352"/>
                  </a:lnTo>
                  <a:lnTo>
                    <a:pt x="838" y="352"/>
                  </a:lnTo>
                  <a:lnTo>
                    <a:pt x="844" y="352"/>
                  </a:lnTo>
                  <a:lnTo>
                    <a:pt x="846" y="354"/>
                  </a:lnTo>
                  <a:lnTo>
                    <a:pt x="850" y="354"/>
                  </a:lnTo>
                  <a:lnTo>
                    <a:pt x="852" y="354"/>
                  </a:lnTo>
                  <a:lnTo>
                    <a:pt x="854" y="356"/>
                  </a:lnTo>
                  <a:lnTo>
                    <a:pt x="854" y="358"/>
                  </a:lnTo>
                  <a:lnTo>
                    <a:pt x="854" y="360"/>
                  </a:lnTo>
                  <a:lnTo>
                    <a:pt x="854" y="364"/>
                  </a:lnTo>
                  <a:lnTo>
                    <a:pt x="854" y="369"/>
                  </a:lnTo>
                  <a:lnTo>
                    <a:pt x="854" y="375"/>
                  </a:lnTo>
                  <a:lnTo>
                    <a:pt x="855" y="381"/>
                  </a:lnTo>
                  <a:lnTo>
                    <a:pt x="855" y="386"/>
                  </a:lnTo>
                  <a:lnTo>
                    <a:pt x="857" y="394"/>
                  </a:lnTo>
                  <a:lnTo>
                    <a:pt x="857" y="400"/>
                  </a:lnTo>
                  <a:lnTo>
                    <a:pt x="857" y="405"/>
                  </a:lnTo>
                  <a:lnTo>
                    <a:pt x="857" y="411"/>
                  </a:lnTo>
                  <a:lnTo>
                    <a:pt x="857" y="417"/>
                  </a:lnTo>
                  <a:lnTo>
                    <a:pt x="857" y="421"/>
                  </a:lnTo>
                  <a:lnTo>
                    <a:pt x="857" y="424"/>
                  </a:lnTo>
                  <a:lnTo>
                    <a:pt x="857" y="426"/>
                  </a:lnTo>
                  <a:lnTo>
                    <a:pt x="859" y="428"/>
                  </a:lnTo>
                  <a:lnTo>
                    <a:pt x="859" y="426"/>
                  </a:lnTo>
                  <a:lnTo>
                    <a:pt x="865" y="426"/>
                  </a:lnTo>
                  <a:lnTo>
                    <a:pt x="867" y="426"/>
                  </a:lnTo>
                  <a:lnTo>
                    <a:pt x="873" y="426"/>
                  </a:lnTo>
                  <a:lnTo>
                    <a:pt x="876" y="426"/>
                  </a:lnTo>
                  <a:lnTo>
                    <a:pt x="882" y="426"/>
                  </a:lnTo>
                  <a:lnTo>
                    <a:pt x="888" y="424"/>
                  </a:lnTo>
                  <a:lnTo>
                    <a:pt x="893" y="424"/>
                  </a:lnTo>
                  <a:lnTo>
                    <a:pt x="901" y="424"/>
                  </a:lnTo>
                  <a:lnTo>
                    <a:pt x="909" y="422"/>
                  </a:lnTo>
                  <a:lnTo>
                    <a:pt x="914" y="422"/>
                  </a:lnTo>
                  <a:lnTo>
                    <a:pt x="924" y="421"/>
                  </a:lnTo>
                  <a:lnTo>
                    <a:pt x="928" y="421"/>
                  </a:lnTo>
                  <a:lnTo>
                    <a:pt x="932" y="421"/>
                  </a:lnTo>
                  <a:lnTo>
                    <a:pt x="935" y="419"/>
                  </a:lnTo>
                  <a:lnTo>
                    <a:pt x="939" y="419"/>
                  </a:lnTo>
                  <a:lnTo>
                    <a:pt x="943" y="419"/>
                  </a:lnTo>
                  <a:lnTo>
                    <a:pt x="947" y="417"/>
                  </a:lnTo>
                  <a:lnTo>
                    <a:pt x="952" y="417"/>
                  </a:lnTo>
                  <a:lnTo>
                    <a:pt x="956" y="417"/>
                  </a:lnTo>
                  <a:lnTo>
                    <a:pt x="960" y="415"/>
                  </a:lnTo>
                  <a:lnTo>
                    <a:pt x="964" y="415"/>
                  </a:lnTo>
                  <a:lnTo>
                    <a:pt x="968" y="413"/>
                  </a:lnTo>
                  <a:lnTo>
                    <a:pt x="973" y="413"/>
                  </a:lnTo>
                  <a:lnTo>
                    <a:pt x="977" y="411"/>
                  </a:lnTo>
                  <a:lnTo>
                    <a:pt x="981" y="411"/>
                  </a:lnTo>
                  <a:lnTo>
                    <a:pt x="985" y="409"/>
                  </a:lnTo>
                  <a:lnTo>
                    <a:pt x="989" y="409"/>
                  </a:lnTo>
                  <a:lnTo>
                    <a:pt x="994" y="407"/>
                  </a:lnTo>
                  <a:lnTo>
                    <a:pt x="998" y="407"/>
                  </a:lnTo>
                  <a:lnTo>
                    <a:pt x="1002" y="405"/>
                  </a:lnTo>
                  <a:lnTo>
                    <a:pt x="1006" y="403"/>
                  </a:lnTo>
                  <a:lnTo>
                    <a:pt x="1009" y="402"/>
                  </a:lnTo>
                  <a:lnTo>
                    <a:pt x="1013" y="402"/>
                  </a:lnTo>
                  <a:lnTo>
                    <a:pt x="1017" y="398"/>
                  </a:lnTo>
                  <a:lnTo>
                    <a:pt x="1021" y="398"/>
                  </a:lnTo>
                  <a:lnTo>
                    <a:pt x="1028" y="394"/>
                  </a:lnTo>
                  <a:lnTo>
                    <a:pt x="1036" y="390"/>
                  </a:lnTo>
                  <a:lnTo>
                    <a:pt x="1042" y="386"/>
                  </a:lnTo>
                  <a:lnTo>
                    <a:pt x="1048" y="383"/>
                  </a:lnTo>
                  <a:lnTo>
                    <a:pt x="1053" y="379"/>
                  </a:lnTo>
                  <a:lnTo>
                    <a:pt x="1059" y="375"/>
                  </a:lnTo>
                  <a:lnTo>
                    <a:pt x="1063" y="369"/>
                  </a:lnTo>
                  <a:lnTo>
                    <a:pt x="1067" y="365"/>
                  </a:lnTo>
                  <a:lnTo>
                    <a:pt x="1070" y="362"/>
                  </a:lnTo>
                  <a:lnTo>
                    <a:pt x="1074" y="358"/>
                  </a:lnTo>
                  <a:lnTo>
                    <a:pt x="1080" y="352"/>
                  </a:lnTo>
                  <a:lnTo>
                    <a:pt x="1084" y="348"/>
                  </a:lnTo>
                  <a:lnTo>
                    <a:pt x="1089" y="343"/>
                  </a:lnTo>
                  <a:lnTo>
                    <a:pt x="1093" y="343"/>
                  </a:lnTo>
                  <a:lnTo>
                    <a:pt x="1095" y="343"/>
                  </a:lnTo>
                  <a:lnTo>
                    <a:pt x="1097" y="346"/>
                  </a:lnTo>
                  <a:lnTo>
                    <a:pt x="1099" y="350"/>
                  </a:lnTo>
                  <a:lnTo>
                    <a:pt x="1103" y="356"/>
                  </a:lnTo>
                  <a:lnTo>
                    <a:pt x="1103" y="358"/>
                  </a:lnTo>
                  <a:lnTo>
                    <a:pt x="1103" y="362"/>
                  </a:lnTo>
                  <a:lnTo>
                    <a:pt x="1103" y="365"/>
                  </a:lnTo>
                  <a:lnTo>
                    <a:pt x="1103" y="369"/>
                  </a:lnTo>
                  <a:lnTo>
                    <a:pt x="1103" y="375"/>
                  </a:lnTo>
                  <a:lnTo>
                    <a:pt x="1103" y="381"/>
                  </a:lnTo>
                  <a:lnTo>
                    <a:pt x="1103" y="386"/>
                  </a:lnTo>
                  <a:lnTo>
                    <a:pt x="1103" y="392"/>
                  </a:lnTo>
                  <a:lnTo>
                    <a:pt x="1103" y="398"/>
                  </a:lnTo>
                  <a:lnTo>
                    <a:pt x="1101" y="403"/>
                  </a:lnTo>
                  <a:lnTo>
                    <a:pt x="1101" y="409"/>
                  </a:lnTo>
                  <a:lnTo>
                    <a:pt x="1099" y="413"/>
                  </a:lnTo>
                  <a:lnTo>
                    <a:pt x="1097" y="419"/>
                  </a:lnTo>
                  <a:lnTo>
                    <a:pt x="1095" y="422"/>
                  </a:lnTo>
                  <a:lnTo>
                    <a:pt x="1093" y="426"/>
                  </a:lnTo>
                  <a:lnTo>
                    <a:pt x="1087" y="428"/>
                  </a:lnTo>
                  <a:lnTo>
                    <a:pt x="1082" y="428"/>
                  </a:lnTo>
                  <a:lnTo>
                    <a:pt x="1076" y="424"/>
                  </a:lnTo>
                  <a:lnTo>
                    <a:pt x="1070" y="422"/>
                  </a:lnTo>
                  <a:lnTo>
                    <a:pt x="1063" y="417"/>
                  </a:lnTo>
                  <a:lnTo>
                    <a:pt x="1057" y="415"/>
                  </a:lnTo>
                  <a:lnTo>
                    <a:pt x="1051" y="413"/>
                  </a:lnTo>
                  <a:lnTo>
                    <a:pt x="1048" y="415"/>
                  </a:lnTo>
                  <a:lnTo>
                    <a:pt x="1044" y="417"/>
                  </a:lnTo>
                  <a:lnTo>
                    <a:pt x="1040" y="421"/>
                  </a:lnTo>
                  <a:lnTo>
                    <a:pt x="1034" y="422"/>
                  </a:lnTo>
                  <a:lnTo>
                    <a:pt x="1030" y="424"/>
                  </a:lnTo>
                  <a:lnTo>
                    <a:pt x="1027" y="428"/>
                  </a:lnTo>
                  <a:lnTo>
                    <a:pt x="1021" y="430"/>
                  </a:lnTo>
                  <a:lnTo>
                    <a:pt x="1017" y="432"/>
                  </a:lnTo>
                  <a:lnTo>
                    <a:pt x="1013" y="434"/>
                  </a:lnTo>
                  <a:lnTo>
                    <a:pt x="1008" y="436"/>
                  </a:lnTo>
                  <a:lnTo>
                    <a:pt x="1004" y="438"/>
                  </a:lnTo>
                  <a:lnTo>
                    <a:pt x="998" y="440"/>
                  </a:lnTo>
                  <a:lnTo>
                    <a:pt x="994" y="441"/>
                  </a:lnTo>
                  <a:lnTo>
                    <a:pt x="989" y="443"/>
                  </a:lnTo>
                  <a:lnTo>
                    <a:pt x="983" y="443"/>
                  </a:lnTo>
                  <a:lnTo>
                    <a:pt x="977" y="445"/>
                  </a:lnTo>
                  <a:lnTo>
                    <a:pt x="971" y="447"/>
                  </a:lnTo>
                  <a:lnTo>
                    <a:pt x="964" y="449"/>
                  </a:lnTo>
                  <a:lnTo>
                    <a:pt x="958" y="449"/>
                  </a:lnTo>
                  <a:lnTo>
                    <a:pt x="952" y="451"/>
                  </a:lnTo>
                  <a:lnTo>
                    <a:pt x="945" y="451"/>
                  </a:lnTo>
                  <a:lnTo>
                    <a:pt x="937" y="451"/>
                  </a:lnTo>
                  <a:lnTo>
                    <a:pt x="932" y="453"/>
                  </a:lnTo>
                  <a:lnTo>
                    <a:pt x="924" y="453"/>
                  </a:lnTo>
                  <a:lnTo>
                    <a:pt x="916" y="455"/>
                  </a:lnTo>
                  <a:lnTo>
                    <a:pt x="912" y="455"/>
                  </a:lnTo>
                  <a:lnTo>
                    <a:pt x="907" y="455"/>
                  </a:lnTo>
                  <a:lnTo>
                    <a:pt x="903" y="455"/>
                  </a:lnTo>
                  <a:lnTo>
                    <a:pt x="899" y="455"/>
                  </a:lnTo>
                  <a:lnTo>
                    <a:pt x="895" y="455"/>
                  </a:lnTo>
                  <a:lnTo>
                    <a:pt x="892" y="455"/>
                  </a:lnTo>
                  <a:lnTo>
                    <a:pt x="888" y="455"/>
                  </a:lnTo>
                  <a:lnTo>
                    <a:pt x="884" y="455"/>
                  </a:lnTo>
                  <a:lnTo>
                    <a:pt x="878" y="455"/>
                  </a:lnTo>
                  <a:lnTo>
                    <a:pt x="874" y="455"/>
                  </a:lnTo>
                  <a:lnTo>
                    <a:pt x="869" y="455"/>
                  </a:lnTo>
                  <a:lnTo>
                    <a:pt x="865" y="455"/>
                  </a:lnTo>
                  <a:lnTo>
                    <a:pt x="859" y="455"/>
                  </a:lnTo>
                  <a:lnTo>
                    <a:pt x="855" y="455"/>
                  </a:lnTo>
                  <a:lnTo>
                    <a:pt x="852" y="455"/>
                  </a:lnTo>
                  <a:lnTo>
                    <a:pt x="846" y="455"/>
                  </a:lnTo>
                  <a:lnTo>
                    <a:pt x="844" y="455"/>
                  </a:lnTo>
                  <a:lnTo>
                    <a:pt x="838" y="451"/>
                  </a:lnTo>
                  <a:lnTo>
                    <a:pt x="831" y="445"/>
                  </a:lnTo>
                  <a:lnTo>
                    <a:pt x="827" y="440"/>
                  </a:lnTo>
                  <a:lnTo>
                    <a:pt x="825" y="434"/>
                  </a:lnTo>
                  <a:lnTo>
                    <a:pt x="825" y="428"/>
                  </a:lnTo>
                  <a:lnTo>
                    <a:pt x="825" y="422"/>
                  </a:lnTo>
                  <a:lnTo>
                    <a:pt x="825" y="419"/>
                  </a:lnTo>
                  <a:lnTo>
                    <a:pt x="825" y="413"/>
                  </a:lnTo>
                  <a:lnTo>
                    <a:pt x="825" y="409"/>
                  </a:lnTo>
                  <a:lnTo>
                    <a:pt x="825" y="403"/>
                  </a:lnTo>
                  <a:lnTo>
                    <a:pt x="825" y="400"/>
                  </a:lnTo>
                  <a:lnTo>
                    <a:pt x="825" y="396"/>
                  </a:lnTo>
                  <a:lnTo>
                    <a:pt x="825" y="392"/>
                  </a:lnTo>
                  <a:lnTo>
                    <a:pt x="825" y="388"/>
                  </a:lnTo>
                  <a:lnTo>
                    <a:pt x="825" y="386"/>
                  </a:lnTo>
                  <a:lnTo>
                    <a:pt x="823" y="384"/>
                  </a:lnTo>
                  <a:lnTo>
                    <a:pt x="819" y="384"/>
                  </a:lnTo>
                  <a:lnTo>
                    <a:pt x="817" y="384"/>
                  </a:lnTo>
                  <a:lnTo>
                    <a:pt x="814" y="384"/>
                  </a:lnTo>
                  <a:lnTo>
                    <a:pt x="810" y="384"/>
                  </a:lnTo>
                  <a:lnTo>
                    <a:pt x="806" y="384"/>
                  </a:lnTo>
                  <a:lnTo>
                    <a:pt x="800" y="384"/>
                  </a:lnTo>
                  <a:lnTo>
                    <a:pt x="795" y="384"/>
                  </a:lnTo>
                  <a:lnTo>
                    <a:pt x="789" y="383"/>
                  </a:lnTo>
                  <a:lnTo>
                    <a:pt x="783" y="383"/>
                  </a:lnTo>
                  <a:lnTo>
                    <a:pt x="777" y="383"/>
                  </a:lnTo>
                  <a:lnTo>
                    <a:pt x="770" y="383"/>
                  </a:lnTo>
                  <a:lnTo>
                    <a:pt x="762" y="383"/>
                  </a:lnTo>
                  <a:lnTo>
                    <a:pt x="757" y="383"/>
                  </a:lnTo>
                  <a:lnTo>
                    <a:pt x="747" y="383"/>
                  </a:lnTo>
                  <a:lnTo>
                    <a:pt x="739" y="381"/>
                  </a:lnTo>
                  <a:lnTo>
                    <a:pt x="730" y="381"/>
                  </a:lnTo>
                  <a:lnTo>
                    <a:pt x="722" y="381"/>
                  </a:lnTo>
                  <a:lnTo>
                    <a:pt x="711" y="381"/>
                  </a:lnTo>
                  <a:lnTo>
                    <a:pt x="703" y="379"/>
                  </a:lnTo>
                  <a:lnTo>
                    <a:pt x="694" y="379"/>
                  </a:lnTo>
                  <a:lnTo>
                    <a:pt x="684" y="379"/>
                  </a:lnTo>
                  <a:lnTo>
                    <a:pt x="673" y="379"/>
                  </a:lnTo>
                  <a:lnTo>
                    <a:pt x="663" y="377"/>
                  </a:lnTo>
                  <a:lnTo>
                    <a:pt x="654" y="377"/>
                  </a:lnTo>
                  <a:lnTo>
                    <a:pt x="644" y="377"/>
                  </a:lnTo>
                  <a:lnTo>
                    <a:pt x="633" y="377"/>
                  </a:lnTo>
                  <a:lnTo>
                    <a:pt x="623" y="375"/>
                  </a:lnTo>
                  <a:lnTo>
                    <a:pt x="612" y="375"/>
                  </a:lnTo>
                  <a:lnTo>
                    <a:pt x="603" y="375"/>
                  </a:lnTo>
                  <a:lnTo>
                    <a:pt x="591" y="375"/>
                  </a:lnTo>
                  <a:lnTo>
                    <a:pt x="582" y="375"/>
                  </a:lnTo>
                  <a:lnTo>
                    <a:pt x="570" y="373"/>
                  </a:lnTo>
                  <a:lnTo>
                    <a:pt x="561" y="373"/>
                  </a:lnTo>
                  <a:lnTo>
                    <a:pt x="549" y="373"/>
                  </a:lnTo>
                  <a:lnTo>
                    <a:pt x="540" y="371"/>
                  </a:lnTo>
                  <a:lnTo>
                    <a:pt x="530" y="371"/>
                  </a:lnTo>
                  <a:lnTo>
                    <a:pt x="521" y="371"/>
                  </a:lnTo>
                  <a:lnTo>
                    <a:pt x="509" y="371"/>
                  </a:lnTo>
                  <a:lnTo>
                    <a:pt x="500" y="371"/>
                  </a:lnTo>
                  <a:lnTo>
                    <a:pt x="490" y="369"/>
                  </a:lnTo>
                  <a:lnTo>
                    <a:pt x="481" y="369"/>
                  </a:lnTo>
                  <a:lnTo>
                    <a:pt x="473" y="369"/>
                  </a:lnTo>
                  <a:lnTo>
                    <a:pt x="464" y="369"/>
                  </a:lnTo>
                  <a:lnTo>
                    <a:pt x="454" y="369"/>
                  </a:lnTo>
                  <a:lnTo>
                    <a:pt x="447" y="369"/>
                  </a:lnTo>
                  <a:lnTo>
                    <a:pt x="439" y="369"/>
                  </a:lnTo>
                  <a:lnTo>
                    <a:pt x="431" y="369"/>
                  </a:lnTo>
                  <a:lnTo>
                    <a:pt x="424" y="367"/>
                  </a:lnTo>
                  <a:lnTo>
                    <a:pt x="416" y="367"/>
                  </a:lnTo>
                  <a:lnTo>
                    <a:pt x="410" y="367"/>
                  </a:lnTo>
                  <a:lnTo>
                    <a:pt x="405" y="367"/>
                  </a:lnTo>
                  <a:lnTo>
                    <a:pt x="399" y="367"/>
                  </a:lnTo>
                  <a:lnTo>
                    <a:pt x="395" y="367"/>
                  </a:lnTo>
                  <a:lnTo>
                    <a:pt x="390" y="367"/>
                  </a:lnTo>
                  <a:lnTo>
                    <a:pt x="386" y="367"/>
                  </a:lnTo>
                  <a:lnTo>
                    <a:pt x="382" y="367"/>
                  </a:lnTo>
                  <a:lnTo>
                    <a:pt x="378" y="367"/>
                  </a:lnTo>
                  <a:lnTo>
                    <a:pt x="374" y="367"/>
                  </a:lnTo>
                  <a:lnTo>
                    <a:pt x="372" y="367"/>
                  </a:lnTo>
                  <a:lnTo>
                    <a:pt x="369" y="367"/>
                  </a:lnTo>
                  <a:lnTo>
                    <a:pt x="361" y="369"/>
                  </a:lnTo>
                  <a:lnTo>
                    <a:pt x="357" y="371"/>
                  </a:lnTo>
                  <a:lnTo>
                    <a:pt x="353" y="373"/>
                  </a:lnTo>
                  <a:lnTo>
                    <a:pt x="348" y="375"/>
                  </a:lnTo>
                  <a:lnTo>
                    <a:pt x="344" y="377"/>
                  </a:lnTo>
                  <a:lnTo>
                    <a:pt x="338" y="379"/>
                  </a:lnTo>
                  <a:lnTo>
                    <a:pt x="332" y="381"/>
                  </a:lnTo>
                  <a:lnTo>
                    <a:pt x="325" y="384"/>
                  </a:lnTo>
                  <a:lnTo>
                    <a:pt x="319" y="386"/>
                  </a:lnTo>
                  <a:lnTo>
                    <a:pt x="312" y="390"/>
                  </a:lnTo>
                  <a:lnTo>
                    <a:pt x="306" y="392"/>
                  </a:lnTo>
                  <a:lnTo>
                    <a:pt x="298" y="396"/>
                  </a:lnTo>
                  <a:lnTo>
                    <a:pt x="291" y="398"/>
                  </a:lnTo>
                  <a:lnTo>
                    <a:pt x="287" y="400"/>
                  </a:lnTo>
                  <a:lnTo>
                    <a:pt x="283" y="402"/>
                  </a:lnTo>
                  <a:lnTo>
                    <a:pt x="279" y="402"/>
                  </a:lnTo>
                  <a:lnTo>
                    <a:pt x="275" y="403"/>
                  </a:lnTo>
                  <a:lnTo>
                    <a:pt x="268" y="407"/>
                  </a:lnTo>
                  <a:lnTo>
                    <a:pt x="260" y="409"/>
                  </a:lnTo>
                  <a:lnTo>
                    <a:pt x="256" y="411"/>
                  </a:lnTo>
                  <a:lnTo>
                    <a:pt x="253" y="411"/>
                  </a:lnTo>
                  <a:lnTo>
                    <a:pt x="249" y="413"/>
                  </a:lnTo>
                  <a:lnTo>
                    <a:pt x="245" y="415"/>
                  </a:lnTo>
                  <a:lnTo>
                    <a:pt x="237" y="417"/>
                  </a:lnTo>
                  <a:lnTo>
                    <a:pt x="232" y="419"/>
                  </a:lnTo>
                  <a:lnTo>
                    <a:pt x="224" y="421"/>
                  </a:lnTo>
                  <a:lnTo>
                    <a:pt x="216" y="422"/>
                  </a:lnTo>
                  <a:lnTo>
                    <a:pt x="211" y="424"/>
                  </a:lnTo>
                  <a:lnTo>
                    <a:pt x="205" y="424"/>
                  </a:lnTo>
                  <a:lnTo>
                    <a:pt x="199" y="426"/>
                  </a:lnTo>
                  <a:lnTo>
                    <a:pt x="194" y="426"/>
                  </a:lnTo>
                  <a:lnTo>
                    <a:pt x="188" y="426"/>
                  </a:lnTo>
                  <a:lnTo>
                    <a:pt x="184" y="428"/>
                  </a:lnTo>
                  <a:lnTo>
                    <a:pt x="178" y="426"/>
                  </a:lnTo>
                  <a:lnTo>
                    <a:pt x="175" y="426"/>
                  </a:lnTo>
                  <a:lnTo>
                    <a:pt x="171" y="424"/>
                  </a:lnTo>
                  <a:lnTo>
                    <a:pt x="167" y="424"/>
                  </a:lnTo>
                  <a:lnTo>
                    <a:pt x="161" y="421"/>
                  </a:lnTo>
                  <a:lnTo>
                    <a:pt x="158" y="419"/>
                  </a:lnTo>
                  <a:lnTo>
                    <a:pt x="154" y="415"/>
                  </a:lnTo>
                  <a:lnTo>
                    <a:pt x="152" y="411"/>
                  </a:lnTo>
                  <a:lnTo>
                    <a:pt x="150" y="405"/>
                  </a:lnTo>
                  <a:lnTo>
                    <a:pt x="150" y="402"/>
                  </a:lnTo>
                  <a:lnTo>
                    <a:pt x="148" y="396"/>
                  </a:lnTo>
                  <a:lnTo>
                    <a:pt x="148" y="392"/>
                  </a:lnTo>
                  <a:lnTo>
                    <a:pt x="150" y="388"/>
                  </a:lnTo>
                  <a:lnTo>
                    <a:pt x="150" y="384"/>
                  </a:lnTo>
                  <a:lnTo>
                    <a:pt x="152" y="379"/>
                  </a:lnTo>
                  <a:lnTo>
                    <a:pt x="152" y="377"/>
                  </a:lnTo>
                  <a:lnTo>
                    <a:pt x="152" y="377"/>
                  </a:lnTo>
                  <a:lnTo>
                    <a:pt x="148" y="377"/>
                  </a:lnTo>
                  <a:lnTo>
                    <a:pt x="144" y="379"/>
                  </a:lnTo>
                  <a:lnTo>
                    <a:pt x="139" y="379"/>
                  </a:lnTo>
                  <a:lnTo>
                    <a:pt x="133" y="379"/>
                  </a:lnTo>
                  <a:lnTo>
                    <a:pt x="131" y="381"/>
                  </a:lnTo>
                  <a:lnTo>
                    <a:pt x="125" y="381"/>
                  </a:lnTo>
                  <a:lnTo>
                    <a:pt x="123" y="381"/>
                  </a:lnTo>
                  <a:lnTo>
                    <a:pt x="118" y="381"/>
                  </a:lnTo>
                  <a:lnTo>
                    <a:pt x="114" y="383"/>
                  </a:lnTo>
                  <a:lnTo>
                    <a:pt x="110" y="383"/>
                  </a:lnTo>
                  <a:lnTo>
                    <a:pt x="104" y="383"/>
                  </a:lnTo>
                  <a:lnTo>
                    <a:pt x="100" y="383"/>
                  </a:lnTo>
                  <a:lnTo>
                    <a:pt x="95" y="383"/>
                  </a:lnTo>
                  <a:lnTo>
                    <a:pt x="91" y="383"/>
                  </a:lnTo>
                  <a:lnTo>
                    <a:pt x="85" y="384"/>
                  </a:lnTo>
                  <a:lnTo>
                    <a:pt x="81" y="384"/>
                  </a:lnTo>
                  <a:lnTo>
                    <a:pt x="78" y="384"/>
                  </a:lnTo>
                  <a:lnTo>
                    <a:pt x="72" y="384"/>
                  </a:lnTo>
                  <a:lnTo>
                    <a:pt x="70" y="384"/>
                  </a:lnTo>
                  <a:lnTo>
                    <a:pt x="62" y="383"/>
                  </a:lnTo>
                  <a:lnTo>
                    <a:pt x="57" y="383"/>
                  </a:lnTo>
                  <a:lnTo>
                    <a:pt x="51" y="381"/>
                  </a:lnTo>
                  <a:lnTo>
                    <a:pt x="49" y="377"/>
                  </a:lnTo>
                  <a:lnTo>
                    <a:pt x="47" y="373"/>
                  </a:lnTo>
                  <a:lnTo>
                    <a:pt x="45" y="369"/>
                  </a:lnTo>
                  <a:lnTo>
                    <a:pt x="45" y="364"/>
                  </a:lnTo>
                  <a:lnTo>
                    <a:pt x="47" y="360"/>
                  </a:lnTo>
                  <a:lnTo>
                    <a:pt x="47" y="356"/>
                  </a:lnTo>
                  <a:lnTo>
                    <a:pt x="49" y="350"/>
                  </a:lnTo>
                  <a:lnTo>
                    <a:pt x="49" y="345"/>
                  </a:lnTo>
                  <a:lnTo>
                    <a:pt x="51" y="341"/>
                  </a:lnTo>
                  <a:lnTo>
                    <a:pt x="53" y="337"/>
                  </a:lnTo>
                  <a:lnTo>
                    <a:pt x="55" y="331"/>
                  </a:lnTo>
                  <a:lnTo>
                    <a:pt x="57" y="327"/>
                  </a:lnTo>
                  <a:lnTo>
                    <a:pt x="59" y="324"/>
                  </a:lnTo>
                  <a:lnTo>
                    <a:pt x="62" y="320"/>
                  </a:lnTo>
                  <a:lnTo>
                    <a:pt x="62" y="318"/>
                  </a:lnTo>
                  <a:lnTo>
                    <a:pt x="61" y="318"/>
                  </a:lnTo>
                  <a:lnTo>
                    <a:pt x="55" y="320"/>
                  </a:lnTo>
                  <a:lnTo>
                    <a:pt x="49" y="320"/>
                  </a:lnTo>
                  <a:lnTo>
                    <a:pt x="45" y="320"/>
                  </a:lnTo>
                  <a:lnTo>
                    <a:pt x="40" y="320"/>
                  </a:lnTo>
                  <a:lnTo>
                    <a:pt x="36" y="320"/>
                  </a:lnTo>
                  <a:lnTo>
                    <a:pt x="30" y="318"/>
                  </a:lnTo>
                  <a:lnTo>
                    <a:pt x="26" y="318"/>
                  </a:lnTo>
                  <a:lnTo>
                    <a:pt x="21" y="316"/>
                  </a:lnTo>
                  <a:lnTo>
                    <a:pt x="17" y="314"/>
                  </a:lnTo>
                  <a:lnTo>
                    <a:pt x="13" y="310"/>
                  </a:lnTo>
                  <a:lnTo>
                    <a:pt x="9" y="307"/>
                  </a:lnTo>
                  <a:lnTo>
                    <a:pt x="7" y="303"/>
                  </a:lnTo>
                  <a:lnTo>
                    <a:pt x="7" y="297"/>
                  </a:lnTo>
                  <a:lnTo>
                    <a:pt x="5" y="289"/>
                  </a:lnTo>
                  <a:lnTo>
                    <a:pt x="7" y="282"/>
                  </a:lnTo>
                  <a:lnTo>
                    <a:pt x="9" y="276"/>
                  </a:lnTo>
                  <a:lnTo>
                    <a:pt x="13" y="268"/>
                  </a:lnTo>
                  <a:lnTo>
                    <a:pt x="17" y="263"/>
                  </a:lnTo>
                  <a:lnTo>
                    <a:pt x="21" y="255"/>
                  </a:lnTo>
                  <a:lnTo>
                    <a:pt x="26" y="249"/>
                  </a:lnTo>
                  <a:lnTo>
                    <a:pt x="32" y="244"/>
                  </a:lnTo>
                  <a:lnTo>
                    <a:pt x="36" y="238"/>
                  </a:lnTo>
                  <a:lnTo>
                    <a:pt x="40" y="234"/>
                  </a:lnTo>
                  <a:lnTo>
                    <a:pt x="45" y="229"/>
                  </a:lnTo>
                  <a:lnTo>
                    <a:pt x="49" y="225"/>
                  </a:lnTo>
                  <a:lnTo>
                    <a:pt x="53" y="223"/>
                  </a:lnTo>
                  <a:lnTo>
                    <a:pt x="57" y="221"/>
                  </a:lnTo>
                  <a:lnTo>
                    <a:pt x="57" y="219"/>
                  </a:lnTo>
                  <a:lnTo>
                    <a:pt x="59" y="219"/>
                  </a:lnTo>
                  <a:lnTo>
                    <a:pt x="57" y="219"/>
                  </a:lnTo>
                  <a:lnTo>
                    <a:pt x="55" y="217"/>
                  </a:lnTo>
                  <a:lnTo>
                    <a:pt x="51" y="217"/>
                  </a:lnTo>
                  <a:lnTo>
                    <a:pt x="49" y="217"/>
                  </a:lnTo>
                  <a:lnTo>
                    <a:pt x="43" y="215"/>
                  </a:lnTo>
                  <a:lnTo>
                    <a:pt x="38" y="213"/>
                  </a:lnTo>
                  <a:lnTo>
                    <a:pt x="32" y="211"/>
                  </a:lnTo>
                  <a:lnTo>
                    <a:pt x="28" y="210"/>
                  </a:lnTo>
                  <a:lnTo>
                    <a:pt x="21" y="206"/>
                  </a:lnTo>
                  <a:lnTo>
                    <a:pt x="17" y="202"/>
                  </a:lnTo>
                  <a:lnTo>
                    <a:pt x="11" y="198"/>
                  </a:lnTo>
                  <a:lnTo>
                    <a:pt x="7" y="196"/>
                  </a:lnTo>
                  <a:lnTo>
                    <a:pt x="3" y="192"/>
                  </a:lnTo>
                  <a:lnTo>
                    <a:pt x="2" y="189"/>
                  </a:lnTo>
                  <a:lnTo>
                    <a:pt x="0" y="183"/>
                  </a:lnTo>
                  <a:lnTo>
                    <a:pt x="2" y="179"/>
                  </a:lnTo>
                  <a:lnTo>
                    <a:pt x="2" y="175"/>
                  </a:lnTo>
                  <a:lnTo>
                    <a:pt x="3" y="173"/>
                  </a:lnTo>
                  <a:lnTo>
                    <a:pt x="7" y="170"/>
                  </a:lnTo>
                  <a:lnTo>
                    <a:pt x="11" y="168"/>
                  </a:lnTo>
                  <a:lnTo>
                    <a:pt x="15" y="164"/>
                  </a:lnTo>
                  <a:lnTo>
                    <a:pt x="21" y="162"/>
                  </a:lnTo>
                  <a:lnTo>
                    <a:pt x="26" y="160"/>
                  </a:lnTo>
                  <a:lnTo>
                    <a:pt x="34" y="156"/>
                  </a:lnTo>
                  <a:lnTo>
                    <a:pt x="40" y="154"/>
                  </a:lnTo>
                  <a:lnTo>
                    <a:pt x="49" y="151"/>
                  </a:lnTo>
                  <a:lnTo>
                    <a:pt x="53" y="149"/>
                  </a:lnTo>
                  <a:lnTo>
                    <a:pt x="57" y="149"/>
                  </a:lnTo>
                  <a:lnTo>
                    <a:pt x="61" y="147"/>
                  </a:lnTo>
                  <a:lnTo>
                    <a:pt x="64" y="145"/>
                  </a:lnTo>
                  <a:lnTo>
                    <a:pt x="70" y="143"/>
                  </a:lnTo>
                  <a:lnTo>
                    <a:pt x="74" y="143"/>
                  </a:lnTo>
                  <a:lnTo>
                    <a:pt x="78" y="141"/>
                  </a:lnTo>
                  <a:lnTo>
                    <a:pt x="83" y="139"/>
                  </a:lnTo>
                  <a:lnTo>
                    <a:pt x="87" y="139"/>
                  </a:lnTo>
                  <a:lnTo>
                    <a:pt x="91" y="137"/>
                  </a:lnTo>
                  <a:lnTo>
                    <a:pt x="97" y="135"/>
                  </a:lnTo>
                  <a:lnTo>
                    <a:pt x="102" y="135"/>
                  </a:lnTo>
                  <a:lnTo>
                    <a:pt x="106" y="134"/>
                  </a:lnTo>
                  <a:lnTo>
                    <a:pt x="110" y="134"/>
                  </a:lnTo>
                  <a:lnTo>
                    <a:pt x="114" y="130"/>
                  </a:lnTo>
                  <a:lnTo>
                    <a:pt x="119" y="130"/>
                  </a:lnTo>
                  <a:lnTo>
                    <a:pt x="123" y="128"/>
                  </a:lnTo>
                  <a:lnTo>
                    <a:pt x="127" y="128"/>
                  </a:lnTo>
                  <a:lnTo>
                    <a:pt x="131" y="126"/>
                  </a:lnTo>
                  <a:lnTo>
                    <a:pt x="137" y="126"/>
                  </a:lnTo>
                  <a:lnTo>
                    <a:pt x="140" y="124"/>
                  </a:lnTo>
                  <a:lnTo>
                    <a:pt x="144" y="124"/>
                  </a:lnTo>
                  <a:lnTo>
                    <a:pt x="148" y="122"/>
                  </a:lnTo>
                  <a:lnTo>
                    <a:pt x="152" y="122"/>
                  </a:lnTo>
                  <a:lnTo>
                    <a:pt x="159" y="118"/>
                  </a:lnTo>
                  <a:lnTo>
                    <a:pt x="167" y="118"/>
                  </a:lnTo>
                  <a:lnTo>
                    <a:pt x="173" y="116"/>
                  </a:lnTo>
                  <a:lnTo>
                    <a:pt x="178" y="115"/>
                  </a:lnTo>
                  <a:lnTo>
                    <a:pt x="184" y="113"/>
                  </a:lnTo>
                  <a:lnTo>
                    <a:pt x="188" y="113"/>
                  </a:lnTo>
                  <a:lnTo>
                    <a:pt x="192" y="111"/>
                  </a:lnTo>
                  <a:lnTo>
                    <a:pt x="196" y="111"/>
                  </a:lnTo>
                  <a:lnTo>
                    <a:pt x="197" y="111"/>
                  </a:lnTo>
                  <a:lnTo>
                    <a:pt x="197" y="111"/>
                  </a:lnTo>
                  <a:lnTo>
                    <a:pt x="197" y="111"/>
                  </a:lnTo>
                  <a:lnTo>
                    <a:pt x="196" y="109"/>
                  </a:lnTo>
                  <a:lnTo>
                    <a:pt x="194" y="105"/>
                  </a:lnTo>
                  <a:lnTo>
                    <a:pt x="192" y="101"/>
                  </a:lnTo>
                  <a:lnTo>
                    <a:pt x="190" y="96"/>
                  </a:lnTo>
                  <a:lnTo>
                    <a:pt x="188" y="90"/>
                  </a:lnTo>
                  <a:lnTo>
                    <a:pt x="184" y="84"/>
                  </a:lnTo>
                  <a:lnTo>
                    <a:pt x="182" y="78"/>
                  </a:lnTo>
                  <a:lnTo>
                    <a:pt x="180" y="71"/>
                  </a:lnTo>
                  <a:lnTo>
                    <a:pt x="178" y="63"/>
                  </a:lnTo>
                  <a:lnTo>
                    <a:pt x="177" y="56"/>
                  </a:lnTo>
                  <a:lnTo>
                    <a:pt x="175" y="50"/>
                  </a:lnTo>
                  <a:lnTo>
                    <a:pt x="173" y="42"/>
                  </a:lnTo>
                  <a:lnTo>
                    <a:pt x="173" y="37"/>
                  </a:lnTo>
                  <a:lnTo>
                    <a:pt x="175" y="29"/>
                  </a:lnTo>
                  <a:lnTo>
                    <a:pt x="177" y="25"/>
                  </a:lnTo>
                  <a:lnTo>
                    <a:pt x="178" y="19"/>
                  </a:lnTo>
                  <a:lnTo>
                    <a:pt x="180" y="16"/>
                  </a:lnTo>
                  <a:lnTo>
                    <a:pt x="184" y="10"/>
                  </a:lnTo>
                  <a:lnTo>
                    <a:pt x="188" y="8"/>
                  </a:lnTo>
                  <a:lnTo>
                    <a:pt x="192" y="4"/>
                  </a:lnTo>
                  <a:lnTo>
                    <a:pt x="196" y="4"/>
                  </a:lnTo>
                  <a:lnTo>
                    <a:pt x="201" y="2"/>
                  </a:lnTo>
                  <a:lnTo>
                    <a:pt x="207" y="2"/>
                  </a:lnTo>
                  <a:lnTo>
                    <a:pt x="211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6" y="0"/>
                  </a:lnTo>
                  <a:lnTo>
                    <a:pt x="230" y="0"/>
                  </a:lnTo>
                  <a:lnTo>
                    <a:pt x="235" y="2"/>
                  </a:lnTo>
                  <a:lnTo>
                    <a:pt x="239" y="2"/>
                  </a:lnTo>
                  <a:lnTo>
                    <a:pt x="243" y="4"/>
                  </a:lnTo>
                  <a:lnTo>
                    <a:pt x="247" y="6"/>
                  </a:lnTo>
                  <a:lnTo>
                    <a:pt x="253" y="10"/>
                  </a:lnTo>
                  <a:lnTo>
                    <a:pt x="255" y="12"/>
                  </a:lnTo>
                  <a:lnTo>
                    <a:pt x="258" y="16"/>
                  </a:lnTo>
                  <a:lnTo>
                    <a:pt x="262" y="21"/>
                  </a:lnTo>
                  <a:lnTo>
                    <a:pt x="268" y="25"/>
                  </a:lnTo>
                  <a:lnTo>
                    <a:pt x="272" y="29"/>
                  </a:lnTo>
                  <a:lnTo>
                    <a:pt x="275" y="33"/>
                  </a:lnTo>
                  <a:lnTo>
                    <a:pt x="281" y="38"/>
                  </a:lnTo>
                  <a:lnTo>
                    <a:pt x="285" y="42"/>
                  </a:lnTo>
                  <a:lnTo>
                    <a:pt x="291" y="48"/>
                  </a:lnTo>
                  <a:lnTo>
                    <a:pt x="296" y="54"/>
                  </a:lnTo>
                  <a:lnTo>
                    <a:pt x="300" y="57"/>
                  </a:lnTo>
                  <a:lnTo>
                    <a:pt x="306" y="65"/>
                  </a:lnTo>
                  <a:lnTo>
                    <a:pt x="312" y="69"/>
                  </a:lnTo>
                  <a:lnTo>
                    <a:pt x="315" y="75"/>
                  </a:lnTo>
                  <a:lnTo>
                    <a:pt x="321" y="80"/>
                  </a:lnTo>
                  <a:lnTo>
                    <a:pt x="327" y="84"/>
                  </a:lnTo>
                  <a:lnTo>
                    <a:pt x="332" y="90"/>
                  </a:lnTo>
                  <a:lnTo>
                    <a:pt x="336" y="94"/>
                  </a:lnTo>
                  <a:lnTo>
                    <a:pt x="340" y="97"/>
                  </a:lnTo>
                  <a:lnTo>
                    <a:pt x="346" y="103"/>
                  </a:lnTo>
                  <a:lnTo>
                    <a:pt x="350" y="107"/>
                  </a:lnTo>
                  <a:lnTo>
                    <a:pt x="353" y="111"/>
                  </a:lnTo>
                  <a:lnTo>
                    <a:pt x="357" y="113"/>
                  </a:lnTo>
                  <a:lnTo>
                    <a:pt x="361" y="116"/>
                  </a:lnTo>
                  <a:lnTo>
                    <a:pt x="367" y="120"/>
                  </a:lnTo>
                  <a:lnTo>
                    <a:pt x="372" y="122"/>
                  </a:lnTo>
                  <a:lnTo>
                    <a:pt x="374" y="122"/>
                  </a:lnTo>
                  <a:lnTo>
                    <a:pt x="380" y="122"/>
                  </a:lnTo>
                  <a:lnTo>
                    <a:pt x="384" y="122"/>
                  </a:lnTo>
                  <a:lnTo>
                    <a:pt x="390" y="122"/>
                  </a:lnTo>
                  <a:lnTo>
                    <a:pt x="393" y="122"/>
                  </a:lnTo>
                  <a:lnTo>
                    <a:pt x="401" y="122"/>
                  </a:lnTo>
                  <a:lnTo>
                    <a:pt x="407" y="122"/>
                  </a:lnTo>
                  <a:lnTo>
                    <a:pt x="412" y="122"/>
                  </a:lnTo>
                  <a:lnTo>
                    <a:pt x="420" y="122"/>
                  </a:lnTo>
                  <a:lnTo>
                    <a:pt x="428" y="122"/>
                  </a:lnTo>
                  <a:lnTo>
                    <a:pt x="437" y="122"/>
                  </a:lnTo>
                  <a:lnTo>
                    <a:pt x="445" y="122"/>
                  </a:lnTo>
                  <a:lnTo>
                    <a:pt x="454" y="122"/>
                  </a:lnTo>
                  <a:lnTo>
                    <a:pt x="466" y="122"/>
                  </a:lnTo>
                  <a:lnTo>
                    <a:pt x="473" y="122"/>
                  </a:lnTo>
                  <a:lnTo>
                    <a:pt x="485" y="122"/>
                  </a:lnTo>
                  <a:lnTo>
                    <a:pt x="494" y="122"/>
                  </a:lnTo>
                  <a:lnTo>
                    <a:pt x="506" y="122"/>
                  </a:lnTo>
                  <a:lnTo>
                    <a:pt x="517" y="120"/>
                  </a:lnTo>
                  <a:lnTo>
                    <a:pt x="528" y="120"/>
                  </a:lnTo>
                  <a:lnTo>
                    <a:pt x="540" y="120"/>
                  </a:lnTo>
                  <a:lnTo>
                    <a:pt x="553" y="120"/>
                  </a:lnTo>
                  <a:lnTo>
                    <a:pt x="564" y="120"/>
                  </a:lnTo>
                  <a:lnTo>
                    <a:pt x="576" y="120"/>
                  </a:lnTo>
                  <a:lnTo>
                    <a:pt x="589" y="120"/>
                  </a:lnTo>
                  <a:lnTo>
                    <a:pt x="603" y="120"/>
                  </a:lnTo>
                  <a:lnTo>
                    <a:pt x="614" y="120"/>
                  </a:lnTo>
                  <a:lnTo>
                    <a:pt x="627" y="120"/>
                  </a:lnTo>
                  <a:lnTo>
                    <a:pt x="641" y="120"/>
                  </a:lnTo>
                  <a:lnTo>
                    <a:pt x="654" y="120"/>
                  </a:lnTo>
                  <a:lnTo>
                    <a:pt x="665" y="118"/>
                  </a:lnTo>
                  <a:lnTo>
                    <a:pt x="679" y="118"/>
                  </a:lnTo>
                  <a:lnTo>
                    <a:pt x="692" y="118"/>
                  </a:lnTo>
                  <a:lnTo>
                    <a:pt x="705" y="118"/>
                  </a:lnTo>
                  <a:lnTo>
                    <a:pt x="717" y="118"/>
                  </a:lnTo>
                  <a:lnTo>
                    <a:pt x="730" y="118"/>
                  </a:lnTo>
                  <a:lnTo>
                    <a:pt x="741" y="118"/>
                  </a:lnTo>
                  <a:lnTo>
                    <a:pt x="755" y="118"/>
                  </a:lnTo>
                  <a:lnTo>
                    <a:pt x="766" y="116"/>
                  </a:lnTo>
                  <a:lnTo>
                    <a:pt x="777" y="116"/>
                  </a:lnTo>
                  <a:lnTo>
                    <a:pt x="791" y="116"/>
                  </a:lnTo>
                  <a:lnTo>
                    <a:pt x="802" y="116"/>
                  </a:lnTo>
                  <a:lnTo>
                    <a:pt x="812" y="116"/>
                  </a:lnTo>
                  <a:lnTo>
                    <a:pt x="823" y="116"/>
                  </a:lnTo>
                  <a:lnTo>
                    <a:pt x="835" y="116"/>
                  </a:lnTo>
                  <a:lnTo>
                    <a:pt x="846" y="116"/>
                  </a:lnTo>
                  <a:lnTo>
                    <a:pt x="854" y="115"/>
                  </a:lnTo>
                  <a:lnTo>
                    <a:pt x="865" y="115"/>
                  </a:lnTo>
                  <a:lnTo>
                    <a:pt x="873" y="115"/>
                  </a:lnTo>
                  <a:lnTo>
                    <a:pt x="882" y="115"/>
                  </a:lnTo>
                  <a:lnTo>
                    <a:pt x="892" y="113"/>
                  </a:lnTo>
                  <a:lnTo>
                    <a:pt x="899" y="113"/>
                  </a:lnTo>
                  <a:lnTo>
                    <a:pt x="907" y="113"/>
                  </a:lnTo>
                  <a:lnTo>
                    <a:pt x="914" y="113"/>
                  </a:lnTo>
                  <a:lnTo>
                    <a:pt x="920" y="113"/>
                  </a:lnTo>
                  <a:lnTo>
                    <a:pt x="926" y="113"/>
                  </a:lnTo>
                  <a:lnTo>
                    <a:pt x="932" y="113"/>
                  </a:lnTo>
                  <a:lnTo>
                    <a:pt x="935" y="113"/>
                  </a:lnTo>
                  <a:lnTo>
                    <a:pt x="939" y="113"/>
                  </a:lnTo>
                  <a:lnTo>
                    <a:pt x="945" y="113"/>
                  </a:lnTo>
                  <a:lnTo>
                    <a:pt x="947" y="113"/>
                  </a:lnTo>
                  <a:lnTo>
                    <a:pt x="951" y="113"/>
                  </a:lnTo>
                  <a:lnTo>
                    <a:pt x="954" y="113"/>
                  </a:lnTo>
                  <a:lnTo>
                    <a:pt x="958" y="113"/>
                  </a:lnTo>
                  <a:lnTo>
                    <a:pt x="962" y="111"/>
                  </a:lnTo>
                  <a:lnTo>
                    <a:pt x="966" y="111"/>
                  </a:lnTo>
                  <a:lnTo>
                    <a:pt x="970" y="111"/>
                  </a:lnTo>
                  <a:lnTo>
                    <a:pt x="973" y="109"/>
                  </a:lnTo>
                  <a:lnTo>
                    <a:pt x="979" y="109"/>
                  </a:lnTo>
                  <a:lnTo>
                    <a:pt x="983" y="109"/>
                  </a:lnTo>
                  <a:lnTo>
                    <a:pt x="987" y="107"/>
                  </a:lnTo>
                  <a:lnTo>
                    <a:pt x="990" y="107"/>
                  </a:lnTo>
                  <a:lnTo>
                    <a:pt x="994" y="107"/>
                  </a:lnTo>
                  <a:lnTo>
                    <a:pt x="1000" y="105"/>
                  </a:lnTo>
                  <a:lnTo>
                    <a:pt x="1004" y="105"/>
                  </a:lnTo>
                  <a:lnTo>
                    <a:pt x="1008" y="103"/>
                  </a:lnTo>
                  <a:lnTo>
                    <a:pt x="1011" y="103"/>
                  </a:lnTo>
                  <a:lnTo>
                    <a:pt x="1015" y="103"/>
                  </a:lnTo>
                  <a:lnTo>
                    <a:pt x="1023" y="101"/>
                  </a:lnTo>
                  <a:lnTo>
                    <a:pt x="1030" y="101"/>
                  </a:lnTo>
                  <a:lnTo>
                    <a:pt x="1036" y="99"/>
                  </a:lnTo>
                  <a:lnTo>
                    <a:pt x="1044" y="99"/>
                  </a:lnTo>
                  <a:lnTo>
                    <a:pt x="1048" y="99"/>
                  </a:lnTo>
                  <a:lnTo>
                    <a:pt x="1053" y="99"/>
                  </a:lnTo>
                  <a:lnTo>
                    <a:pt x="1057" y="99"/>
                  </a:lnTo>
                  <a:lnTo>
                    <a:pt x="1059" y="101"/>
                  </a:lnTo>
                  <a:lnTo>
                    <a:pt x="1061" y="105"/>
                  </a:lnTo>
                  <a:lnTo>
                    <a:pt x="1061" y="109"/>
                  </a:lnTo>
                  <a:lnTo>
                    <a:pt x="1059" y="113"/>
                  </a:lnTo>
                  <a:lnTo>
                    <a:pt x="1055" y="118"/>
                  </a:lnTo>
                  <a:lnTo>
                    <a:pt x="1051" y="122"/>
                  </a:lnTo>
                  <a:lnTo>
                    <a:pt x="1048" y="126"/>
                  </a:lnTo>
                  <a:lnTo>
                    <a:pt x="1046" y="128"/>
                  </a:lnTo>
                  <a:lnTo>
                    <a:pt x="1046" y="130"/>
                  </a:lnTo>
                  <a:lnTo>
                    <a:pt x="1046" y="1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97" name="Freeform 89"/>
            <p:cNvSpPr>
              <a:spLocks/>
            </p:cNvSpPr>
            <p:nvPr/>
          </p:nvSpPr>
          <p:spPr bwMode="auto">
            <a:xfrm>
              <a:off x="3138" y="1993"/>
              <a:ext cx="16" cy="119"/>
            </a:xfrm>
            <a:custGeom>
              <a:avLst/>
              <a:gdLst>
                <a:gd name="T0" fmla="*/ 0 w 33"/>
                <a:gd name="T1" fmla="*/ 2 h 240"/>
                <a:gd name="T2" fmla="*/ 6 w 33"/>
                <a:gd name="T3" fmla="*/ 229 h 240"/>
                <a:gd name="T4" fmla="*/ 8 w 33"/>
                <a:gd name="T5" fmla="*/ 232 h 240"/>
                <a:gd name="T6" fmla="*/ 12 w 33"/>
                <a:gd name="T7" fmla="*/ 234 h 240"/>
                <a:gd name="T8" fmla="*/ 17 w 33"/>
                <a:gd name="T9" fmla="*/ 236 h 240"/>
                <a:gd name="T10" fmla="*/ 21 w 33"/>
                <a:gd name="T11" fmla="*/ 238 h 240"/>
                <a:gd name="T12" fmla="*/ 25 w 33"/>
                <a:gd name="T13" fmla="*/ 240 h 240"/>
                <a:gd name="T14" fmla="*/ 29 w 33"/>
                <a:gd name="T15" fmla="*/ 240 h 240"/>
                <a:gd name="T16" fmla="*/ 33 w 33"/>
                <a:gd name="T17" fmla="*/ 236 h 240"/>
                <a:gd name="T18" fmla="*/ 33 w 33"/>
                <a:gd name="T19" fmla="*/ 234 h 240"/>
                <a:gd name="T20" fmla="*/ 33 w 33"/>
                <a:gd name="T21" fmla="*/ 232 h 240"/>
                <a:gd name="T22" fmla="*/ 33 w 33"/>
                <a:gd name="T23" fmla="*/ 227 h 240"/>
                <a:gd name="T24" fmla="*/ 33 w 33"/>
                <a:gd name="T25" fmla="*/ 223 h 240"/>
                <a:gd name="T26" fmla="*/ 33 w 33"/>
                <a:gd name="T27" fmla="*/ 215 h 240"/>
                <a:gd name="T28" fmla="*/ 33 w 33"/>
                <a:gd name="T29" fmla="*/ 210 h 240"/>
                <a:gd name="T30" fmla="*/ 33 w 33"/>
                <a:gd name="T31" fmla="*/ 206 h 240"/>
                <a:gd name="T32" fmla="*/ 33 w 33"/>
                <a:gd name="T33" fmla="*/ 202 h 240"/>
                <a:gd name="T34" fmla="*/ 33 w 33"/>
                <a:gd name="T35" fmla="*/ 198 h 240"/>
                <a:gd name="T36" fmla="*/ 33 w 33"/>
                <a:gd name="T37" fmla="*/ 194 h 240"/>
                <a:gd name="T38" fmla="*/ 31 w 33"/>
                <a:gd name="T39" fmla="*/ 189 h 240"/>
                <a:gd name="T40" fmla="*/ 31 w 33"/>
                <a:gd name="T41" fmla="*/ 185 h 240"/>
                <a:gd name="T42" fmla="*/ 31 w 33"/>
                <a:gd name="T43" fmla="*/ 181 h 240"/>
                <a:gd name="T44" fmla="*/ 31 w 33"/>
                <a:gd name="T45" fmla="*/ 175 h 240"/>
                <a:gd name="T46" fmla="*/ 31 w 33"/>
                <a:gd name="T47" fmla="*/ 170 h 240"/>
                <a:gd name="T48" fmla="*/ 31 w 33"/>
                <a:gd name="T49" fmla="*/ 166 h 240"/>
                <a:gd name="T50" fmla="*/ 31 w 33"/>
                <a:gd name="T51" fmla="*/ 160 h 240"/>
                <a:gd name="T52" fmla="*/ 31 w 33"/>
                <a:gd name="T53" fmla="*/ 156 h 240"/>
                <a:gd name="T54" fmla="*/ 31 w 33"/>
                <a:gd name="T55" fmla="*/ 151 h 240"/>
                <a:gd name="T56" fmla="*/ 31 w 33"/>
                <a:gd name="T57" fmla="*/ 145 h 240"/>
                <a:gd name="T58" fmla="*/ 31 w 33"/>
                <a:gd name="T59" fmla="*/ 139 h 240"/>
                <a:gd name="T60" fmla="*/ 31 w 33"/>
                <a:gd name="T61" fmla="*/ 135 h 240"/>
                <a:gd name="T62" fmla="*/ 31 w 33"/>
                <a:gd name="T63" fmla="*/ 130 h 240"/>
                <a:gd name="T64" fmla="*/ 31 w 33"/>
                <a:gd name="T65" fmla="*/ 124 h 240"/>
                <a:gd name="T66" fmla="*/ 31 w 33"/>
                <a:gd name="T67" fmla="*/ 118 h 240"/>
                <a:gd name="T68" fmla="*/ 31 w 33"/>
                <a:gd name="T69" fmla="*/ 114 h 240"/>
                <a:gd name="T70" fmla="*/ 31 w 33"/>
                <a:gd name="T71" fmla="*/ 107 h 240"/>
                <a:gd name="T72" fmla="*/ 31 w 33"/>
                <a:gd name="T73" fmla="*/ 103 h 240"/>
                <a:gd name="T74" fmla="*/ 31 w 33"/>
                <a:gd name="T75" fmla="*/ 97 h 240"/>
                <a:gd name="T76" fmla="*/ 31 w 33"/>
                <a:gd name="T77" fmla="*/ 92 h 240"/>
                <a:gd name="T78" fmla="*/ 29 w 33"/>
                <a:gd name="T79" fmla="*/ 86 h 240"/>
                <a:gd name="T80" fmla="*/ 29 w 33"/>
                <a:gd name="T81" fmla="*/ 82 h 240"/>
                <a:gd name="T82" fmla="*/ 29 w 33"/>
                <a:gd name="T83" fmla="*/ 76 h 240"/>
                <a:gd name="T84" fmla="*/ 29 w 33"/>
                <a:gd name="T85" fmla="*/ 71 h 240"/>
                <a:gd name="T86" fmla="*/ 29 w 33"/>
                <a:gd name="T87" fmla="*/ 65 h 240"/>
                <a:gd name="T88" fmla="*/ 29 w 33"/>
                <a:gd name="T89" fmla="*/ 61 h 240"/>
                <a:gd name="T90" fmla="*/ 29 w 33"/>
                <a:gd name="T91" fmla="*/ 56 h 240"/>
                <a:gd name="T92" fmla="*/ 29 w 33"/>
                <a:gd name="T93" fmla="*/ 52 h 240"/>
                <a:gd name="T94" fmla="*/ 29 w 33"/>
                <a:gd name="T95" fmla="*/ 48 h 240"/>
                <a:gd name="T96" fmla="*/ 29 w 33"/>
                <a:gd name="T97" fmla="*/ 42 h 240"/>
                <a:gd name="T98" fmla="*/ 29 w 33"/>
                <a:gd name="T99" fmla="*/ 38 h 240"/>
                <a:gd name="T100" fmla="*/ 29 w 33"/>
                <a:gd name="T101" fmla="*/ 35 h 240"/>
                <a:gd name="T102" fmla="*/ 27 w 33"/>
                <a:gd name="T103" fmla="*/ 31 h 240"/>
                <a:gd name="T104" fmla="*/ 27 w 33"/>
                <a:gd name="T105" fmla="*/ 27 h 240"/>
                <a:gd name="T106" fmla="*/ 27 w 33"/>
                <a:gd name="T107" fmla="*/ 23 h 240"/>
                <a:gd name="T108" fmla="*/ 27 w 33"/>
                <a:gd name="T109" fmla="*/ 21 h 240"/>
                <a:gd name="T110" fmla="*/ 27 w 33"/>
                <a:gd name="T111" fmla="*/ 14 h 240"/>
                <a:gd name="T112" fmla="*/ 27 w 33"/>
                <a:gd name="T113" fmla="*/ 10 h 240"/>
                <a:gd name="T114" fmla="*/ 27 w 33"/>
                <a:gd name="T115" fmla="*/ 4 h 240"/>
                <a:gd name="T116" fmla="*/ 27 w 33"/>
                <a:gd name="T117" fmla="*/ 2 h 240"/>
                <a:gd name="T118" fmla="*/ 27 w 33"/>
                <a:gd name="T119" fmla="*/ 0 h 240"/>
                <a:gd name="T120" fmla="*/ 0 w 33"/>
                <a:gd name="T121" fmla="*/ 2 h 240"/>
                <a:gd name="T122" fmla="*/ 0 w 33"/>
                <a:gd name="T123" fmla="*/ 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" h="240">
                  <a:moveTo>
                    <a:pt x="0" y="2"/>
                  </a:moveTo>
                  <a:lnTo>
                    <a:pt x="6" y="229"/>
                  </a:lnTo>
                  <a:lnTo>
                    <a:pt x="8" y="232"/>
                  </a:lnTo>
                  <a:lnTo>
                    <a:pt x="12" y="234"/>
                  </a:lnTo>
                  <a:lnTo>
                    <a:pt x="17" y="236"/>
                  </a:lnTo>
                  <a:lnTo>
                    <a:pt x="21" y="238"/>
                  </a:lnTo>
                  <a:lnTo>
                    <a:pt x="25" y="240"/>
                  </a:lnTo>
                  <a:lnTo>
                    <a:pt x="29" y="240"/>
                  </a:lnTo>
                  <a:lnTo>
                    <a:pt x="33" y="236"/>
                  </a:lnTo>
                  <a:lnTo>
                    <a:pt x="33" y="234"/>
                  </a:lnTo>
                  <a:lnTo>
                    <a:pt x="33" y="232"/>
                  </a:lnTo>
                  <a:lnTo>
                    <a:pt x="33" y="227"/>
                  </a:lnTo>
                  <a:lnTo>
                    <a:pt x="33" y="223"/>
                  </a:lnTo>
                  <a:lnTo>
                    <a:pt x="33" y="215"/>
                  </a:lnTo>
                  <a:lnTo>
                    <a:pt x="33" y="210"/>
                  </a:lnTo>
                  <a:lnTo>
                    <a:pt x="33" y="206"/>
                  </a:lnTo>
                  <a:lnTo>
                    <a:pt x="33" y="202"/>
                  </a:lnTo>
                  <a:lnTo>
                    <a:pt x="33" y="198"/>
                  </a:lnTo>
                  <a:lnTo>
                    <a:pt x="33" y="194"/>
                  </a:lnTo>
                  <a:lnTo>
                    <a:pt x="31" y="189"/>
                  </a:lnTo>
                  <a:lnTo>
                    <a:pt x="31" y="185"/>
                  </a:lnTo>
                  <a:lnTo>
                    <a:pt x="31" y="181"/>
                  </a:lnTo>
                  <a:lnTo>
                    <a:pt x="31" y="175"/>
                  </a:lnTo>
                  <a:lnTo>
                    <a:pt x="31" y="170"/>
                  </a:lnTo>
                  <a:lnTo>
                    <a:pt x="31" y="166"/>
                  </a:lnTo>
                  <a:lnTo>
                    <a:pt x="31" y="160"/>
                  </a:lnTo>
                  <a:lnTo>
                    <a:pt x="31" y="156"/>
                  </a:lnTo>
                  <a:lnTo>
                    <a:pt x="31" y="151"/>
                  </a:lnTo>
                  <a:lnTo>
                    <a:pt x="31" y="145"/>
                  </a:lnTo>
                  <a:lnTo>
                    <a:pt x="31" y="139"/>
                  </a:lnTo>
                  <a:lnTo>
                    <a:pt x="31" y="135"/>
                  </a:lnTo>
                  <a:lnTo>
                    <a:pt x="31" y="130"/>
                  </a:lnTo>
                  <a:lnTo>
                    <a:pt x="31" y="124"/>
                  </a:lnTo>
                  <a:lnTo>
                    <a:pt x="31" y="118"/>
                  </a:lnTo>
                  <a:lnTo>
                    <a:pt x="31" y="114"/>
                  </a:lnTo>
                  <a:lnTo>
                    <a:pt x="31" y="107"/>
                  </a:lnTo>
                  <a:lnTo>
                    <a:pt x="31" y="103"/>
                  </a:lnTo>
                  <a:lnTo>
                    <a:pt x="31" y="97"/>
                  </a:lnTo>
                  <a:lnTo>
                    <a:pt x="31" y="92"/>
                  </a:lnTo>
                  <a:lnTo>
                    <a:pt x="29" y="86"/>
                  </a:lnTo>
                  <a:lnTo>
                    <a:pt x="29" y="82"/>
                  </a:lnTo>
                  <a:lnTo>
                    <a:pt x="29" y="76"/>
                  </a:lnTo>
                  <a:lnTo>
                    <a:pt x="29" y="71"/>
                  </a:lnTo>
                  <a:lnTo>
                    <a:pt x="29" y="65"/>
                  </a:lnTo>
                  <a:lnTo>
                    <a:pt x="29" y="61"/>
                  </a:lnTo>
                  <a:lnTo>
                    <a:pt x="29" y="56"/>
                  </a:lnTo>
                  <a:lnTo>
                    <a:pt x="29" y="52"/>
                  </a:lnTo>
                  <a:lnTo>
                    <a:pt x="29" y="48"/>
                  </a:lnTo>
                  <a:lnTo>
                    <a:pt x="29" y="42"/>
                  </a:lnTo>
                  <a:lnTo>
                    <a:pt x="29" y="38"/>
                  </a:lnTo>
                  <a:lnTo>
                    <a:pt x="29" y="35"/>
                  </a:lnTo>
                  <a:lnTo>
                    <a:pt x="27" y="31"/>
                  </a:lnTo>
                  <a:lnTo>
                    <a:pt x="27" y="27"/>
                  </a:lnTo>
                  <a:lnTo>
                    <a:pt x="27" y="23"/>
                  </a:lnTo>
                  <a:lnTo>
                    <a:pt x="27" y="21"/>
                  </a:lnTo>
                  <a:lnTo>
                    <a:pt x="27" y="14"/>
                  </a:lnTo>
                  <a:lnTo>
                    <a:pt x="27" y="10"/>
                  </a:lnTo>
                  <a:lnTo>
                    <a:pt x="27" y="4"/>
                  </a:lnTo>
                  <a:lnTo>
                    <a:pt x="27" y="2"/>
                  </a:lnTo>
                  <a:lnTo>
                    <a:pt x="27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98" name="Freeform 90"/>
            <p:cNvSpPr>
              <a:spLocks/>
            </p:cNvSpPr>
            <p:nvPr/>
          </p:nvSpPr>
          <p:spPr bwMode="auto">
            <a:xfrm>
              <a:off x="3135" y="1904"/>
              <a:ext cx="180" cy="545"/>
            </a:xfrm>
            <a:custGeom>
              <a:avLst/>
              <a:gdLst>
                <a:gd name="T0" fmla="*/ 186 w 359"/>
                <a:gd name="T1" fmla="*/ 28 h 1089"/>
                <a:gd name="T2" fmla="*/ 228 w 359"/>
                <a:gd name="T3" fmla="*/ 53 h 1089"/>
                <a:gd name="T4" fmla="*/ 260 w 359"/>
                <a:gd name="T5" fmla="*/ 91 h 1089"/>
                <a:gd name="T6" fmla="*/ 283 w 359"/>
                <a:gd name="T7" fmla="*/ 129 h 1089"/>
                <a:gd name="T8" fmla="*/ 300 w 359"/>
                <a:gd name="T9" fmla="*/ 178 h 1089"/>
                <a:gd name="T10" fmla="*/ 313 w 359"/>
                <a:gd name="T11" fmla="*/ 241 h 1089"/>
                <a:gd name="T12" fmla="*/ 317 w 359"/>
                <a:gd name="T13" fmla="*/ 315 h 1089"/>
                <a:gd name="T14" fmla="*/ 313 w 359"/>
                <a:gd name="T15" fmla="*/ 387 h 1089"/>
                <a:gd name="T16" fmla="*/ 304 w 359"/>
                <a:gd name="T17" fmla="*/ 456 h 1089"/>
                <a:gd name="T18" fmla="*/ 289 w 359"/>
                <a:gd name="T19" fmla="*/ 521 h 1089"/>
                <a:gd name="T20" fmla="*/ 273 w 359"/>
                <a:gd name="T21" fmla="*/ 578 h 1089"/>
                <a:gd name="T22" fmla="*/ 256 w 359"/>
                <a:gd name="T23" fmla="*/ 625 h 1089"/>
                <a:gd name="T24" fmla="*/ 239 w 359"/>
                <a:gd name="T25" fmla="*/ 665 h 1089"/>
                <a:gd name="T26" fmla="*/ 226 w 359"/>
                <a:gd name="T27" fmla="*/ 695 h 1089"/>
                <a:gd name="T28" fmla="*/ 224 w 359"/>
                <a:gd name="T29" fmla="*/ 714 h 1089"/>
                <a:gd name="T30" fmla="*/ 243 w 359"/>
                <a:gd name="T31" fmla="*/ 749 h 1089"/>
                <a:gd name="T32" fmla="*/ 249 w 359"/>
                <a:gd name="T33" fmla="*/ 785 h 1089"/>
                <a:gd name="T34" fmla="*/ 247 w 359"/>
                <a:gd name="T35" fmla="*/ 821 h 1089"/>
                <a:gd name="T36" fmla="*/ 237 w 359"/>
                <a:gd name="T37" fmla="*/ 851 h 1089"/>
                <a:gd name="T38" fmla="*/ 220 w 359"/>
                <a:gd name="T39" fmla="*/ 887 h 1089"/>
                <a:gd name="T40" fmla="*/ 194 w 359"/>
                <a:gd name="T41" fmla="*/ 922 h 1089"/>
                <a:gd name="T42" fmla="*/ 161 w 359"/>
                <a:gd name="T43" fmla="*/ 952 h 1089"/>
                <a:gd name="T44" fmla="*/ 125 w 359"/>
                <a:gd name="T45" fmla="*/ 982 h 1089"/>
                <a:gd name="T46" fmla="*/ 91 w 359"/>
                <a:gd name="T47" fmla="*/ 1009 h 1089"/>
                <a:gd name="T48" fmla="*/ 55 w 359"/>
                <a:gd name="T49" fmla="*/ 1032 h 1089"/>
                <a:gd name="T50" fmla="*/ 26 w 359"/>
                <a:gd name="T51" fmla="*/ 1051 h 1089"/>
                <a:gd name="T52" fmla="*/ 0 w 359"/>
                <a:gd name="T53" fmla="*/ 1076 h 1089"/>
                <a:gd name="T54" fmla="*/ 34 w 359"/>
                <a:gd name="T55" fmla="*/ 1087 h 1089"/>
                <a:gd name="T56" fmla="*/ 70 w 359"/>
                <a:gd name="T57" fmla="*/ 1085 h 1089"/>
                <a:gd name="T58" fmla="*/ 78 w 359"/>
                <a:gd name="T59" fmla="*/ 1057 h 1089"/>
                <a:gd name="T60" fmla="*/ 98 w 359"/>
                <a:gd name="T61" fmla="*/ 1038 h 1089"/>
                <a:gd name="T62" fmla="*/ 140 w 359"/>
                <a:gd name="T63" fmla="*/ 1003 h 1089"/>
                <a:gd name="T64" fmla="*/ 175 w 359"/>
                <a:gd name="T65" fmla="*/ 973 h 1089"/>
                <a:gd name="T66" fmla="*/ 201 w 359"/>
                <a:gd name="T67" fmla="*/ 948 h 1089"/>
                <a:gd name="T68" fmla="*/ 228 w 359"/>
                <a:gd name="T69" fmla="*/ 920 h 1089"/>
                <a:gd name="T70" fmla="*/ 253 w 359"/>
                <a:gd name="T71" fmla="*/ 889 h 1089"/>
                <a:gd name="T72" fmla="*/ 270 w 359"/>
                <a:gd name="T73" fmla="*/ 859 h 1089"/>
                <a:gd name="T74" fmla="*/ 283 w 359"/>
                <a:gd name="T75" fmla="*/ 830 h 1089"/>
                <a:gd name="T76" fmla="*/ 289 w 359"/>
                <a:gd name="T77" fmla="*/ 796 h 1089"/>
                <a:gd name="T78" fmla="*/ 287 w 359"/>
                <a:gd name="T79" fmla="*/ 758 h 1089"/>
                <a:gd name="T80" fmla="*/ 268 w 359"/>
                <a:gd name="T81" fmla="*/ 726 h 1089"/>
                <a:gd name="T82" fmla="*/ 273 w 359"/>
                <a:gd name="T83" fmla="*/ 703 h 1089"/>
                <a:gd name="T84" fmla="*/ 292 w 359"/>
                <a:gd name="T85" fmla="*/ 663 h 1089"/>
                <a:gd name="T86" fmla="*/ 306 w 359"/>
                <a:gd name="T87" fmla="*/ 629 h 1089"/>
                <a:gd name="T88" fmla="*/ 319 w 359"/>
                <a:gd name="T89" fmla="*/ 587 h 1089"/>
                <a:gd name="T90" fmla="*/ 332 w 359"/>
                <a:gd name="T91" fmla="*/ 538 h 1089"/>
                <a:gd name="T92" fmla="*/ 342 w 359"/>
                <a:gd name="T93" fmla="*/ 482 h 1089"/>
                <a:gd name="T94" fmla="*/ 351 w 359"/>
                <a:gd name="T95" fmla="*/ 420 h 1089"/>
                <a:gd name="T96" fmla="*/ 359 w 359"/>
                <a:gd name="T97" fmla="*/ 351 h 1089"/>
                <a:gd name="T98" fmla="*/ 357 w 359"/>
                <a:gd name="T99" fmla="*/ 285 h 1089"/>
                <a:gd name="T100" fmla="*/ 351 w 359"/>
                <a:gd name="T101" fmla="*/ 224 h 1089"/>
                <a:gd name="T102" fmla="*/ 340 w 359"/>
                <a:gd name="T103" fmla="*/ 167 h 1089"/>
                <a:gd name="T104" fmla="*/ 323 w 359"/>
                <a:gd name="T105" fmla="*/ 117 h 1089"/>
                <a:gd name="T106" fmla="*/ 302 w 359"/>
                <a:gd name="T107" fmla="*/ 74 h 1089"/>
                <a:gd name="T108" fmla="*/ 275 w 359"/>
                <a:gd name="T109" fmla="*/ 40 h 1089"/>
                <a:gd name="T110" fmla="*/ 245 w 359"/>
                <a:gd name="T111" fmla="*/ 15 h 1089"/>
                <a:gd name="T112" fmla="*/ 213 w 359"/>
                <a:gd name="T113" fmla="*/ 2 h 1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59" h="1089">
                  <a:moveTo>
                    <a:pt x="165" y="22"/>
                  </a:moveTo>
                  <a:lnTo>
                    <a:pt x="167" y="22"/>
                  </a:lnTo>
                  <a:lnTo>
                    <a:pt x="171" y="22"/>
                  </a:lnTo>
                  <a:lnTo>
                    <a:pt x="173" y="22"/>
                  </a:lnTo>
                  <a:lnTo>
                    <a:pt x="178" y="24"/>
                  </a:lnTo>
                  <a:lnTo>
                    <a:pt x="182" y="26"/>
                  </a:lnTo>
                  <a:lnTo>
                    <a:pt x="186" y="28"/>
                  </a:lnTo>
                  <a:lnTo>
                    <a:pt x="192" y="30"/>
                  </a:lnTo>
                  <a:lnTo>
                    <a:pt x="195" y="32"/>
                  </a:lnTo>
                  <a:lnTo>
                    <a:pt x="201" y="36"/>
                  </a:lnTo>
                  <a:lnTo>
                    <a:pt x="209" y="40"/>
                  </a:lnTo>
                  <a:lnTo>
                    <a:pt x="214" y="43"/>
                  </a:lnTo>
                  <a:lnTo>
                    <a:pt x="220" y="49"/>
                  </a:lnTo>
                  <a:lnTo>
                    <a:pt x="228" y="53"/>
                  </a:lnTo>
                  <a:lnTo>
                    <a:pt x="235" y="60"/>
                  </a:lnTo>
                  <a:lnTo>
                    <a:pt x="241" y="66"/>
                  </a:lnTo>
                  <a:lnTo>
                    <a:pt x="247" y="74"/>
                  </a:lnTo>
                  <a:lnTo>
                    <a:pt x="251" y="78"/>
                  </a:lnTo>
                  <a:lnTo>
                    <a:pt x="254" y="83"/>
                  </a:lnTo>
                  <a:lnTo>
                    <a:pt x="258" y="87"/>
                  </a:lnTo>
                  <a:lnTo>
                    <a:pt x="260" y="91"/>
                  </a:lnTo>
                  <a:lnTo>
                    <a:pt x="264" y="97"/>
                  </a:lnTo>
                  <a:lnTo>
                    <a:pt x="268" y="100"/>
                  </a:lnTo>
                  <a:lnTo>
                    <a:pt x="270" y="106"/>
                  </a:lnTo>
                  <a:lnTo>
                    <a:pt x="273" y="112"/>
                  </a:lnTo>
                  <a:lnTo>
                    <a:pt x="275" y="117"/>
                  </a:lnTo>
                  <a:lnTo>
                    <a:pt x="279" y="123"/>
                  </a:lnTo>
                  <a:lnTo>
                    <a:pt x="283" y="129"/>
                  </a:lnTo>
                  <a:lnTo>
                    <a:pt x="287" y="137"/>
                  </a:lnTo>
                  <a:lnTo>
                    <a:pt x="289" y="142"/>
                  </a:lnTo>
                  <a:lnTo>
                    <a:pt x="291" y="150"/>
                  </a:lnTo>
                  <a:lnTo>
                    <a:pt x="292" y="156"/>
                  </a:lnTo>
                  <a:lnTo>
                    <a:pt x="296" y="163"/>
                  </a:lnTo>
                  <a:lnTo>
                    <a:pt x="298" y="171"/>
                  </a:lnTo>
                  <a:lnTo>
                    <a:pt x="300" y="178"/>
                  </a:lnTo>
                  <a:lnTo>
                    <a:pt x="302" y="186"/>
                  </a:lnTo>
                  <a:lnTo>
                    <a:pt x="306" y="195"/>
                  </a:lnTo>
                  <a:lnTo>
                    <a:pt x="306" y="205"/>
                  </a:lnTo>
                  <a:lnTo>
                    <a:pt x="308" y="213"/>
                  </a:lnTo>
                  <a:lnTo>
                    <a:pt x="310" y="222"/>
                  </a:lnTo>
                  <a:lnTo>
                    <a:pt x="311" y="232"/>
                  </a:lnTo>
                  <a:lnTo>
                    <a:pt x="313" y="241"/>
                  </a:lnTo>
                  <a:lnTo>
                    <a:pt x="313" y="252"/>
                  </a:lnTo>
                  <a:lnTo>
                    <a:pt x="315" y="262"/>
                  </a:lnTo>
                  <a:lnTo>
                    <a:pt x="317" y="273"/>
                  </a:lnTo>
                  <a:lnTo>
                    <a:pt x="317" y="285"/>
                  </a:lnTo>
                  <a:lnTo>
                    <a:pt x="317" y="294"/>
                  </a:lnTo>
                  <a:lnTo>
                    <a:pt x="317" y="306"/>
                  </a:lnTo>
                  <a:lnTo>
                    <a:pt x="317" y="315"/>
                  </a:lnTo>
                  <a:lnTo>
                    <a:pt x="317" y="327"/>
                  </a:lnTo>
                  <a:lnTo>
                    <a:pt x="317" y="336"/>
                  </a:lnTo>
                  <a:lnTo>
                    <a:pt x="315" y="348"/>
                  </a:lnTo>
                  <a:lnTo>
                    <a:pt x="315" y="357"/>
                  </a:lnTo>
                  <a:lnTo>
                    <a:pt x="315" y="368"/>
                  </a:lnTo>
                  <a:lnTo>
                    <a:pt x="313" y="378"/>
                  </a:lnTo>
                  <a:lnTo>
                    <a:pt x="313" y="387"/>
                  </a:lnTo>
                  <a:lnTo>
                    <a:pt x="313" y="399"/>
                  </a:lnTo>
                  <a:lnTo>
                    <a:pt x="311" y="408"/>
                  </a:lnTo>
                  <a:lnTo>
                    <a:pt x="310" y="418"/>
                  </a:lnTo>
                  <a:lnTo>
                    <a:pt x="308" y="427"/>
                  </a:lnTo>
                  <a:lnTo>
                    <a:pt x="308" y="439"/>
                  </a:lnTo>
                  <a:lnTo>
                    <a:pt x="306" y="448"/>
                  </a:lnTo>
                  <a:lnTo>
                    <a:pt x="304" y="456"/>
                  </a:lnTo>
                  <a:lnTo>
                    <a:pt x="302" y="465"/>
                  </a:lnTo>
                  <a:lnTo>
                    <a:pt x="300" y="475"/>
                  </a:lnTo>
                  <a:lnTo>
                    <a:pt x="298" y="484"/>
                  </a:lnTo>
                  <a:lnTo>
                    <a:pt x="296" y="494"/>
                  </a:lnTo>
                  <a:lnTo>
                    <a:pt x="294" y="502"/>
                  </a:lnTo>
                  <a:lnTo>
                    <a:pt x="292" y="511"/>
                  </a:lnTo>
                  <a:lnTo>
                    <a:pt x="289" y="521"/>
                  </a:lnTo>
                  <a:lnTo>
                    <a:pt x="287" y="528"/>
                  </a:lnTo>
                  <a:lnTo>
                    <a:pt x="285" y="538"/>
                  </a:lnTo>
                  <a:lnTo>
                    <a:pt x="283" y="545"/>
                  </a:lnTo>
                  <a:lnTo>
                    <a:pt x="279" y="553"/>
                  </a:lnTo>
                  <a:lnTo>
                    <a:pt x="277" y="562"/>
                  </a:lnTo>
                  <a:lnTo>
                    <a:pt x="275" y="570"/>
                  </a:lnTo>
                  <a:lnTo>
                    <a:pt x="273" y="578"/>
                  </a:lnTo>
                  <a:lnTo>
                    <a:pt x="270" y="585"/>
                  </a:lnTo>
                  <a:lnTo>
                    <a:pt x="268" y="591"/>
                  </a:lnTo>
                  <a:lnTo>
                    <a:pt x="266" y="598"/>
                  </a:lnTo>
                  <a:lnTo>
                    <a:pt x="262" y="606"/>
                  </a:lnTo>
                  <a:lnTo>
                    <a:pt x="260" y="612"/>
                  </a:lnTo>
                  <a:lnTo>
                    <a:pt x="258" y="619"/>
                  </a:lnTo>
                  <a:lnTo>
                    <a:pt x="256" y="625"/>
                  </a:lnTo>
                  <a:lnTo>
                    <a:pt x="254" y="633"/>
                  </a:lnTo>
                  <a:lnTo>
                    <a:pt x="251" y="638"/>
                  </a:lnTo>
                  <a:lnTo>
                    <a:pt x="249" y="644"/>
                  </a:lnTo>
                  <a:lnTo>
                    <a:pt x="247" y="650"/>
                  </a:lnTo>
                  <a:lnTo>
                    <a:pt x="243" y="655"/>
                  </a:lnTo>
                  <a:lnTo>
                    <a:pt x="241" y="659"/>
                  </a:lnTo>
                  <a:lnTo>
                    <a:pt x="239" y="665"/>
                  </a:lnTo>
                  <a:lnTo>
                    <a:pt x="237" y="669"/>
                  </a:lnTo>
                  <a:lnTo>
                    <a:pt x="237" y="675"/>
                  </a:lnTo>
                  <a:lnTo>
                    <a:pt x="234" y="678"/>
                  </a:lnTo>
                  <a:lnTo>
                    <a:pt x="232" y="682"/>
                  </a:lnTo>
                  <a:lnTo>
                    <a:pt x="232" y="686"/>
                  </a:lnTo>
                  <a:lnTo>
                    <a:pt x="230" y="690"/>
                  </a:lnTo>
                  <a:lnTo>
                    <a:pt x="226" y="695"/>
                  </a:lnTo>
                  <a:lnTo>
                    <a:pt x="224" y="701"/>
                  </a:lnTo>
                  <a:lnTo>
                    <a:pt x="222" y="705"/>
                  </a:lnTo>
                  <a:lnTo>
                    <a:pt x="220" y="709"/>
                  </a:lnTo>
                  <a:lnTo>
                    <a:pt x="220" y="709"/>
                  </a:lnTo>
                  <a:lnTo>
                    <a:pt x="220" y="711"/>
                  </a:lnTo>
                  <a:lnTo>
                    <a:pt x="222" y="713"/>
                  </a:lnTo>
                  <a:lnTo>
                    <a:pt x="224" y="714"/>
                  </a:lnTo>
                  <a:lnTo>
                    <a:pt x="228" y="720"/>
                  </a:lnTo>
                  <a:lnTo>
                    <a:pt x="232" y="724"/>
                  </a:lnTo>
                  <a:lnTo>
                    <a:pt x="235" y="732"/>
                  </a:lnTo>
                  <a:lnTo>
                    <a:pt x="237" y="735"/>
                  </a:lnTo>
                  <a:lnTo>
                    <a:pt x="239" y="739"/>
                  </a:lnTo>
                  <a:lnTo>
                    <a:pt x="241" y="743"/>
                  </a:lnTo>
                  <a:lnTo>
                    <a:pt x="243" y="749"/>
                  </a:lnTo>
                  <a:lnTo>
                    <a:pt x="245" y="752"/>
                  </a:lnTo>
                  <a:lnTo>
                    <a:pt x="247" y="758"/>
                  </a:lnTo>
                  <a:lnTo>
                    <a:pt x="247" y="764"/>
                  </a:lnTo>
                  <a:lnTo>
                    <a:pt x="249" y="770"/>
                  </a:lnTo>
                  <a:lnTo>
                    <a:pt x="249" y="775"/>
                  </a:lnTo>
                  <a:lnTo>
                    <a:pt x="249" y="783"/>
                  </a:lnTo>
                  <a:lnTo>
                    <a:pt x="249" y="785"/>
                  </a:lnTo>
                  <a:lnTo>
                    <a:pt x="249" y="789"/>
                  </a:lnTo>
                  <a:lnTo>
                    <a:pt x="249" y="792"/>
                  </a:lnTo>
                  <a:lnTo>
                    <a:pt x="251" y="798"/>
                  </a:lnTo>
                  <a:lnTo>
                    <a:pt x="249" y="804"/>
                  </a:lnTo>
                  <a:lnTo>
                    <a:pt x="249" y="811"/>
                  </a:lnTo>
                  <a:lnTo>
                    <a:pt x="247" y="817"/>
                  </a:lnTo>
                  <a:lnTo>
                    <a:pt x="247" y="821"/>
                  </a:lnTo>
                  <a:lnTo>
                    <a:pt x="245" y="825"/>
                  </a:lnTo>
                  <a:lnTo>
                    <a:pt x="245" y="828"/>
                  </a:lnTo>
                  <a:lnTo>
                    <a:pt x="243" y="834"/>
                  </a:lnTo>
                  <a:lnTo>
                    <a:pt x="241" y="838"/>
                  </a:lnTo>
                  <a:lnTo>
                    <a:pt x="239" y="842"/>
                  </a:lnTo>
                  <a:lnTo>
                    <a:pt x="239" y="847"/>
                  </a:lnTo>
                  <a:lnTo>
                    <a:pt x="237" y="851"/>
                  </a:lnTo>
                  <a:lnTo>
                    <a:pt x="235" y="857"/>
                  </a:lnTo>
                  <a:lnTo>
                    <a:pt x="234" y="863"/>
                  </a:lnTo>
                  <a:lnTo>
                    <a:pt x="232" y="868"/>
                  </a:lnTo>
                  <a:lnTo>
                    <a:pt x="228" y="872"/>
                  </a:lnTo>
                  <a:lnTo>
                    <a:pt x="226" y="878"/>
                  </a:lnTo>
                  <a:lnTo>
                    <a:pt x="222" y="882"/>
                  </a:lnTo>
                  <a:lnTo>
                    <a:pt x="220" y="887"/>
                  </a:lnTo>
                  <a:lnTo>
                    <a:pt x="216" y="891"/>
                  </a:lnTo>
                  <a:lnTo>
                    <a:pt x="213" y="897"/>
                  </a:lnTo>
                  <a:lnTo>
                    <a:pt x="211" y="901"/>
                  </a:lnTo>
                  <a:lnTo>
                    <a:pt x="207" y="906"/>
                  </a:lnTo>
                  <a:lnTo>
                    <a:pt x="203" y="910"/>
                  </a:lnTo>
                  <a:lnTo>
                    <a:pt x="199" y="916"/>
                  </a:lnTo>
                  <a:lnTo>
                    <a:pt x="194" y="922"/>
                  </a:lnTo>
                  <a:lnTo>
                    <a:pt x="190" y="925"/>
                  </a:lnTo>
                  <a:lnTo>
                    <a:pt x="186" y="929"/>
                  </a:lnTo>
                  <a:lnTo>
                    <a:pt x="180" y="935"/>
                  </a:lnTo>
                  <a:lnTo>
                    <a:pt x="176" y="941"/>
                  </a:lnTo>
                  <a:lnTo>
                    <a:pt x="173" y="944"/>
                  </a:lnTo>
                  <a:lnTo>
                    <a:pt x="167" y="948"/>
                  </a:lnTo>
                  <a:lnTo>
                    <a:pt x="161" y="952"/>
                  </a:lnTo>
                  <a:lnTo>
                    <a:pt x="157" y="958"/>
                  </a:lnTo>
                  <a:lnTo>
                    <a:pt x="152" y="962"/>
                  </a:lnTo>
                  <a:lnTo>
                    <a:pt x="146" y="965"/>
                  </a:lnTo>
                  <a:lnTo>
                    <a:pt x="140" y="969"/>
                  </a:lnTo>
                  <a:lnTo>
                    <a:pt x="137" y="975"/>
                  </a:lnTo>
                  <a:lnTo>
                    <a:pt x="131" y="979"/>
                  </a:lnTo>
                  <a:lnTo>
                    <a:pt x="125" y="982"/>
                  </a:lnTo>
                  <a:lnTo>
                    <a:pt x="121" y="986"/>
                  </a:lnTo>
                  <a:lnTo>
                    <a:pt x="116" y="990"/>
                  </a:lnTo>
                  <a:lnTo>
                    <a:pt x="110" y="994"/>
                  </a:lnTo>
                  <a:lnTo>
                    <a:pt x="104" y="998"/>
                  </a:lnTo>
                  <a:lnTo>
                    <a:pt x="100" y="1001"/>
                  </a:lnTo>
                  <a:lnTo>
                    <a:pt x="95" y="1005"/>
                  </a:lnTo>
                  <a:lnTo>
                    <a:pt x="91" y="1009"/>
                  </a:lnTo>
                  <a:lnTo>
                    <a:pt x="85" y="1013"/>
                  </a:lnTo>
                  <a:lnTo>
                    <a:pt x="79" y="1017"/>
                  </a:lnTo>
                  <a:lnTo>
                    <a:pt x="74" y="1019"/>
                  </a:lnTo>
                  <a:lnTo>
                    <a:pt x="70" y="1022"/>
                  </a:lnTo>
                  <a:lnTo>
                    <a:pt x="64" y="1024"/>
                  </a:lnTo>
                  <a:lnTo>
                    <a:pt x="59" y="1028"/>
                  </a:lnTo>
                  <a:lnTo>
                    <a:pt x="55" y="1032"/>
                  </a:lnTo>
                  <a:lnTo>
                    <a:pt x="51" y="1036"/>
                  </a:lnTo>
                  <a:lnTo>
                    <a:pt x="47" y="1038"/>
                  </a:lnTo>
                  <a:lnTo>
                    <a:pt x="43" y="1040"/>
                  </a:lnTo>
                  <a:lnTo>
                    <a:pt x="38" y="1043"/>
                  </a:lnTo>
                  <a:lnTo>
                    <a:pt x="36" y="1045"/>
                  </a:lnTo>
                  <a:lnTo>
                    <a:pt x="30" y="1047"/>
                  </a:lnTo>
                  <a:lnTo>
                    <a:pt x="26" y="1051"/>
                  </a:lnTo>
                  <a:lnTo>
                    <a:pt x="24" y="1053"/>
                  </a:lnTo>
                  <a:lnTo>
                    <a:pt x="21" y="1057"/>
                  </a:lnTo>
                  <a:lnTo>
                    <a:pt x="15" y="1060"/>
                  </a:lnTo>
                  <a:lnTo>
                    <a:pt x="9" y="1064"/>
                  </a:lnTo>
                  <a:lnTo>
                    <a:pt x="5" y="1066"/>
                  </a:lnTo>
                  <a:lnTo>
                    <a:pt x="3" y="1070"/>
                  </a:lnTo>
                  <a:lnTo>
                    <a:pt x="0" y="1076"/>
                  </a:lnTo>
                  <a:lnTo>
                    <a:pt x="2" y="1078"/>
                  </a:lnTo>
                  <a:lnTo>
                    <a:pt x="5" y="1079"/>
                  </a:lnTo>
                  <a:lnTo>
                    <a:pt x="11" y="1081"/>
                  </a:lnTo>
                  <a:lnTo>
                    <a:pt x="17" y="1083"/>
                  </a:lnTo>
                  <a:lnTo>
                    <a:pt x="22" y="1085"/>
                  </a:lnTo>
                  <a:lnTo>
                    <a:pt x="28" y="1087"/>
                  </a:lnTo>
                  <a:lnTo>
                    <a:pt x="34" y="1087"/>
                  </a:lnTo>
                  <a:lnTo>
                    <a:pt x="40" y="1089"/>
                  </a:lnTo>
                  <a:lnTo>
                    <a:pt x="47" y="1089"/>
                  </a:lnTo>
                  <a:lnTo>
                    <a:pt x="53" y="1089"/>
                  </a:lnTo>
                  <a:lnTo>
                    <a:pt x="59" y="1089"/>
                  </a:lnTo>
                  <a:lnTo>
                    <a:pt x="62" y="1087"/>
                  </a:lnTo>
                  <a:lnTo>
                    <a:pt x="66" y="1087"/>
                  </a:lnTo>
                  <a:lnTo>
                    <a:pt x="70" y="1085"/>
                  </a:lnTo>
                  <a:lnTo>
                    <a:pt x="72" y="1083"/>
                  </a:lnTo>
                  <a:lnTo>
                    <a:pt x="74" y="1079"/>
                  </a:lnTo>
                  <a:lnTo>
                    <a:pt x="74" y="1076"/>
                  </a:lnTo>
                  <a:lnTo>
                    <a:pt x="74" y="1070"/>
                  </a:lnTo>
                  <a:lnTo>
                    <a:pt x="74" y="1064"/>
                  </a:lnTo>
                  <a:lnTo>
                    <a:pt x="74" y="1060"/>
                  </a:lnTo>
                  <a:lnTo>
                    <a:pt x="78" y="1057"/>
                  </a:lnTo>
                  <a:lnTo>
                    <a:pt x="79" y="1053"/>
                  </a:lnTo>
                  <a:lnTo>
                    <a:pt x="83" y="1053"/>
                  </a:lnTo>
                  <a:lnTo>
                    <a:pt x="83" y="1051"/>
                  </a:lnTo>
                  <a:lnTo>
                    <a:pt x="87" y="1047"/>
                  </a:lnTo>
                  <a:lnTo>
                    <a:pt x="91" y="1045"/>
                  </a:lnTo>
                  <a:lnTo>
                    <a:pt x="95" y="1041"/>
                  </a:lnTo>
                  <a:lnTo>
                    <a:pt x="98" y="1038"/>
                  </a:lnTo>
                  <a:lnTo>
                    <a:pt x="104" y="1036"/>
                  </a:lnTo>
                  <a:lnTo>
                    <a:pt x="108" y="1030"/>
                  </a:lnTo>
                  <a:lnTo>
                    <a:pt x="114" y="1026"/>
                  </a:lnTo>
                  <a:lnTo>
                    <a:pt x="119" y="1020"/>
                  </a:lnTo>
                  <a:lnTo>
                    <a:pt x="127" y="1017"/>
                  </a:lnTo>
                  <a:lnTo>
                    <a:pt x="133" y="1009"/>
                  </a:lnTo>
                  <a:lnTo>
                    <a:pt x="140" y="1003"/>
                  </a:lnTo>
                  <a:lnTo>
                    <a:pt x="144" y="1001"/>
                  </a:lnTo>
                  <a:lnTo>
                    <a:pt x="148" y="998"/>
                  </a:lnTo>
                  <a:lnTo>
                    <a:pt x="152" y="996"/>
                  </a:lnTo>
                  <a:lnTo>
                    <a:pt x="156" y="992"/>
                  </a:lnTo>
                  <a:lnTo>
                    <a:pt x="163" y="984"/>
                  </a:lnTo>
                  <a:lnTo>
                    <a:pt x="171" y="977"/>
                  </a:lnTo>
                  <a:lnTo>
                    <a:pt x="175" y="973"/>
                  </a:lnTo>
                  <a:lnTo>
                    <a:pt x="178" y="969"/>
                  </a:lnTo>
                  <a:lnTo>
                    <a:pt x="182" y="967"/>
                  </a:lnTo>
                  <a:lnTo>
                    <a:pt x="186" y="963"/>
                  </a:lnTo>
                  <a:lnTo>
                    <a:pt x="190" y="958"/>
                  </a:lnTo>
                  <a:lnTo>
                    <a:pt x="194" y="956"/>
                  </a:lnTo>
                  <a:lnTo>
                    <a:pt x="197" y="950"/>
                  </a:lnTo>
                  <a:lnTo>
                    <a:pt x="201" y="948"/>
                  </a:lnTo>
                  <a:lnTo>
                    <a:pt x="205" y="943"/>
                  </a:lnTo>
                  <a:lnTo>
                    <a:pt x="211" y="939"/>
                  </a:lnTo>
                  <a:lnTo>
                    <a:pt x="213" y="935"/>
                  </a:lnTo>
                  <a:lnTo>
                    <a:pt x="218" y="931"/>
                  </a:lnTo>
                  <a:lnTo>
                    <a:pt x="220" y="927"/>
                  </a:lnTo>
                  <a:lnTo>
                    <a:pt x="224" y="924"/>
                  </a:lnTo>
                  <a:lnTo>
                    <a:pt x="228" y="920"/>
                  </a:lnTo>
                  <a:lnTo>
                    <a:pt x="232" y="914"/>
                  </a:lnTo>
                  <a:lnTo>
                    <a:pt x="235" y="910"/>
                  </a:lnTo>
                  <a:lnTo>
                    <a:pt x="239" y="906"/>
                  </a:lnTo>
                  <a:lnTo>
                    <a:pt x="241" y="903"/>
                  </a:lnTo>
                  <a:lnTo>
                    <a:pt x="245" y="897"/>
                  </a:lnTo>
                  <a:lnTo>
                    <a:pt x="249" y="893"/>
                  </a:lnTo>
                  <a:lnTo>
                    <a:pt x="253" y="889"/>
                  </a:lnTo>
                  <a:lnTo>
                    <a:pt x="254" y="886"/>
                  </a:lnTo>
                  <a:lnTo>
                    <a:pt x="258" y="882"/>
                  </a:lnTo>
                  <a:lnTo>
                    <a:pt x="260" y="876"/>
                  </a:lnTo>
                  <a:lnTo>
                    <a:pt x="264" y="872"/>
                  </a:lnTo>
                  <a:lnTo>
                    <a:pt x="266" y="868"/>
                  </a:lnTo>
                  <a:lnTo>
                    <a:pt x="270" y="865"/>
                  </a:lnTo>
                  <a:lnTo>
                    <a:pt x="270" y="859"/>
                  </a:lnTo>
                  <a:lnTo>
                    <a:pt x="273" y="855"/>
                  </a:lnTo>
                  <a:lnTo>
                    <a:pt x="275" y="851"/>
                  </a:lnTo>
                  <a:lnTo>
                    <a:pt x="277" y="846"/>
                  </a:lnTo>
                  <a:lnTo>
                    <a:pt x="279" y="842"/>
                  </a:lnTo>
                  <a:lnTo>
                    <a:pt x="279" y="838"/>
                  </a:lnTo>
                  <a:lnTo>
                    <a:pt x="281" y="834"/>
                  </a:lnTo>
                  <a:lnTo>
                    <a:pt x="283" y="830"/>
                  </a:lnTo>
                  <a:lnTo>
                    <a:pt x="285" y="827"/>
                  </a:lnTo>
                  <a:lnTo>
                    <a:pt x="285" y="823"/>
                  </a:lnTo>
                  <a:lnTo>
                    <a:pt x="285" y="819"/>
                  </a:lnTo>
                  <a:lnTo>
                    <a:pt x="287" y="815"/>
                  </a:lnTo>
                  <a:lnTo>
                    <a:pt x="289" y="809"/>
                  </a:lnTo>
                  <a:lnTo>
                    <a:pt x="289" y="802"/>
                  </a:lnTo>
                  <a:lnTo>
                    <a:pt x="289" y="796"/>
                  </a:lnTo>
                  <a:lnTo>
                    <a:pt x="289" y="789"/>
                  </a:lnTo>
                  <a:lnTo>
                    <a:pt x="289" y="783"/>
                  </a:lnTo>
                  <a:lnTo>
                    <a:pt x="289" y="777"/>
                  </a:lnTo>
                  <a:lnTo>
                    <a:pt x="289" y="771"/>
                  </a:lnTo>
                  <a:lnTo>
                    <a:pt x="287" y="766"/>
                  </a:lnTo>
                  <a:lnTo>
                    <a:pt x="287" y="762"/>
                  </a:lnTo>
                  <a:lnTo>
                    <a:pt x="287" y="758"/>
                  </a:lnTo>
                  <a:lnTo>
                    <a:pt x="285" y="752"/>
                  </a:lnTo>
                  <a:lnTo>
                    <a:pt x="283" y="749"/>
                  </a:lnTo>
                  <a:lnTo>
                    <a:pt x="281" y="745"/>
                  </a:lnTo>
                  <a:lnTo>
                    <a:pt x="279" y="741"/>
                  </a:lnTo>
                  <a:lnTo>
                    <a:pt x="275" y="735"/>
                  </a:lnTo>
                  <a:lnTo>
                    <a:pt x="272" y="730"/>
                  </a:lnTo>
                  <a:lnTo>
                    <a:pt x="268" y="726"/>
                  </a:lnTo>
                  <a:lnTo>
                    <a:pt x="266" y="724"/>
                  </a:lnTo>
                  <a:lnTo>
                    <a:pt x="266" y="722"/>
                  </a:lnTo>
                  <a:lnTo>
                    <a:pt x="266" y="718"/>
                  </a:lnTo>
                  <a:lnTo>
                    <a:pt x="268" y="714"/>
                  </a:lnTo>
                  <a:lnTo>
                    <a:pt x="270" y="711"/>
                  </a:lnTo>
                  <a:lnTo>
                    <a:pt x="272" y="709"/>
                  </a:lnTo>
                  <a:lnTo>
                    <a:pt x="273" y="703"/>
                  </a:lnTo>
                  <a:lnTo>
                    <a:pt x="275" y="699"/>
                  </a:lnTo>
                  <a:lnTo>
                    <a:pt x="279" y="692"/>
                  </a:lnTo>
                  <a:lnTo>
                    <a:pt x="281" y="686"/>
                  </a:lnTo>
                  <a:lnTo>
                    <a:pt x="285" y="678"/>
                  </a:lnTo>
                  <a:lnTo>
                    <a:pt x="289" y="671"/>
                  </a:lnTo>
                  <a:lnTo>
                    <a:pt x="289" y="667"/>
                  </a:lnTo>
                  <a:lnTo>
                    <a:pt x="292" y="663"/>
                  </a:lnTo>
                  <a:lnTo>
                    <a:pt x="292" y="657"/>
                  </a:lnTo>
                  <a:lnTo>
                    <a:pt x="294" y="654"/>
                  </a:lnTo>
                  <a:lnTo>
                    <a:pt x="296" y="650"/>
                  </a:lnTo>
                  <a:lnTo>
                    <a:pt x="300" y="644"/>
                  </a:lnTo>
                  <a:lnTo>
                    <a:pt x="302" y="640"/>
                  </a:lnTo>
                  <a:lnTo>
                    <a:pt x="304" y="635"/>
                  </a:lnTo>
                  <a:lnTo>
                    <a:pt x="306" y="629"/>
                  </a:lnTo>
                  <a:lnTo>
                    <a:pt x="308" y="623"/>
                  </a:lnTo>
                  <a:lnTo>
                    <a:pt x="310" y="617"/>
                  </a:lnTo>
                  <a:lnTo>
                    <a:pt x="311" y="612"/>
                  </a:lnTo>
                  <a:lnTo>
                    <a:pt x="313" y="606"/>
                  </a:lnTo>
                  <a:lnTo>
                    <a:pt x="315" y="598"/>
                  </a:lnTo>
                  <a:lnTo>
                    <a:pt x="317" y="593"/>
                  </a:lnTo>
                  <a:lnTo>
                    <a:pt x="319" y="587"/>
                  </a:lnTo>
                  <a:lnTo>
                    <a:pt x="321" y="581"/>
                  </a:lnTo>
                  <a:lnTo>
                    <a:pt x="323" y="574"/>
                  </a:lnTo>
                  <a:lnTo>
                    <a:pt x="323" y="566"/>
                  </a:lnTo>
                  <a:lnTo>
                    <a:pt x="327" y="560"/>
                  </a:lnTo>
                  <a:lnTo>
                    <a:pt x="327" y="553"/>
                  </a:lnTo>
                  <a:lnTo>
                    <a:pt x="329" y="545"/>
                  </a:lnTo>
                  <a:lnTo>
                    <a:pt x="332" y="538"/>
                  </a:lnTo>
                  <a:lnTo>
                    <a:pt x="334" y="530"/>
                  </a:lnTo>
                  <a:lnTo>
                    <a:pt x="334" y="522"/>
                  </a:lnTo>
                  <a:lnTo>
                    <a:pt x="336" y="515"/>
                  </a:lnTo>
                  <a:lnTo>
                    <a:pt x="338" y="507"/>
                  </a:lnTo>
                  <a:lnTo>
                    <a:pt x="340" y="498"/>
                  </a:lnTo>
                  <a:lnTo>
                    <a:pt x="342" y="490"/>
                  </a:lnTo>
                  <a:lnTo>
                    <a:pt x="342" y="482"/>
                  </a:lnTo>
                  <a:lnTo>
                    <a:pt x="344" y="473"/>
                  </a:lnTo>
                  <a:lnTo>
                    <a:pt x="346" y="465"/>
                  </a:lnTo>
                  <a:lnTo>
                    <a:pt x="348" y="456"/>
                  </a:lnTo>
                  <a:lnTo>
                    <a:pt x="348" y="446"/>
                  </a:lnTo>
                  <a:lnTo>
                    <a:pt x="350" y="437"/>
                  </a:lnTo>
                  <a:lnTo>
                    <a:pt x="351" y="429"/>
                  </a:lnTo>
                  <a:lnTo>
                    <a:pt x="351" y="420"/>
                  </a:lnTo>
                  <a:lnTo>
                    <a:pt x="353" y="410"/>
                  </a:lnTo>
                  <a:lnTo>
                    <a:pt x="355" y="401"/>
                  </a:lnTo>
                  <a:lnTo>
                    <a:pt x="355" y="391"/>
                  </a:lnTo>
                  <a:lnTo>
                    <a:pt x="355" y="382"/>
                  </a:lnTo>
                  <a:lnTo>
                    <a:pt x="357" y="370"/>
                  </a:lnTo>
                  <a:lnTo>
                    <a:pt x="357" y="361"/>
                  </a:lnTo>
                  <a:lnTo>
                    <a:pt x="359" y="351"/>
                  </a:lnTo>
                  <a:lnTo>
                    <a:pt x="359" y="342"/>
                  </a:lnTo>
                  <a:lnTo>
                    <a:pt x="359" y="332"/>
                  </a:lnTo>
                  <a:lnTo>
                    <a:pt x="359" y="323"/>
                  </a:lnTo>
                  <a:lnTo>
                    <a:pt x="359" y="313"/>
                  </a:lnTo>
                  <a:lnTo>
                    <a:pt x="357" y="304"/>
                  </a:lnTo>
                  <a:lnTo>
                    <a:pt x="357" y="294"/>
                  </a:lnTo>
                  <a:lnTo>
                    <a:pt x="357" y="285"/>
                  </a:lnTo>
                  <a:lnTo>
                    <a:pt x="357" y="277"/>
                  </a:lnTo>
                  <a:lnTo>
                    <a:pt x="355" y="268"/>
                  </a:lnTo>
                  <a:lnTo>
                    <a:pt x="355" y="258"/>
                  </a:lnTo>
                  <a:lnTo>
                    <a:pt x="355" y="251"/>
                  </a:lnTo>
                  <a:lnTo>
                    <a:pt x="353" y="241"/>
                  </a:lnTo>
                  <a:lnTo>
                    <a:pt x="353" y="232"/>
                  </a:lnTo>
                  <a:lnTo>
                    <a:pt x="351" y="224"/>
                  </a:lnTo>
                  <a:lnTo>
                    <a:pt x="350" y="216"/>
                  </a:lnTo>
                  <a:lnTo>
                    <a:pt x="348" y="207"/>
                  </a:lnTo>
                  <a:lnTo>
                    <a:pt x="346" y="199"/>
                  </a:lnTo>
                  <a:lnTo>
                    <a:pt x="344" y="190"/>
                  </a:lnTo>
                  <a:lnTo>
                    <a:pt x="344" y="182"/>
                  </a:lnTo>
                  <a:lnTo>
                    <a:pt x="342" y="175"/>
                  </a:lnTo>
                  <a:lnTo>
                    <a:pt x="340" y="167"/>
                  </a:lnTo>
                  <a:lnTo>
                    <a:pt x="338" y="159"/>
                  </a:lnTo>
                  <a:lnTo>
                    <a:pt x="336" y="152"/>
                  </a:lnTo>
                  <a:lnTo>
                    <a:pt x="334" y="144"/>
                  </a:lnTo>
                  <a:lnTo>
                    <a:pt x="331" y="137"/>
                  </a:lnTo>
                  <a:lnTo>
                    <a:pt x="329" y="131"/>
                  </a:lnTo>
                  <a:lnTo>
                    <a:pt x="327" y="123"/>
                  </a:lnTo>
                  <a:lnTo>
                    <a:pt x="323" y="117"/>
                  </a:lnTo>
                  <a:lnTo>
                    <a:pt x="321" y="110"/>
                  </a:lnTo>
                  <a:lnTo>
                    <a:pt x="317" y="104"/>
                  </a:lnTo>
                  <a:lnTo>
                    <a:pt x="313" y="97"/>
                  </a:lnTo>
                  <a:lnTo>
                    <a:pt x="311" y="91"/>
                  </a:lnTo>
                  <a:lnTo>
                    <a:pt x="308" y="85"/>
                  </a:lnTo>
                  <a:lnTo>
                    <a:pt x="306" y="79"/>
                  </a:lnTo>
                  <a:lnTo>
                    <a:pt x="302" y="74"/>
                  </a:lnTo>
                  <a:lnTo>
                    <a:pt x="298" y="70"/>
                  </a:lnTo>
                  <a:lnTo>
                    <a:pt x="294" y="64"/>
                  </a:lnTo>
                  <a:lnTo>
                    <a:pt x="291" y="59"/>
                  </a:lnTo>
                  <a:lnTo>
                    <a:pt x="287" y="53"/>
                  </a:lnTo>
                  <a:lnTo>
                    <a:pt x="285" y="49"/>
                  </a:lnTo>
                  <a:lnTo>
                    <a:pt x="279" y="45"/>
                  </a:lnTo>
                  <a:lnTo>
                    <a:pt x="275" y="40"/>
                  </a:lnTo>
                  <a:lnTo>
                    <a:pt x="272" y="36"/>
                  </a:lnTo>
                  <a:lnTo>
                    <a:pt x="268" y="32"/>
                  </a:lnTo>
                  <a:lnTo>
                    <a:pt x="264" y="28"/>
                  </a:lnTo>
                  <a:lnTo>
                    <a:pt x="260" y="24"/>
                  </a:lnTo>
                  <a:lnTo>
                    <a:pt x="254" y="22"/>
                  </a:lnTo>
                  <a:lnTo>
                    <a:pt x="251" y="19"/>
                  </a:lnTo>
                  <a:lnTo>
                    <a:pt x="245" y="15"/>
                  </a:lnTo>
                  <a:lnTo>
                    <a:pt x="241" y="13"/>
                  </a:lnTo>
                  <a:lnTo>
                    <a:pt x="237" y="11"/>
                  </a:lnTo>
                  <a:lnTo>
                    <a:pt x="232" y="9"/>
                  </a:lnTo>
                  <a:lnTo>
                    <a:pt x="226" y="7"/>
                  </a:lnTo>
                  <a:lnTo>
                    <a:pt x="222" y="5"/>
                  </a:lnTo>
                  <a:lnTo>
                    <a:pt x="216" y="3"/>
                  </a:lnTo>
                  <a:lnTo>
                    <a:pt x="213" y="2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92" y="0"/>
                  </a:lnTo>
                  <a:lnTo>
                    <a:pt x="165" y="22"/>
                  </a:lnTo>
                  <a:lnTo>
                    <a:pt x="165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499" name="Freeform 91"/>
            <p:cNvSpPr>
              <a:spLocks/>
            </p:cNvSpPr>
            <p:nvPr/>
          </p:nvSpPr>
          <p:spPr bwMode="auto">
            <a:xfrm>
              <a:off x="2878" y="1942"/>
              <a:ext cx="99" cy="49"/>
            </a:xfrm>
            <a:custGeom>
              <a:avLst/>
              <a:gdLst>
                <a:gd name="T0" fmla="*/ 198 w 198"/>
                <a:gd name="T1" fmla="*/ 7 h 97"/>
                <a:gd name="T2" fmla="*/ 145 w 198"/>
                <a:gd name="T3" fmla="*/ 93 h 97"/>
                <a:gd name="T4" fmla="*/ 103 w 198"/>
                <a:gd name="T5" fmla="*/ 97 h 97"/>
                <a:gd name="T6" fmla="*/ 128 w 198"/>
                <a:gd name="T7" fmla="*/ 57 h 97"/>
                <a:gd name="T8" fmla="*/ 38 w 198"/>
                <a:gd name="T9" fmla="*/ 66 h 97"/>
                <a:gd name="T10" fmla="*/ 0 w 198"/>
                <a:gd name="T11" fmla="*/ 28 h 97"/>
                <a:gd name="T12" fmla="*/ 137 w 198"/>
                <a:gd name="T13" fmla="*/ 28 h 97"/>
                <a:gd name="T14" fmla="*/ 166 w 198"/>
                <a:gd name="T15" fmla="*/ 0 h 97"/>
                <a:gd name="T16" fmla="*/ 198 w 198"/>
                <a:gd name="T17" fmla="*/ 7 h 97"/>
                <a:gd name="T18" fmla="*/ 198 w 198"/>
                <a:gd name="T19" fmla="*/ 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97">
                  <a:moveTo>
                    <a:pt x="198" y="7"/>
                  </a:moveTo>
                  <a:lnTo>
                    <a:pt x="145" y="93"/>
                  </a:lnTo>
                  <a:lnTo>
                    <a:pt x="103" y="97"/>
                  </a:lnTo>
                  <a:lnTo>
                    <a:pt x="128" y="57"/>
                  </a:lnTo>
                  <a:lnTo>
                    <a:pt x="38" y="66"/>
                  </a:lnTo>
                  <a:lnTo>
                    <a:pt x="0" y="28"/>
                  </a:lnTo>
                  <a:lnTo>
                    <a:pt x="137" y="28"/>
                  </a:lnTo>
                  <a:lnTo>
                    <a:pt x="166" y="0"/>
                  </a:lnTo>
                  <a:lnTo>
                    <a:pt x="198" y="7"/>
                  </a:lnTo>
                  <a:lnTo>
                    <a:pt x="198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500" name="Freeform 92"/>
            <p:cNvSpPr>
              <a:spLocks/>
            </p:cNvSpPr>
            <p:nvPr/>
          </p:nvSpPr>
          <p:spPr bwMode="auto">
            <a:xfrm>
              <a:off x="2873" y="2106"/>
              <a:ext cx="392" cy="183"/>
            </a:xfrm>
            <a:custGeom>
              <a:avLst/>
              <a:gdLst>
                <a:gd name="T0" fmla="*/ 85 w 783"/>
                <a:gd name="T1" fmla="*/ 17 h 367"/>
                <a:gd name="T2" fmla="*/ 72 w 783"/>
                <a:gd name="T3" fmla="*/ 53 h 367"/>
                <a:gd name="T4" fmla="*/ 64 w 783"/>
                <a:gd name="T5" fmla="*/ 83 h 367"/>
                <a:gd name="T6" fmla="*/ 55 w 783"/>
                <a:gd name="T7" fmla="*/ 114 h 367"/>
                <a:gd name="T8" fmla="*/ 47 w 783"/>
                <a:gd name="T9" fmla="*/ 144 h 367"/>
                <a:gd name="T10" fmla="*/ 43 w 783"/>
                <a:gd name="T11" fmla="*/ 180 h 367"/>
                <a:gd name="T12" fmla="*/ 57 w 783"/>
                <a:gd name="T13" fmla="*/ 201 h 367"/>
                <a:gd name="T14" fmla="*/ 85 w 783"/>
                <a:gd name="T15" fmla="*/ 218 h 367"/>
                <a:gd name="T16" fmla="*/ 125 w 783"/>
                <a:gd name="T17" fmla="*/ 235 h 367"/>
                <a:gd name="T18" fmla="*/ 175 w 783"/>
                <a:gd name="T19" fmla="*/ 254 h 367"/>
                <a:gd name="T20" fmla="*/ 228 w 783"/>
                <a:gd name="T21" fmla="*/ 273 h 367"/>
                <a:gd name="T22" fmla="*/ 287 w 783"/>
                <a:gd name="T23" fmla="*/ 292 h 367"/>
                <a:gd name="T24" fmla="*/ 342 w 783"/>
                <a:gd name="T25" fmla="*/ 308 h 367"/>
                <a:gd name="T26" fmla="*/ 397 w 783"/>
                <a:gd name="T27" fmla="*/ 321 h 367"/>
                <a:gd name="T28" fmla="*/ 443 w 783"/>
                <a:gd name="T29" fmla="*/ 332 h 367"/>
                <a:gd name="T30" fmla="*/ 481 w 783"/>
                <a:gd name="T31" fmla="*/ 338 h 367"/>
                <a:gd name="T32" fmla="*/ 507 w 783"/>
                <a:gd name="T33" fmla="*/ 340 h 367"/>
                <a:gd name="T34" fmla="*/ 536 w 783"/>
                <a:gd name="T35" fmla="*/ 338 h 367"/>
                <a:gd name="T36" fmla="*/ 568 w 783"/>
                <a:gd name="T37" fmla="*/ 332 h 367"/>
                <a:gd name="T38" fmla="*/ 599 w 783"/>
                <a:gd name="T39" fmla="*/ 327 h 367"/>
                <a:gd name="T40" fmla="*/ 633 w 783"/>
                <a:gd name="T41" fmla="*/ 321 h 367"/>
                <a:gd name="T42" fmla="*/ 665 w 783"/>
                <a:gd name="T43" fmla="*/ 315 h 367"/>
                <a:gd name="T44" fmla="*/ 694 w 783"/>
                <a:gd name="T45" fmla="*/ 308 h 367"/>
                <a:gd name="T46" fmla="*/ 722 w 783"/>
                <a:gd name="T47" fmla="*/ 300 h 367"/>
                <a:gd name="T48" fmla="*/ 755 w 783"/>
                <a:gd name="T49" fmla="*/ 292 h 367"/>
                <a:gd name="T50" fmla="*/ 776 w 783"/>
                <a:gd name="T51" fmla="*/ 346 h 367"/>
                <a:gd name="T52" fmla="*/ 745 w 783"/>
                <a:gd name="T53" fmla="*/ 348 h 367"/>
                <a:gd name="T54" fmla="*/ 720 w 783"/>
                <a:gd name="T55" fmla="*/ 351 h 367"/>
                <a:gd name="T56" fmla="*/ 690 w 783"/>
                <a:gd name="T57" fmla="*/ 355 h 367"/>
                <a:gd name="T58" fmla="*/ 658 w 783"/>
                <a:gd name="T59" fmla="*/ 357 h 367"/>
                <a:gd name="T60" fmla="*/ 623 w 783"/>
                <a:gd name="T61" fmla="*/ 359 h 367"/>
                <a:gd name="T62" fmla="*/ 589 w 783"/>
                <a:gd name="T63" fmla="*/ 363 h 367"/>
                <a:gd name="T64" fmla="*/ 555 w 783"/>
                <a:gd name="T65" fmla="*/ 363 h 367"/>
                <a:gd name="T66" fmla="*/ 523 w 783"/>
                <a:gd name="T67" fmla="*/ 365 h 367"/>
                <a:gd name="T68" fmla="*/ 494 w 783"/>
                <a:gd name="T69" fmla="*/ 365 h 367"/>
                <a:gd name="T70" fmla="*/ 456 w 783"/>
                <a:gd name="T71" fmla="*/ 361 h 367"/>
                <a:gd name="T72" fmla="*/ 409 w 783"/>
                <a:gd name="T73" fmla="*/ 353 h 367"/>
                <a:gd name="T74" fmla="*/ 355 w 783"/>
                <a:gd name="T75" fmla="*/ 342 h 367"/>
                <a:gd name="T76" fmla="*/ 300 w 783"/>
                <a:gd name="T77" fmla="*/ 329 h 367"/>
                <a:gd name="T78" fmla="*/ 241 w 783"/>
                <a:gd name="T79" fmla="*/ 313 h 367"/>
                <a:gd name="T80" fmla="*/ 184 w 783"/>
                <a:gd name="T81" fmla="*/ 294 h 367"/>
                <a:gd name="T82" fmla="*/ 131 w 783"/>
                <a:gd name="T83" fmla="*/ 275 h 367"/>
                <a:gd name="T84" fmla="*/ 83 w 783"/>
                <a:gd name="T85" fmla="*/ 254 h 367"/>
                <a:gd name="T86" fmla="*/ 47 w 783"/>
                <a:gd name="T87" fmla="*/ 233 h 367"/>
                <a:gd name="T88" fmla="*/ 21 w 783"/>
                <a:gd name="T89" fmla="*/ 211 h 367"/>
                <a:gd name="T90" fmla="*/ 7 w 783"/>
                <a:gd name="T91" fmla="*/ 190 h 367"/>
                <a:gd name="T92" fmla="*/ 2 w 783"/>
                <a:gd name="T93" fmla="*/ 165 h 367"/>
                <a:gd name="T94" fmla="*/ 2 w 783"/>
                <a:gd name="T95" fmla="*/ 140 h 367"/>
                <a:gd name="T96" fmla="*/ 5 w 783"/>
                <a:gd name="T97" fmla="*/ 116 h 367"/>
                <a:gd name="T98" fmla="*/ 15 w 783"/>
                <a:gd name="T99" fmla="*/ 91 h 367"/>
                <a:gd name="T100" fmla="*/ 26 w 783"/>
                <a:gd name="T101" fmla="*/ 60 h 367"/>
                <a:gd name="T102" fmla="*/ 49 w 783"/>
                <a:gd name="T103" fmla="*/ 26 h 367"/>
                <a:gd name="T104" fmla="*/ 64 w 783"/>
                <a:gd name="T105" fmla="*/ 5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83" h="367">
                  <a:moveTo>
                    <a:pt x="93" y="0"/>
                  </a:moveTo>
                  <a:lnTo>
                    <a:pt x="91" y="2"/>
                  </a:lnTo>
                  <a:lnTo>
                    <a:pt x="91" y="5"/>
                  </a:lnTo>
                  <a:lnTo>
                    <a:pt x="89" y="9"/>
                  </a:lnTo>
                  <a:lnTo>
                    <a:pt x="87" y="13"/>
                  </a:lnTo>
                  <a:lnTo>
                    <a:pt x="85" y="17"/>
                  </a:lnTo>
                  <a:lnTo>
                    <a:pt x="85" y="22"/>
                  </a:lnTo>
                  <a:lnTo>
                    <a:pt x="82" y="28"/>
                  </a:lnTo>
                  <a:lnTo>
                    <a:pt x="80" y="34"/>
                  </a:lnTo>
                  <a:lnTo>
                    <a:pt x="78" y="40"/>
                  </a:lnTo>
                  <a:lnTo>
                    <a:pt x="76" y="47"/>
                  </a:lnTo>
                  <a:lnTo>
                    <a:pt x="72" y="53"/>
                  </a:lnTo>
                  <a:lnTo>
                    <a:pt x="70" y="60"/>
                  </a:lnTo>
                  <a:lnTo>
                    <a:pt x="70" y="64"/>
                  </a:lnTo>
                  <a:lnTo>
                    <a:pt x="68" y="68"/>
                  </a:lnTo>
                  <a:lnTo>
                    <a:pt x="66" y="72"/>
                  </a:lnTo>
                  <a:lnTo>
                    <a:pt x="66" y="76"/>
                  </a:lnTo>
                  <a:lnTo>
                    <a:pt x="64" y="83"/>
                  </a:lnTo>
                  <a:lnTo>
                    <a:pt x="62" y="91"/>
                  </a:lnTo>
                  <a:lnTo>
                    <a:pt x="59" y="95"/>
                  </a:lnTo>
                  <a:lnTo>
                    <a:pt x="59" y="99"/>
                  </a:lnTo>
                  <a:lnTo>
                    <a:pt x="57" y="102"/>
                  </a:lnTo>
                  <a:lnTo>
                    <a:pt x="57" y="106"/>
                  </a:lnTo>
                  <a:lnTo>
                    <a:pt x="55" y="114"/>
                  </a:lnTo>
                  <a:lnTo>
                    <a:pt x="53" y="121"/>
                  </a:lnTo>
                  <a:lnTo>
                    <a:pt x="51" y="125"/>
                  </a:lnTo>
                  <a:lnTo>
                    <a:pt x="51" y="129"/>
                  </a:lnTo>
                  <a:lnTo>
                    <a:pt x="49" y="133"/>
                  </a:lnTo>
                  <a:lnTo>
                    <a:pt x="49" y="137"/>
                  </a:lnTo>
                  <a:lnTo>
                    <a:pt x="47" y="144"/>
                  </a:lnTo>
                  <a:lnTo>
                    <a:pt x="45" y="152"/>
                  </a:lnTo>
                  <a:lnTo>
                    <a:pt x="45" y="157"/>
                  </a:lnTo>
                  <a:lnTo>
                    <a:pt x="45" y="163"/>
                  </a:lnTo>
                  <a:lnTo>
                    <a:pt x="43" y="169"/>
                  </a:lnTo>
                  <a:lnTo>
                    <a:pt x="43" y="175"/>
                  </a:lnTo>
                  <a:lnTo>
                    <a:pt x="43" y="180"/>
                  </a:lnTo>
                  <a:lnTo>
                    <a:pt x="43" y="186"/>
                  </a:lnTo>
                  <a:lnTo>
                    <a:pt x="45" y="190"/>
                  </a:lnTo>
                  <a:lnTo>
                    <a:pt x="49" y="194"/>
                  </a:lnTo>
                  <a:lnTo>
                    <a:pt x="51" y="195"/>
                  </a:lnTo>
                  <a:lnTo>
                    <a:pt x="53" y="199"/>
                  </a:lnTo>
                  <a:lnTo>
                    <a:pt x="57" y="201"/>
                  </a:lnTo>
                  <a:lnTo>
                    <a:pt x="61" y="205"/>
                  </a:lnTo>
                  <a:lnTo>
                    <a:pt x="64" y="207"/>
                  </a:lnTo>
                  <a:lnTo>
                    <a:pt x="68" y="209"/>
                  </a:lnTo>
                  <a:lnTo>
                    <a:pt x="74" y="213"/>
                  </a:lnTo>
                  <a:lnTo>
                    <a:pt x="80" y="214"/>
                  </a:lnTo>
                  <a:lnTo>
                    <a:pt x="85" y="218"/>
                  </a:lnTo>
                  <a:lnTo>
                    <a:pt x="91" y="220"/>
                  </a:lnTo>
                  <a:lnTo>
                    <a:pt x="97" y="224"/>
                  </a:lnTo>
                  <a:lnTo>
                    <a:pt x="104" y="228"/>
                  </a:lnTo>
                  <a:lnTo>
                    <a:pt x="110" y="230"/>
                  </a:lnTo>
                  <a:lnTo>
                    <a:pt x="118" y="233"/>
                  </a:lnTo>
                  <a:lnTo>
                    <a:pt x="125" y="235"/>
                  </a:lnTo>
                  <a:lnTo>
                    <a:pt x="133" y="239"/>
                  </a:lnTo>
                  <a:lnTo>
                    <a:pt x="140" y="243"/>
                  </a:lnTo>
                  <a:lnTo>
                    <a:pt x="148" y="247"/>
                  </a:lnTo>
                  <a:lnTo>
                    <a:pt x="158" y="249"/>
                  </a:lnTo>
                  <a:lnTo>
                    <a:pt x="165" y="252"/>
                  </a:lnTo>
                  <a:lnTo>
                    <a:pt x="175" y="254"/>
                  </a:lnTo>
                  <a:lnTo>
                    <a:pt x="182" y="258"/>
                  </a:lnTo>
                  <a:lnTo>
                    <a:pt x="192" y="262"/>
                  </a:lnTo>
                  <a:lnTo>
                    <a:pt x="201" y="266"/>
                  </a:lnTo>
                  <a:lnTo>
                    <a:pt x="211" y="268"/>
                  </a:lnTo>
                  <a:lnTo>
                    <a:pt x="220" y="272"/>
                  </a:lnTo>
                  <a:lnTo>
                    <a:pt x="228" y="273"/>
                  </a:lnTo>
                  <a:lnTo>
                    <a:pt x="239" y="277"/>
                  </a:lnTo>
                  <a:lnTo>
                    <a:pt x="249" y="279"/>
                  </a:lnTo>
                  <a:lnTo>
                    <a:pt x="258" y="283"/>
                  </a:lnTo>
                  <a:lnTo>
                    <a:pt x="268" y="285"/>
                  </a:lnTo>
                  <a:lnTo>
                    <a:pt x="277" y="289"/>
                  </a:lnTo>
                  <a:lnTo>
                    <a:pt x="287" y="292"/>
                  </a:lnTo>
                  <a:lnTo>
                    <a:pt x="296" y="294"/>
                  </a:lnTo>
                  <a:lnTo>
                    <a:pt x="306" y="298"/>
                  </a:lnTo>
                  <a:lnTo>
                    <a:pt x="315" y="300"/>
                  </a:lnTo>
                  <a:lnTo>
                    <a:pt x="325" y="302"/>
                  </a:lnTo>
                  <a:lnTo>
                    <a:pt x="334" y="306"/>
                  </a:lnTo>
                  <a:lnTo>
                    <a:pt x="342" y="308"/>
                  </a:lnTo>
                  <a:lnTo>
                    <a:pt x="353" y="311"/>
                  </a:lnTo>
                  <a:lnTo>
                    <a:pt x="361" y="313"/>
                  </a:lnTo>
                  <a:lnTo>
                    <a:pt x="371" y="315"/>
                  </a:lnTo>
                  <a:lnTo>
                    <a:pt x="380" y="317"/>
                  </a:lnTo>
                  <a:lnTo>
                    <a:pt x="390" y="321"/>
                  </a:lnTo>
                  <a:lnTo>
                    <a:pt x="397" y="321"/>
                  </a:lnTo>
                  <a:lnTo>
                    <a:pt x="405" y="325"/>
                  </a:lnTo>
                  <a:lnTo>
                    <a:pt x="414" y="325"/>
                  </a:lnTo>
                  <a:lnTo>
                    <a:pt x="422" y="327"/>
                  </a:lnTo>
                  <a:lnTo>
                    <a:pt x="430" y="329"/>
                  </a:lnTo>
                  <a:lnTo>
                    <a:pt x="437" y="330"/>
                  </a:lnTo>
                  <a:lnTo>
                    <a:pt x="443" y="332"/>
                  </a:lnTo>
                  <a:lnTo>
                    <a:pt x="450" y="334"/>
                  </a:lnTo>
                  <a:lnTo>
                    <a:pt x="458" y="334"/>
                  </a:lnTo>
                  <a:lnTo>
                    <a:pt x="464" y="336"/>
                  </a:lnTo>
                  <a:lnTo>
                    <a:pt x="469" y="336"/>
                  </a:lnTo>
                  <a:lnTo>
                    <a:pt x="475" y="338"/>
                  </a:lnTo>
                  <a:lnTo>
                    <a:pt x="481" y="338"/>
                  </a:lnTo>
                  <a:lnTo>
                    <a:pt x="487" y="338"/>
                  </a:lnTo>
                  <a:lnTo>
                    <a:pt x="490" y="340"/>
                  </a:lnTo>
                  <a:lnTo>
                    <a:pt x="496" y="340"/>
                  </a:lnTo>
                  <a:lnTo>
                    <a:pt x="500" y="340"/>
                  </a:lnTo>
                  <a:lnTo>
                    <a:pt x="504" y="340"/>
                  </a:lnTo>
                  <a:lnTo>
                    <a:pt x="507" y="340"/>
                  </a:lnTo>
                  <a:lnTo>
                    <a:pt x="513" y="340"/>
                  </a:lnTo>
                  <a:lnTo>
                    <a:pt x="517" y="338"/>
                  </a:lnTo>
                  <a:lnTo>
                    <a:pt x="523" y="338"/>
                  </a:lnTo>
                  <a:lnTo>
                    <a:pt x="527" y="338"/>
                  </a:lnTo>
                  <a:lnTo>
                    <a:pt x="532" y="338"/>
                  </a:lnTo>
                  <a:lnTo>
                    <a:pt x="536" y="338"/>
                  </a:lnTo>
                  <a:lnTo>
                    <a:pt x="542" y="336"/>
                  </a:lnTo>
                  <a:lnTo>
                    <a:pt x="547" y="336"/>
                  </a:lnTo>
                  <a:lnTo>
                    <a:pt x="551" y="334"/>
                  </a:lnTo>
                  <a:lnTo>
                    <a:pt x="557" y="334"/>
                  </a:lnTo>
                  <a:lnTo>
                    <a:pt x="563" y="334"/>
                  </a:lnTo>
                  <a:lnTo>
                    <a:pt x="568" y="332"/>
                  </a:lnTo>
                  <a:lnTo>
                    <a:pt x="574" y="332"/>
                  </a:lnTo>
                  <a:lnTo>
                    <a:pt x="578" y="332"/>
                  </a:lnTo>
                  <a:lnTo>
                    <a:pt x="584" y="330"/>
                  </a:lnTo>
                  <a:lnTo>
                    <a:pt x="589" y="329"/>
                  </a:lnTo>
                  <a:lnTo>
                    <a:pt x="595" y="329"/>
                  </a:lnTo>
                  <a:lnTo>
                    <a:pt x="599" y="327"/>
                  </a:lnTo>
                  <a:lnTo>
                    <a:pt x="606" y="327"/>
                  </a:lnTo>
                  <a:lnTo>
                    <a:pt x="610" y="327"/>
                  </a:lnTo>
                  <a:lnTo>
                    <a:pt x="618" y="325"/>
                  </a:lnTo>
                  <a:lnTo>
                    <a:pt x="622" y="325"/>
                  </a:lnTo>
                  <a:lnTo>
                    <a:pt x="627" y="323"/>
                  </a:lnTo>
                  <a:lnTo>
                    <a:pt x="633" y="321"/>
                  </a:lnTo>
                  <a:lnTo>
                    <a:pt x="639" y="321"/>
                  </a:lnTo>
                  <a:lnTo>
                    <a:pt x="644" y="319"/>
                  </a:lnTo>
                  <a:lnTo>
                    <a:pt x="650" y="319"/>
                  </a:lnTo>
                  <a:lnTo>
                    <a:pt x="656" y="317"/>
                  </a:lnTo>
                  <a:lnTo>
                    <a:pt x="662" y="317"/>
                  </a:lnTo>
                  <a:lnTo>
                    <a:pt x="665" y="315"/>
                  </a:lnTo>
                  <a:lnTo>
                    <a:pt x="671" y="313"/>
                  </a:lnTo>
                  <a:lnTo>
                    <a:pt x="675" y="313"/>
                  </a:lnTo>
                  <a:lnTo>
                    <a:pt x="681" y="311"/>
                  </a:lnTo>
                  <a:lnTo>
                    <a:pt x="684" y="310"/>
                  </a:lnTo>
                  <a:lnTo>
                    <a:pt x="690" y="310"/>
                  </a:lnTo>
                  <a:lnTo>
                    <a:pt x="694" y="308"/>
                  </a:lnTo>
                  <a:lnTo>
                    <a:pt x="700" y="308"/>
                  </a:lnTo>
                  <a:lnTo>
                    <a:pt x="703" y="306"/>
                  </a:lnTo>
                  <a:lnTo>
                    <a:pt x="707" y="306"/>
                  </a:lnTo>
                  <a:lnTo>
                    <a:pt x="711" y="304"/>
                  </a:lnTo>
                  <a:lnTo>
                    <a:pt x="717" y="302"/>
                  </a:lnTo>
                  <a:lnTo>
                    <a:pt x="722" y="300"/>
                  </a:lnTo>
                  <a:lnTo>
                    <a:pt x="730" y="300"/>
                  </a:lnTo>
                  <a:lnTo>
                    <a:pt x="736" y="298"/>
                  </a:lnTo>
                  <a:lnTo>
                    <a:pt x="743" y="296"/>
                  </a:lnTo>
                  <a:lnTo>
                    <a:pt x="747" y="294"/>
                  </a:lnTo>
                  <a:lnTo>
                    <a:pt x="751" y="294"/>
                  </a:lnTo>
                  <a:lnTo>
                    <a:pt x="755" y="292"/>
                  </a:lnTo>
                  <a:lnTo>
                    <a:pt x="759" y="292"/>
                  </a:lnTo>
                  <a:lnTo>
                    <a:pt x="759" y="292"/>
                  </a:lnTo>
                  <a:lnTo>
                    <a:pt x="760" y="292"/>
                  </a:lnTo>
                  <a:lnTo>
                    <a:pt x="783" y="346"/>
                  </a:lnTo>
                  <a:lnTo>
                    <a:pt x="781" y="346"/>
                  </a:lnTo>
                  <a:lnTo>
                    <a:pt x="776" y="346"/>
                  </a:lnTo>
                  <a:lnTo>
                    <a:pt x="770" y="346"/>
                  </a:lnTo>
                  <a:lnTo>
                    <a:pt x="764" y="346"/>
                  </a:lnTo>
                  <a:lnTo>
                    <a:pt x="759" y="348"/>
                  </a:lnTo>
                  <a:lnTo>
                    <a:pt x="753" y="348"/>
                  </a:lnTo>
                  <a:lnTo>
                    <a:pt x="749" y="348"/>
                  </a:lnTo>
                  <a:lnTo>
                    <a:pt x="745" y="348"/>
                  </a:lnTo>
                  <a:lnTo>
                    <a:pt x="741" y="349"/>
                  </a:lnTo>
                  <a:lnTo>
                    <a:pt x="738" y="349"/>
                  </a:lnTo>
                  <a:lnTo>
                    <a:pt x="732" y="349"/>
                  </a:lnTo>
                  <a:lnTo>
                    <a:pt x="728" y="351"/>
                  </a:lnTo>
                  <a:lnTo>
                    <a:pt x="724" y="351"/>
                  </a:lnTo>
                  <a:lnTo>
                    <a:pt x="720" y="351"/>
                  </a:lnTo>
                  <a:lnTo>
                    <a:pt x="715" y="351"/>
                  </a:lnTo>
                  <a:lnTo>
                    <a:pt x="711" y="353"/>
                  </a:lnTo>
                  <a:lnTo>
                    <a:pt x="705" y="353"/>
                  </a:lnTo>
                  <a:lnTo>
                    <a:pt x="700" y="353"/>
                  </a:lnTo>
                  <a:lnTo>
                    <a:pt x="694" y="353"/>
                  </a:lnTo>
                  <a:lnTo>
                    <a:pt x="690" y="355"/>
                  </a:lnTo>
                  <a:lnTo>
                    <a:pt x="684" y="355"/>
                  </a:lnTo>
                  <a:lnTo>
                    <a:pt x="681" y="355"/>
                  </a:lnTo>
                  <a:lnTo>
                    <a:pt x="673" y="355"/>
                  </a:lnTo>
                  <a:lnTo>
                    <a:pt x="669" y="355"/>
                  </a:lnTo>
                  <a:lnTo>
                    <a:pt x="663" y="357"/>
                  </a:lnTo>
                  <a:lnTo>
                    <a:pt x="658" y="357"/>
                  </a:lnTo>
                  <a:lnTo>
                    <a:pt x="652" y="357"/>
                  </a:lnTo>
                  <a:lnTo>
                    <a:pt x="646" y="359"/>
                  </a:lnTo>
                  <a:lnTo>
                    <a:pt x="641" y="359"/>
                  </a:lnTo>
                  <a:lnTo>
                    <a:pt x="635" y="359"/>
                  </a:lnTo>
                  <a:lnTo>
                    <a:pt x="629" y="359"/>
                  </a:lnTo>
                  <a:lnTo>
                    <a:pt x="623" y="359"/>
                  </a:lnTo>
                  <a:lnTo>
                    <a:pt x="618" y="361"/>
                  </a:lnTo>
                  <a:lnTo>
                    <a:pt x="612" y="361"/>
                  </a:lnTo>
                  <a:lnTo>
                    <a:pt x="604" y="361"/>
                  </a:lnTo>
                  <a:lnTo>
                    <a:pt x="599" y="361"/>
                  </a:lnTo>
                  <a:lnTo>
                    <a:pt x="595" y="363"/>
                  </a:lnTo>
                  <a:lnTo>
                    <a:pt x="589" y="363"/>
                  </a:lnTo>
                  <a:lnTo>
                    <a:pt x="582" y="363"/>
                  </a:lnTo>
                  <a:lnTo>
                    <a:pt x="576" y="363"/>
                  </a:lnTo>
                  <a:lnTo>
                    <a:pt x="570" y="363"/>
                  </a:lnTo>
                  <a:lnTo>
                    <a:pt x="565" y="363"/>
                  </a:lnTo>
                  <a:lnTo>
                    <a:pt x="559" y="363"/>
                  </a:lnTo>
                  <a:lnTo>
                    <a:pt x="555" y="363"/>
                  </a:lnTo>
                  <a:lnTo>
                    <a:pt x="549" y="363"/>
                  </a:lnTo>
                  <a:lnTo>
                    <a:pt x="544" y="365"/>
                  </a:lnTo>
                  <a:lnTo>
                    <a:pt x="538" y="365"/>
                  </a:lnTo>
                  <a:lnTo>
                    <a:pt x="534" y="365"/>
                  </a:lnTo>
                  <a:lnTo>
                    <a:pt x="528" y="365"/>
                  </a:lnTo>
                  <a:lnTo>
                    <a:pt x="523" y="365"/>
                  </a:lnTo>
                  <a:lnTo>
                    <a:pt x="517" y="365"/>
                  </a:lnTo>
                  <a:lnTo>
                    <a:pt x="513" y="365"/>
                  </a:lnTo>
                  <a:lnTo>
                    <a:pt x="509" y="365"/>
                  </a:lnTo>
                  <a:lnTo>
                    <a:pt x="504" y="367"/>
                  </a:lnTo>
                  <a:lnTo>
                    <a:pt x="498" y="365"/>
                  </a:lnTo>
                  <a:lnTo>
                    <a:pt x="494" y="365"/>
                  </a:lnTo>
                  <a:lnTo>
                    <a:pt x="488" y="365"/>
                  </a:lnTo>
                  <a:lnTo>
                    <a:pt x="483" y="365"/>
                  </a:lnTo>
                  <a:lnTo>
                    <a:pt x="475" y="363"/>
                  </a:lnTo>
                  <a:lnTo>
                    <a:pt x="469" y="363"/>
                  </a:lnTo>
                  <a:lnTo>
                    <a:pt x="462" y="363"/>
                  </a:lnTo>
                  <a:lnTo>
                    <a:pt x="456" y="361"/>
                  </a:lnTo>
                  <a:lnTo>
                    <a:pt x="449" y="361"/>
                  </a:lnTo>
                  <a:lnTo>
                    <a:pt x="441" y="359"/>
                  </a:lnTo>
                  <a:lnTo>
                    <a:pt x="433" y="357"/>
                  </a:lnTo>
                  <a:lnTo>
                    <a:pt x="426" y="357"/>
                  </a:lnTo>
                  <a:lnTo>
                    <a:pt x="416" y="355"/>
                  </a:lnTo>
                  <a:lnTo>
                    <a:pt x="409" y="353"/>
                  </a:lnTo>
                  <a:lnTo>
                    <a:pt x="401" y="351"/>
                  </a:lnTo>
                  <a:lnTo>
                    <a:pt x="393" y="351"/>
                  </a:lnTo>
                  <a:lnTo>
                    <a:pt x="384" y="349"/>
                  </a:lnTo>
                  <a:lnTo>
                    <a:pt x="374" y="348"/>
                  </a:lnTo>
                  <a:lnTo>
                    <a:pt x="365" y="346"/>
                  </a:lnTo>
                  <a:lnTo>
                    <a:pt x="355" y="342"/>
                  </a:lnTo>
                  <a:lnTo>
                    <a:pt x="346" y="340"/>
                  </a:lnTo>
                  <a:lnTo>
                    <a:pt x="336" y="338"/>
                  </a:lnTo>
                  <a:lnTo>
                    <a:pt x="329" y="336"/>
                  </a:lnTo>
                  <a:lnTo>
                    <a:pt x="319" y="334"/>
                  </a:lnTo>
                  <a:lnTo>
                    <a:pt x="308" y="332"/>
                  </a:lnTo>
                  <a:lnTo>
                    <a:pt x="300" y="329"/>
                  </a:lnTo>
                  <a:lnTo>
                    <a:pt x="289" y="327"/>
                  </a:lnTo>
                  <a:lnTo>
                    <a:pt x="279" y="325"/>
                  </a:lnTo>
                  <a:lnTo>
                    <a:pt x="270" y="321"/>
                  </a:lnTo>
                  <a:lnTo>
                    <a:pt x="260" y="319"/>
                  </a:lnTo>
                  <a:lnTo>
                    <a:pt x="251" y="315"/>
                  </a:lnTo>
                  <a:lnTo>
                    <a:pt x="241" y="313"/>
                  </a:lnTo>
                  <a:lnTo>
                    <a:pt x="232" y="311"/>
                  </a:lnTo>
                  <a:lnTo>
                    <a:pt x="222" y="308"/>
                  </a:lnTo>
                  <a:lnTo>
                    <a:pt x="211" y="304"/>
                  </a:lnTo>
                  <a:lnTo>
                    <a:pt x="203" y="302"/>
                  </a:lnTo>
                  <a:lnTo>
                    <a:pt x="192" y="298"/>
                  </a:lnTo>
                  <a:lnTo>
                    <a:pt x="184" y="294"/>
                  </a:lnTo>
                  <a:lnTo>
                    <a:pt x="175" y="292"/>
                  </a:lnTo>
                  <a:lnTo>
                    <a:pt x="165" y="289"/>
                  </a:lnTo>
                  <a:lnTo>
                    <a:pt x="156" y="285"/>
                  </a:lnTo>
                  <a:lnTo>
                    <a:pt x="146" y="281"/>
                  </a:lnTo>
                  <a:lnTo>
                    <a:pt x="139" y="279"/>
                  </a:lnTo>
                  <a:lnTo>
                    <a:pt x="131" y="275"/>
                  </a:lnTo>
                  <a:lnTo>
                    <a:pt x="121" y="272"/>
                  </a:lnTo>
                  <a:lnTo>
                    <a:pt x="114" y="268"/>
                  </a:lnTo>
                  <a:lnTo>
                    <a:pt x="106" y="266"/>
                  </a:lnTo>
                  <a:lnTo>
                    <a:pt x="99" y="262"/>
                  </a:lnTo>
                  <a:lnTo>
                    <a:pt x="91" y="258"/>
                  </a:lnTo>
                  <a:lnTo>
                    <a:pt x="83" y="254"/>
                  </a:lnTo>
                  <a:lnTo>
                    <a:pt x="76" y="251"/>
                  </a:lnTo>
                  <a:lnTo>
                    <a:pt x="70" y="247"/>
                  </a:lnTo>
                  <a:lnTo>
                    <a:pt x="64" y="243"/>
                  </a:lnTo>
                  <a:lnTo>
                    <a:pt x="57" y="239"/>
                  </a:lnTo>
                  <a:lnTo>
                    <a:pt x="51" y="235"/>
                  </a:lnTo>
                  <a:lnTo>
                    <a:pt x="47" y="233"/>
                  </a:lnTo>
                  <a:lnTo>
                    <a:pt x="40" y="230"/>
                  </a:lnTo>
                  <a:lnTo>
                    <a:pt x="36" y="226"/>
                  </a:lnTo>
                  <a:lnTo>
                    <a:pt x="32" y="222"/>
                  </a:lnTo>
                  <a:lnTo>
                    <a:pt x="28" y="218"/>
                  </a:lnTo>
                  <a:lnTo>
                    <a:pt x="24" y="214"/>
                  </a:lnTo>
                  <a:lnTo>
                    <a:pt x="21" y="211"/>
                  </a:lnTo>
                  <a:lnTo>
                    <a:pt x="19" y="207"/>
                  </a:lnTo>
                  <a:lnTo>
                    <a:pt x="17" y="205"/>
                  </a:lnTo>
                  <a:lnTo>
                    <a:pt x="13" y="201"/>
                  </a:lnTo>
                  <a:lnTo>
                    <a:pt x="11" y="197"/>
                  </a:lnTo>
                  <a:lnTo>
                    <a:pt x="9" y="194"/>
                  </a:lnTo>
                  <a:lnTo>
                    <a:pt x="7" y="190"/>
                  </a:lnTo>
                  <a:lnTo>
                    <a:pt x="5" y="186"/>
                  </a:lnTo>
                  <a:lnTo>
                    <a:pt x="5" y="180"/>
                  </a:lnTo>
                  <a:lnTo>
                    <a:pt x="4" y="176"/>
                  </a:lnTo>
                  <a:lnTo>
                    <a:pt x="4" y="173"/>
                  </a:lnTo>
                  <a:lnTo>
                    <a:pt x="2" y="169"/>
                  </a:lnTo>
                  <a:lnTo>
                    <a:pt x="2" y="165"/>
                  </a:lnTo>
                  <a:lnTo>
                    <a:pt x="2" y="161"/>
                  </a:lnTo>
                  <a:lnTo>
                    <a:pt x="2" y="157"/>
                  </a:lnTo>
                  <a:lnTo>
                    <a:pt x="0" y="152"/>
                  </a:lnTo>
                  <a:lnTo>
                    <a:pt x="0" y="148"/>
                  </a:lnTo>
                  <a:lnTo>
                    <a:pt x="2" y="144"/>
                  </a:lnTo>
                  <a:lnTo>
                    <a:pt x="2" y="140"/>
                  </a:lnTo>
                  <a:lnTo>
                    <a:pt x="2" y="137"/>
                  </a:lnTo>
                  <a:lnTo>
                    <a:pt x="2" y="133"/>
                  </a:lnTo>
                  <a:lnTo>
                    <a:pt x="4" y="127"/>
                  </a:lnTo>
                  <a:lnTo>
                    <a:pt x="4" y="123"/>
                  </a:lnTo>
                  <a:lnTo>
                    <a:pt x="5" y="119"/>
                  </a:lnTo>
                  <a:lnTo>
                    <a:pt x="5" y="116"/>
                  </a:lnTo>
                  <a:lnTo>
                    <a:pt x="7" y="110"/>
                  </a:lnTo>
                  <a:lnTo>
                    <a:pt x="9" y="106"/>
                  </a:lnTo>
                  <a:lnTo>
                    <a:pt x="9" y="102"/>
                  </a:lnTo>
                  <a:lnTo>
                    <a:pt x="11" y="99"/>
                  </a:lnTo>
                  <a:lnTo>
                    <a:pt x="11" y="95"/>
                  </a:lnTo>
                  <a:lnTo>
                    <a:pt x="15" y="91"/>
                  </a:lnTo>
                  <a:lnTo>
                    <a:pt x="17" y="83"/>
                  </a:lnTo>
                  <a:lnTo>
                    <a:pt x="21" y="76"/>
                  </a:lnTo>
                  <a:lnTo>
                    <a:pt x="23" y="72"/>
                  </a:lnTo>
                  <a:lnTo>
                    <a:pt x="24" y="68"/>
                  </a:lnTo>
                  <a:lnTo>
                    <a:pt x="24" y="64"/>
                  </a:lnTo>
                  <a:lnTo>
                    <a:pt x="26" y="60"/>
                  </a:lnTo>
                  <a:lnTo>
                    <a:pt x="30" y="53"/>
                  </a:lnTo>
                  <a:lnTo>
                    <a:pt x="36" y="47"/>
                  </a:lnTo>
                  <a:lnTo>
                    <a:pt x="38" y="41"/>
                  </a:lnTo>
                  <a:lnTo>
                    <a:pt x="42" y="36"/>
                  </a:lnTo>
                  <a:lnTo>
                    <a:pt x="45" y="30"/>
                  </a:lnTo>
                  <a:lnTo>
                    <a:pt x="49" y="26"/>
                  </a:lnTo>
                  <a:lnTo>
                    <a:pt x="51" y="21"/>
                  </a:lnTo>
                  <a:lnTo>
                    <a:pt x="55" y="17"/>
                  </a:lnTo>
                  <a:lnTo>
                    <a:pt x="57" y="13"/>
                  </a:lnTo>
                  <a:lnTo>
                    <a:pt x="59" y="11"/>
                  </a:lnTo>
                  <a:lnTo>
                    <a:pt x="62" y="7"/>
                  </a:lnTo>
                  <a:lnTo>
                    <a:pt x="64" y="5"/>
                  </a:lnTo>
                  <a:lnTo>
                    <a:pt x="93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501" name="Freeform 93"/>
            <p:cNvSpPr>
              <a:spLocks/>
            </p:cNvSpPr>
            <p:nvPr/>
          </p:nvSpPr>
          <p:spPr bwMode="auto">
            <a:xfrm>
              <a:off x="2831" y="2212"/>
              <a:ext cx="80" cy="68"/>
            </a:xfrm>
            <a:custGeom>
              <a:avLst/>
              <a:gdLst>
                <a:gd name="T0" fmla="*/ 160 w 160"/>
                <a:gd name="T1" fmla="*/ 26 h 135"/>
                <a:gd name="T2" fmla="*/ 40 w 160"/>
                <a:gd name="T3" fmla="*/ 135 h 135"/>
                <a:gd name="T4" fmla="*/ 38 w 160"/>
                <a:gd name="T5" fmla="*/ 133 h 135"/>
                <a:gd name="T6" fmla="*/ 32 w 160"/>
                <a:gd name="T7" fmla="*/ 133 h 135"/>
                <a:gd name="T8" fmla="*/ 29 w 160"/>
                <a:gd name="T9" fmla="*/ 129 h 135"/>
                <a:gd name="T10" fmla="*/ 25 w 160"/>
                <a:gd name="T11" fmla="*/ 129 h 135"/>
                <a:gd name="T12" fmla="*/ 21 w 160"/>
                <a:gd name="T13" fmla="*/ 127 h 135"/>
                <a:gd name="T14" fmla="*/ 19 w 160"/>
                <a:gd name="T15" fmla="*/ 125 h 135"/>
                <a:gd name="T16" fmla="*/ 13 w 160"/>
                <a:gd name="T17" fmla="*/ 123 h 135"/>
                <a:gd name="T18" fmla="*/ 10 w 160"/>
                <a:gd name="T19" fmla="*/ 121 h 135"/>
                <a:gd name="T20" fmla="*/ 6 w 160"/>
                <a:gd name="T21" fmla="*/ 119 h 135"/>
                <a:gd name="T22" fmla="*/ 4 w 160"/>
                <a:gd name="T23" fmla="*/ 117 h 135"/>
                <a:gd name="T24" fmla="*/ 0 w 160"/>
                <a:gd name="T25" fmla="*/ 114 h 135"/>
                <a:gd name="T26" fmla="*/ 0 w 160"/>
                <a:gd name="T27" fmla="*/ 112 h 135"/>
                <a:gd name="T28" fmla="*/ 2 w 160"/>
                <a:gd name="T29" fmla="*/ 108 h 135"/>
                <a:gd name="T30" fmla="*/ 8 w 160"/>
                <a:gd name="T31" fmla="*/ 102 h 135"/>
                <a:gd name="T32" fmla="*/ 10 w 160"/>
                <a:gd name="T33" fmla="*/ 100 h 135"/>
                <a:gd name="T34" fmla="*/ 13 w 160"/>
                <a:gd name="T35" fmla="*/ 97 h 135"/>
                <a:gd name="T36" fmla="*/ 17 w 160"/>
                <a:gd name="T37" fmla="*/ 93 h 135"/>
                <a:gd name="T38" fmla="*/ 21 w 160"/>
                <a:gd name="T39" fmla="*/ 89 h 135"/>
                <a:gd name="T40" fmla="*/ 25 w 160"/>
                <a:gd name="T41" fmla="*/ 85 h 135"/>
                <a:gd name="T42" fmla="*/ 29 w 160"/>
                <a:gd name="T43" fmla="*/ 81 h 135"/>
                <a:gd name="T44" fmla="*/ 34 w 160"/>
                <a:gd name="T45" fmla="*/ 76 h 135"/>
                <a:gd name="T46" fmla="*/ 40 w 160"/>
                <a:gd name="T47" fmla="*/ 72 h 135"/>
                <a:gd name="T48" fmla="*/ 44 w 160"/>
                <a:gd name="T49" fmla="*/ 66 h 135"/>
                <a:gd name="T50" fmla="*/ 50 w 160"/>
                <a:gd name="T51" fmla="*/ 62 h 135"/>
                <a:gd name="T52" fmla="*/ 55 w 160"/>
                <a:gd name="T53" fmla="*/ 57 h 135"/>
                <a:gd name="T54" fmla="*/ 61 w 160"/>
                <a:gd name="T55" fmla="*/ 53 h 135"/>
                <a:gd name="T56" fmla="*/ 67 w 160"/>
                <a:gd name="T57" fmla="*/ 47 h 135"/>
                <a:gd name="T58" fmla="*/ 70 w 160"/>
                <a:gd name="T59" fmla="*/ 41 h 135"/>
                <a:gd name="T60" fmla="*/ 76 w 160"/>
                <a:gd name="T61" fmla="*/ 36 h 135"/>
                <a:gd name="T62" fmla="*/ 82 w 160"/>
                <a:gd name="T63" fmla="*/ 32 h 135"/>
                <a:gd name="T64" fmla="*/ 86 w 160"/>
                <a:gd name="T65" fmla="*/ 28 h 135"/>
                <a:gd name="T66" fmla="*/ 89 w 160"/>
                <a:gd name="T67" fmla="*/ 22 h 135"/>
                <a:gd name="T68" fmla="*/ 95 w 160"/>
                <a:gd name="T69" fmla="*/ 19 h 135"/>
                <a:gd name="T70" fmla="*/ 99 w 160"/>
                <a:gd name="T71" fmla="*/ 15 h 135"/>
                <a:gd name="T72" fmla="*/ 103 w 160"/>
                <a:gd name="T73" fmla="*/ 11 h 135"/>
                <a:gd name="T74" fmla="*/ 107 w 160"/>
                <a:gd name="T75" fmla="*/ 9 h 135"/>
                <a:gd name="T76" fmla="*/ 108 w 160"/>
                <a:gd name="T77" fmla="*/ 5 h 135"/>
                <a:gd name="T78" fmla="*/ 112 w 160"/>
                <a:gd name="T79" fmla="*/ 3 h 135"/>
                <a:gd name="T80" fmla="*/ 116 w 160"/>
                <a:gd name="T81" fmla="*/ 0 h 135"/>
                <a:gd name="T82" fmla="*/ 118 w 160"/>
                <a:gd name="T83" fmla="*/ 0 h 135"/>
                <a:gd name="T84" fmla="*/ 160 w 160"/>
                <a:gd name="T85" fmla="*/ 26 h 135"/>
                <a:gd name="T86" fmla="*/ 160 w 160"/>
                <a:gd name="T87" fmla="*/ 2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0" h="135">
                  <a:moveTo>
                    <a:pt x="160" y="26"/>
                  </a:moveTo>
                  <a:lnTo>
                    <a:pt x="40" y="135"/>
                  </a:lnTo>
                  <a:lnTo>
                    <a:pt x="38" y="133"/>
                  </a:lnTo>
                  <a:lnTo>
                    <a:pt x="32" y="133"/>
                  </a:lnTo>
                  <a:lnTo>
                    <a:pt x="29" y="129"/>
                  </a:lnTo>
                  <a:lnTo>
                    <a:pt x="25" y="129"/>
                  </a:lnTo>
                  <a:lnTo>
                    <a:pt x="21" y="127"/>
                  </a:lnTo>
                  <a:lnTo>
                    <a:pt x="19" y="125"/>
                  </a:lnTo>
                  <a:lnTo>
                    <a:pt x="13" y="123"/>
                  </a:lnTo>
                  <a:lnTo>
                    <a:pt x="10" y="121"/>
                  </a:lnTo>
                  <a:lnTo>
                    <a:pt x="6" y="119"/>
                  </a:lnTo>
                  <a:lnTo>
                    <a:pt x="4" y="117"/>
                  </a:lnTo>
                  <a:lnTo>
                    <a:pt x="0" y="114"/>
                  </a:lnTo>
                  <a:lnTo>
                    <a:pt x="0" y="112"/>
                  </a:lnTo>
                  <a:lnTo>
                    <a:pt x="2" y="108"/>
                  </a:lnTo>
                  <a:lnTo>
                    <a:pt x="8" y="102"/>
                  </a:lnTo>
                  <a:lnTo>
                    <a:pt x="10" y="100"/>
                  </a:lnTo>
                  <a:lnTo>
                    <a:pt x="13" y="97"/>
                  </a:lnTo>
                  <a:lnTo>
                    <a:pt x="17" y="93"/>
                  </a:lnTo>
                  <a:lnTo>
                    <a:pt x="21" y="89"/>
                  </a:lnTo>
                  <a:lnTo>
                    <a:pt x="25" y="85"/>
                  </a:lnTo>
                  <a:lnTo>
                    <a:pt x="29" y="81"/>
                  </a:lnTo>
                  <a:lnTo>
                    <a:pt x="34" y="76"/>
                  </a:lnTo>
                  <a:lnTo>
                    <a:pt x="40" y="72"/>
                  </a:lnTo>
                  <a:lnTo>
                    <a:pt x="44" y="66"/>
                  </a:lnTo>
                  <a:lnTo>
                    <a:pt x="50" y="62"/>
                  </a:lnTo>
                  <a:lnTo>
                    <a:pt x="55" y="57"/>
                  </a:lnTo>
                  <a:lnTo>
                    <a:pt x="61" y="53"/>
                  </a:lnTo>
                  <a:lnTo>
                    <a:pt x="67" y="47"/>
                  </a:lnTo>
                  <a:lnTo>
                    <a:pt x="70" y="41"/>
                  </a:lnTo>
                  <a:lnTo>
                    <a:pt x="76" y="36"/>
                  </a:lnTo>
                  <a:lnTo>
                    <a:pt x="82" y="32"/>
                  </a:lnTo>
                  <a:lnTo>
                    <a:pt x="86" y="28"/>
                  </a:lnTo>
                  <a:lnTo>
                    <a:pt x="89" y="22"/>
                  </a:lnTo>
                  <a:lnTo>
                    <a:pt x="95" y="19"/>
                  </a:lnTo>
                  <a:lnTo>
                    <a:pt x="99" y="15"/>
                  </a:lnTo>
                  <a:lnTo>
                    <a:pt x="103" y="11"/>
                  </a:lnTo>
                  <a:lnTo>
                    <a:pt x="107" y="9"/>
                  </a:lnTo>
                  <a:lnTo>
                    <a:pt x="108" y="5"/>
                  </a:lnTo>
                  <a:lnTo>
                    <a:pt x="112" y="3"/>
                  </a:lnTo>
                  <a:lnTo>
                    <a:pt x="116" y="0"/>
                  </a:lnTo>
                  <a:lnTo>
                    <a:pt x="118" y="0"/>
                  </a:lnTo>
                  <a:lnTo>
                    <a:pt x="160" y="26"/>
                  </a:lnTo>
                  <a:lnTo>
                    <a:pt x="16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502" name="Freeform 94"/>
            <p:cNvSpPr>
              <a:spLocks/>
            </p:cNvSpPr>
            <p:nvPr/>
          </p:nvSpPr>
          <p:spPr bwMode="auto">
            <a:xfrm>
              <a:off x="2954" y="2295"/>
              <a:ext cx="409" cy="260"/>
            </a:xfrm>
            <a:custGeom>
              <a:avLst/>
              <a:gdLst>
                <a:gd name="T0" fmla="*/ 149 w 818"/>
                <a:gd name="T1" fmla="*/ 53 h 521"/>
                <a:gd name="T2" fmla="*/ 97 w 818"/>
                <a:gd name="T3" fmla="*/ 86 h 521"/>
                <a:gd name="T4" fmla="*/ 44 w 818"/>
                <a:gd name="T5" fmla="*/ 133 h 521"/>
                <a:gd name="T6" fmla="*/ 8 w 818"/>
                <a:gd name="T7" fmla="*/ 201 h 521"/>
                <a:gd name="T8" fmla="*/ 4 w 818"/>
                <a:gd name="T9" fmla="*/ 289 h 521"/>
                <a:gd name="T10" fmla="*/ 29 w 818"/>
                <a:gd name="T11" fmla="*/ 373 h 521"/>
                <a:gd name="T12" fmla="*/ 73 w 818"/>
                <a:gd name="T13" fmla="*/ 437 h 521"/>
                <a:gd name="T14" fmla="*/ 128 w 818"/>
                <a:gd name="T15" fmla="*/ 485 h 521"/>
                <a:gd name="T16" fmla="*/ 187 w 818"/>
                <a:gd name="T17" fmla="*/ 511 h 521"/>
                <a:gd name="T18" fmla="*/ 242 w 818"/>
                <a:gd name="T19" fmla="*/ 521 h 521"/>
                <a:gd name="T20" fmla="*/ 297 w 818"/>
                <a:gd name="T21" fmla="*/ 509 h 521"/>
                <a:gd name="T22" fmla="*/ 362 w 818"/>
                <a:gd name="T23" fmla="*/ 485 h 521"/>
                <a:gd name="T24" fmla="*/ 426 w 818"/>
                <a:gd name="T25" fmla="*/ 454 h 521"/>
                <a:gd name="T26" fmla="*/ 480 w 818"/>
                <a:gd name="T27" fmla="*/ 426 h 521"/>
                <a:gd name="T28" fmla="*/ 508 w 818"/>
                <a:gd name="T29" fmla="*/ 426 h 521"/>
                <a:gd name="T30" fmla="*/ 550 w 818"/>
                <a:gd name="T31" fmla="*/ 428 h 521"/>
                <a:gd name="T32" fmla="*/ 605 w 818"/>
                <a:gd name="T33" fmla="*/ 411 h 521"/>
                <a:gd name="T34" fmla="*/ 658 w 818"/>
                <a:gd name="T35" fmla="*/ 426 h 521"/>
                <a:gd name="T36" fmla="*/ 717 w 818"/>
                <a:gd name="T37" fmla="*/ 451 h 521"/>
                <a:gd name="T38" fmla="*/ 772 w 818"/>
                <a:gd name="T39" fmla="*/ 452 h 521"/>
                <a:gd name="T40" fmla="*/ 812 w 818"/>
                <a:gd name="T41" fmla="*/ 407 h 521"/>
                <a:gd name="T42" fmla="*/ 814 w 818"/>
                <a:gd name="T43" fmla="*/ 342 h 521"/>
                <a:gd name="T44" fmla="*/ 801 w 818"/>
                <a:gd name="T45" fmla="*/ 257 h 521"/>
                <a:gd name="T46" fmla="*/ 797 w 818"/>
                <a:gd name="T47" fmla="*/ 201 h 521"/>
                <a:gd name="T48" fmla="*/ 793 w 818"/>
                <a:gd name="T49" fmla="*/ 133 h 521"/>
                <a:gd name="T50" fmla="*/ 776 w 818"/>
                <a:gd name="T51" fmla="*/ 53 h 521"/>
                <a:gd name="T52" fmla="*/ 725 w 818"/>
                <a:gd name="T53" fmla="*/ 8 h 521"/>
                <a:gd name="T54" fmla="*/ 677 w 818"/>
                <a:gd name="T55" fmla="*/ 0 h 521"/>
                <a:gd name="T56" fmla="*/ 653 w 818"/>
                <a:gd name="T57" fmla="*/ 40 h 521"/>
                <a:gd name="T58" fmla="*/ 708 w 818"/>
                <a:gd name="T59" fmla="*/ 40 h 521"/>
                <a:gd name="T60" fmla="*/ 744 w 818"/>
                <a:gd name="T61" fmla="*/ 78 h 521"/>
                <a:gd name="T62" fmla="*/ 757 w 818"/>
                <a:gd name="T63" fmla="*/ 143 h 521"/>
                <a:gd name="T64" fmla="*/ 761 w 818"/>
                <a:gd name="T65" fmla="*/ 201 h 521"/>
                <a:gd name="T66" fmla="*/ 772 w 818"/>
                <a:gd name="T67" fmla="*/ 255 h 521"/>
                <a:gd name="T68" fmla="*/ 784 w 818"/>
                <a:gd name="T69" fmla="*/ 327 h 521"/>
                <a:gd name="T70" fmla="*/ 782 w 818"/>
                <a:gd name="T71" fmla="*/ 388 h 521"/>
                <a:gd name="T72" fmla="*/ 750 w 818"/>
                <a:gd name="T73" fmla="*/ 430 h 521"/>
                <a:gd name="T74" fmla="*/ 693 w 818"/>
                <a:gd name="T75" fmla="*/ 411 h 521"/>
                <a:gd name="T76" fmla="*/ 641 w 818"/>
                <a:gd name="T77" fmla="*/ 363 h 521"/>
                <a:gd name="T78" fmla="*/ 653 w 818"/>
                <a:gd name="T79" fmla="*/ 291 h 521"/>
                <a:gd name="T80" fmla="*/ 658 w 818"/>
                <a:gd name="T81" fmla="*/ 243 h 521"/>
                <a:gd name="T82" fmla="*/ 664 w 818"/>
                <a:gd name="T83" fmla="*/ 177 h 521"/>
                <a:gd name="T84" fmla="*/ 647 w 818"/>
                <a:gd name="T85" fmla="*/ 112 h 521"/>
                <a:gd name="T86" fmla="*/ 615 w 818"/>
                <a:gd name="T87" fmla="*/ 133 h 521"/>
                <a:gd name="T88" fmla="*/ 628 w 818"/>
                <a:gd name="T89" fmla="*/ 188 h 521"/>
                <a:gd name="T90" fmla="*/ 624 w 818"/>
                <a:gd name="T91" fmla="*/ 266 h 521"/>
                <a:gd name="T92" fmla="*/ 609 w 818"/>
                <a:gd name="T93" fmla="*/ 340 h 521"/>
                <a:gd name="T94" fmla="*/ 578 w 818"/>
                <a:gd name="T95" fmla="*/ 390 h 521"/>
                <a:gd name="T96" fmla="*/ 550 w 818"/>
                <a:gd name="T97" fmla="*/ 367 h 521"/>
                <a:gd name="T98" fmla="*/ 502 w 818"/>
                <a:gd name="T99" fmla="*/ 390 h 521"/>
                <a:gd name="T100" fmla="*/ 442 w 818"/>
                <a:gd name="T101" fmla="*/ 420 h 521"/>
                <a:gd name="T102" fmla="*/ 369 w 818"/>
                <a:gd name="T103" fmla="*/ 452 h 521"/>
                <a:gd name="T104" fmla="*/ 301 w 818"/>
                <a:gd name="T105" fmla="*/ 479 h 521"/>
                <a:gd name="T106" fmla="*/ 248 w 818"/>
                <a:gd name="T107" fmla="*/ 489 h 521"/>
                <a:gd name="T108" fmla="*/ 196 w 818"/>
                <a:gd name="T109" fmla="*/ 479 h 521"/>
                <a:gd name="T110" fmla="*/ 145 w 818"/>
                <a:gd name="T111" fmla="*/ 452 h 521"/>
                <a:gd name="T112" fmla="*/ 95 w 818"/>
                <a:gd name="T113" fmla="*/ 409 h 521"/>
                <a:gd name="T114" fmla="*/ 61 w 818"/>
                <a:gd name="T115" fmla="*/ 348 h 521"/>
                <a:gd name="T116" fmla="*/ 50 w 818"/>
                <a:gd name="T117" fmla="*/ 276 h 521"/>
                <a:gd name="T118" fmla="*/ 65 w 818"/>
                <a:gd name="T119" fmla="*/ 198 h 521"/>
                <a:gd name="T120" fmla="*/ 97 w 818"/>
                <a:gd name="T121" fmla="*/ 141 h 521"/>
                <a:gd name="T122" fmla="*/ 156 w 818"/>
                <a:gd name="T123" fmla="*/ 86 h 521"/>
                <a:gd name="T124" fmla="*/ 210 w 818"/>
                <a:gd name="T125" fmla="*/ 44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18" h="521">
                  <a:moveTo>
                    <a:pt x="192" y="36"/>
                  </a:moveTo>
                  <a:lnTo>
                    <a:pt x="191" y="36"/>
                  </a:lnTo>
                  <a:lnTo>
                    <a:pt x="191" y="36"/>
                  </a:lnTo>
                  <a:lnTo>
                    <a:pt x="187" y="38"/>
                  </a:lnTo>
                  <a:lnTo>
                    <a:pt x="183" y="40"/>
                  </a:lnTo>
                  <a:lnTo>
                    <a:pt x="179" y="40"/>
                  </a:lnTo>
                  <a:lnTo>
                    <a:pt x="173" y="44"/>
                  </a:lnTo>
                  <a:lnTo>
                    <a:pt x="166" y="46"/>
                  </a:lnTo>
                  <a:lnTo>
                    <a:pt x="160" y="49"/>
                  </a:lnTo>
                  <a:lnTo>
                    <a:pt x="156" y="49"/>
                  </a:lnTo>
                  <a:lnTo>
                    <a:pt x="153" y="51"/>
                  </a:lnTo>
                  <a:lnTo>
                    <a:pt x="149" y="53"/>
                  </a:lnTo>
                  <a:lnTo>
                    <a:pt x="145" y="55"/>
                  </a:lnTo>
                  <a:lnTo>
                    <a:pt x="141" y="57"/>
                  </a:lnTo>
                  <a:lnTo>
                    <a:pt x="137" y="59"/>
                  </a:lnTo>
                  <a:lnTo>
                    <a:pt x="134" y="63"/>
                  </a:lnTo>
                  <a:lnTo>
                    <a:pt x="128" y="65"/>
                  </a:lnTo>
                  <a:lnTo>
                    <a:pt x="124" y="66"/>
                  </a:lnTo>
                  <a:lnTo>
                    <a:pt x="120" y="68"/>
                  </a:lnTo>
                  <a:lnTo>
                    <a:pt x="114" y="72"/>
                  </a:lnTo>
                  <a:lnTo>
                    <a:pt x="111" y="76"/>
                  </a:lnTo>
                  <a:lnTo>
                    <a:pt x="105" y="78"/>
                  </a:lnTo>
                  <a:lnTo>
                    <a:pt x="101" y="82"/>
                  </a:lnTo>
                  <a:lnTo>
                    <a:pt x="97" y="86"/>
                  </a:lnTo>
                  <a:lnTo>
                    <a:pt x="94" y="89"/>
                  </a:lnTo>
                  <a:lnTo>
                    <a:pt x="88" y="91"/>
                  </a:lnTo>
                  <a:lnTo>
                    <a:pt x="84" y="95"/>
                  </a:lnTo>
                  <a:lnTo>
                    <a:pt x="78" y="99"/>
                  </a:lnTo>
                  <a:lnTo>
                    <a:pt x="75" y="103"/>
                  </a:lnTo>
                  <a:lnTo>
                    <a:pt x="71" y="106"/>
                  </a:lnTo>
                  <a:lnTo>
                    <a:pt x="65" y="110"/>
                  </a:lnTo>
                  <a:lnTo>
                    <a:pt x="61" y="114"/>
                  </a:lnTo>
                  <a:lnTo>
                    <a:pt x="57" y="120"/>
                  </a:lnTo>
                  <a:lnTo>
                    <a:pt x="54" y="124"/>
                  </a:lnTo>
                  <a:lnTo>
                    <a:pt x="50" y="127"/>
                  </a:lnTo>
                  <a:lnTo>
                    <a:pt x="44" y="133"/>
                  </a:lnTo>
                  <a:lnTo>
                    <a:pt x="42" y="139"/>
                  </a:lnTo>
                  <a:lnTo>
                    <a:pt x="37" y="143"/>
                  </a:lnTo>
                  <a:lnTo>
                    <a:pt x="33" y="148"/>
                  </a:lnTo>
                  <a:lnTo>
                    <a:pt x="31" y="154"/>
                  </a:lnTo>
                  <a:lnTo>
                    <a:pt x="27" y="160"/>
                  </a:lnTo>
                  <a:lnTo>
                    <a:pt x="23" y="165"/>
                  </a:lnTo>
                  <a:lnTo>
                    <a:pt x="19" y="169"/>
                  </a:lnTo>
                  <a:lnTo>
                    <a:pt x="17" y="177"/>
                  </a:lnTo>
                  <a:lnTo>
                    <a:pt x="16" y="182"/>
                  </a:lnTo>
                  <a:lnTo>
                    <a:pt x="12" y="188"/>
                  </a:lnTo>
                  <a:lnTo>
                    <a:pt x="10" y="194"/>
                  </a:lnTo>
                  <a:lnTo>
                    <a:pt x="8" y="201"/>
                  </a:lnTo>
                  <a:lnTo>
                    <a:pt x="6" y="207"/>
                  </a:lnTo>
                  <a:lnTo>
                    <a:pt x="4" y="215"/>
                  </a:lnTo>
                  <a:lnTo>
                    <a:pt x="4" y="220"/>
                  </a:lnTo>
                  <a:lnTo>
                    <a:pt x="2" y="228"/>
                  </a:lnTo>
                  <a:lnTo>
                    <a:pt x="2" y="236"/>
                  </a:lnTo>
                  <a:lnTo>
                    <a:pt x="0" y="243"/>
                  </a:lnTo>
                  <a:lnTo>
                    <a:pt x="0" y="251"/>
                  </a:lnTo>
                  <a:lnTo>
                    <a:pt x="0" y="259"/>
                  </a:lnTo>
                  <a:lnTo>
                    <a:pt x="2" y="268"/>
                  </a:lnTo>
                  <a:lnTo>
                    <a:pt x="2" y="274"/>
                  </a:lnTo>
                  <a:lnTo>
                    <a:pt x="2" y="281"/>
                  </a:lnTo>
                  <a:lnTo>
                    <a:pt x="4" y="289"/>
                  </a:lnTo>
                  <a:lnTo>
                    <a:pt x="6" y="297"/>
                  </a:lnTo>
                  <a:lnTo>
                    <a:pt x="6" y="304"/>
                  </a:lnTo>
                  <a:lnTo>
                    <a:pt x="8" y="312"/>
                  </a:lnTo>
                  <a:lnTo>
                    <a:pt x="10" y="319"/>
                  </a:lnTo>
                  <a:lnTo>
                    <a:pt x="12" y="327"/>
                  </a:lnTo>
                  <a:lnTo>
                    <a:pt x="14" y="333"/>
                  </a:lnTo>
                  <a:lnTo>
                    <a:pt x="16" y="340"/>
                  </a:lnTo>
                  <a:lnTo>
                    <a:pt x="17" y="348"/>
                  </a:lnTo>
                  <a:lnTo>
                    <a:pt x="19" y="354"/>
                  </a:lnTo>
                  <a:lnTo>
                    <a:pt x="23" y="361"/>
                  </a:lnTo>
                  <a:lnTo>
                    <a:pt x="25" y="367"/>
                  </a:lnTo>
                  <a:lnTo>
                    <a:pt x="29" y="373"/>
                  </a:lnTo>
                  <a:lnTo>
                    <a:pt x="33" y="380"/>
                  </a:lnTo>
                  <a:lnTo>
                    <a:pt x="35" y="386"/>
                  </a:lnTo>
                  <a:lnTo>
                    <a:pt x="38" y="390"/>
                  </a:lnTo>
                  <a:lnTo>
                    <a:pt x="42" y="395"/>
                  </a:lnTo>
                  <a:lnTo>
                    <a:pt x="46" y="403"/>
                  </a:lnTo>
                  <a:lnTo>
                    <a:pt x="50" y="407"/>
                  </a:lnTo>
                  <a:lnTo>
                    <a:pt x="52" y="412"/>
                  </a:lnTo>
                  <a:lnTo>
                    <a:pt x="57" y="418"/>
                  </a:lnTo>
                  <a:lnTo>
                    <a:pt x="61" y="424"/>
                  </a:lnTo>
                  <a:lnTo>
                    <a:pt x="65" y="428"/>
                  </a:lnTo>
                  <a:lnTo>
                    <a:pt x="69" y="433"/>
                  </a:lnTo>
                  <a:lnTo>
                    <a:pt x="73" y="437"/>
                  </a:lnTo>
                  <a:lnTo>
                    <a:pt x="76" y="443"/>
                  </a:lnTo>
                  <a:lnTo>
                    <a:pt x="80" y="447"/>
                  </a:lnTo>
                  <a:lnTo>
                    <a:pt x="86" y="451"/>
                  </a:lnTo>
                  <a:lnTo>
                    <a:pt x="92" y="454"/>
                  </a:lnTo>
                  <a:lnTo>
                    <a:pt x="95" y="460"/>
                  </a:lnTo>
                  <a:lnTo>
                    <a:pt x="99" y="464"/>
                  </a:lnTo>
                  <a:lnTo>
                    <a:pt x="105" y="468"/>
                  </a:lnTo>
                  <a:lnTo>
                    <a:pt x="109" y="471"/>
                  </a:lnTo>
                  <a:lnTo>
                    <a:pt x="114" y="475"/>
                  </a:lnTo>
                  <a:lnTo>
                    <a:pt x="118" y="477"/>
                  </a:lnTo>
                  <a:lnTo>
                    <a:pt x="122" y="481"/>
                  </a:lnTo>
                  <a:lnTo>
                    <a:pt x="128" y="485"/>
                  </a:lnTo>
                  <a:lnTo>
                    <a:pt x="134" y="489"/>
                  </a:lnTo>
                  <a:lnTo>
                    <a:pt x="137" y="490"/>
                  </a:lnTo>
                  <a:lnTo>
                    <a:pt x="141" y="492"/>
                  </a:lnTo>
                  <a:lnTo>
                    <a:pt x="147" y="496"/>
                  </a:lnTo>
                  <a:lnTo>
                    <a:pt x="153" y="498"/>
                  </a:lnTo>
                  <a:lnTo>
                    <a:pt x="156" y="500"/>
                  </a:lnTo>
                  <a:lnTo>
                    <a:pt x="162" y="502"/>
                  </a:lnTo>
                  <a:lnTo>
                    <a:pt x="166" y="504"/>
                  </a:lnTo>
                  <a:lnTo>
                    <a:pt x="172" y="508"/>
                  </a:lnTo>
                  <a:lnTo>
                    <a:pt x="175" y="509"/>
                  </a:lnTo>
                  <a:lnTo>
                    <a:pt x="181" y="509"/>
                  </a:lnTo>
                  <a:lnTo>
                    <a:pt x="187" y="511"/>
                  </a:lnTo>
                  <a:lnTo>
                    <a:pt x="191" y="513"/>
                  </a:lnTo>
                  <a:lnTo>
                    <a:pt x="196" y="515"/>
                  </a:lnTo>
                  <a:lnTo>
                    <a:pt x="200" y="515"/>
                  </a:lnTo>
                  <a:lnTo>
                    <a:pt x="206" y="517"/>
                  </a:lnTo>
                  <a:lnTo>
                    <a:pt x="211" y="519"/>
                  </a:lnTo>
                  <a:lnTo>
                    <a:pt x="215" y="519"/>
                  </a:lnTo>
                  <a:lnTo>
                    <a:pt x="219" y="519"/>
                  </a:lnTo>
                  <a:lnTo>
                    <a:pt x="223" y="521"/>
                  </a:lnTo>
                  <a:lnTo>
                    <a:pt x="229" y="521"/>
                  </a:lnTo>
                  <a:lnTo>
                    <a:pt x="232" y="521"/>
                  </a:lnTo>
                  <a:lnTo>
                    <a:pt x="238" y="521"/>
                  </a:lnTo>
                  <a:lnTo>
                    <a:pt x="242" y="521"/>
                  </a:lnTo>
                  <a:lnTo>
                    <a:pt x="246" y="521"/>
                  </a:lnTo>
                  <a:lnTo>
                    <a:pt x="250" y="521"/>
                  </a:lnTo>
                  <a:lnTo>
                    <a:pt x="253" y="521"/>
                  </a:lnTo>
                  <a:lnTo>
                    <a:pt x="259" y="519"/>
                  </a:lnTo>
                  <a:lnTo>
                    <a:pt x="263" y="519"/>
                  </a:lnTo>
                  <a:lnTo>
                    <a:pt x="267" y="517"/>
                  </a:lnTo>
                  <a:lnTo>
                    <a:pt x="272" y="517"/>
                  </a:lnTo>
                  <a:lnTo>
                    <a:pt x="276" y="515"/>
                  </a:lnTo>
                  <a:lnTo>
                    <a:pt x="282" y="515"/>
                  </a:lnTo>
                  <a:lnTo>
                    <a:pt x="286" y="513"/>
                  </a:lnTo>
                  <a:lnTo>
                    <a:pt x="291" y="511"/>
                  </a:lnTo>
                  <a:lnTo>
                    <a:pt x="297" y="509"/>
                  </a:lnTo>
                  <a:lnTo>
                    <a:pt x="303" y="508"/>
                  </a:lnTo>
                  <a:lnTo>
                    <a:pt x="307" y="506"/>
                  </a:lnTo>
                  <a:lnTo>
                    <a:pt x="312" y="504"/>
                  </a:lnTo>
                  <a:lnTo>
                    <a:pt x="318" y="502"/>
                  </a:lnTo>
                  <a:lnTo>
                    <a:pt x="324" y="502"/>
                  </a:lnTo>
                  <a:lnTo>
                    <a:pt x="329" y="498"/>
                  </a:lnTo>
                  <a:lnTo>
                    <a:pt x="335" y="496"/>
                  </a:lnTo>
                  <a:lnTo>
                    <a:pt x="341" y="494"/>
                  </a:lnTo>
                  <a:lnTo>
                    <a:pt x="346" y="492"/>
                  </a:lnTo>
                  <a:lnTo>
                    <a:pt x="350" y="489"/>
                  </a:lnTo>
                  <a:lnTo>
                    <a:pt x="356" y="487"/>
                  </a:lnTo>
                  <a:lnTo>
                    <a:pt x="362" y="485"/>
                  </a:lnTo>
                  <a:lnTo>
                    <a:pt x="367" y="483"/>
                  </a:lnTo>
                  <a:lnTo>
                    <a:pt x="373" y="479"/>
                  </a:lnTo>
                  <a:lnTo>
                    <a:pt x="379" y="477"/>
                  </a:lnTo>
                  <a:lnTo>
                    <a:pt x="385" y="475"/>
                  </a:lnTo>
                  <a:lnTo>
                    <a:pt x="390" y="473"/>
                  </a:lnTo>
                  <a:lnTo>
                    <a:pt x="396" y="470"/>
                  </a:lnTo>
                  <a:lnTo>
                    <a:pt x="402" y="468"/>
                  </a:lnTo>
                  <a:lnTo>
                    <a:pt x="407" y="466"/>
                  </a:lnTo>
                  <a:lnTo>
                    <a:pt x="411" y="462"/>
                  </a:lnTo>
                  <a:lnTo>
                    <a:pt x="417" y="460"/>
                  </a:lnTo>
                  <a:lnTo>
                    <a:pt x="423" y="456"/>
                  </a:lnTo>
                  <a:lnTo>
                    <a:pt x="426" y="454"/>
                  </a:lnTo>
                  <a:lnTo>
                    <a:pt x="432" y="452"/>
                  </a:lnTo>
                  <a:lnTo>
                    <a:pt x="436" y="449"/>
                  </a:lnTo>
                  <a:lnTo>
                    <a:pt x="442" y="447"/>
                  </a:lnTo>
                  <a:lnTo>
                    <a:pt x="447" y="445"/>
                  </a:lnTo>
                  <a:lnTo>
                    <a:pt x="451" y="443"/>
                  </a:lnTo>
                  <a:lnTo>
                    <a:pt x="455" y="439"/>
                  </a:lnTo>
                  <a:lnTo>
                    <a:pt x="459" y="437"/>
                  </a:lnTo>
                  <a:lnTo>
                    <a:pt x="464" y="435"/>
                  </a:lnTo>
                  <a:lnTo>
                    <a:pt x="468" y="433"/>
                  </a:lnTo>
                  <a:lnTo>
                    <a:pt x="472" y="430"/>
                  </a:lnTo>
                  <a:lnTo>
                    <a:pt x="476" y="428"/>
                  </a:lnTo>
                  <a:lnTo>
                    <a:pt x="480" y="426"/>
                  </a:lnTo>
                  <a:lnTo>
                    <a:pt x="483" y="424"/>
                  </a:lnTo>
                  <a:lnTo>
                    <a:pt x="489" y="420"/>
                  </a:lnTo>
                  <a:lnTo>
                    <a:pt x="495" y="418"/>
                  </a:lnTo>
                  <a:lnTo>
                    <a:pt x="501" y="414"/>
                  </a:lnTo>
                  <a:lnTo>
                    <a:pt x="504" y="412"/>
                  </a:lnTo>
                  <a:lnTo>
                    <a:pt x="510" y="409"/>
                  </a:lnTo>
                  <a:lnTo>
                    <a:pt x="514" y="409"/>
                  </a:lnTo>
                  <a:lnTo>
                    <a:pt x="512" y="409"/>
                  </a:lnTo>
                  <a:lnTo>
                    <a:pt x="512" y="412"/>
                  </a:lnTo>
                  <a:lnTo>
                    <a:pt x="510" y="416"/>
                  </a:lnTo>
                  <a:lnTo>
                    <a:pt x="510" y="422"/>
                  </a:lnTo>
                  <a:lnTo>
                    <a:pt x="508" y="426"/>
                  </a:lnTo>
                  <a:lnTo>
                    <a:pt x="510" y="431"/>
                  </a:lnTo>
                  <a:lnTo>
                    <a:pt x="512" y="435"/>
                  </a:lnTo>
                  <a:lnTo>
                    <a:pt x="516" y="437"/>
                  </a:lnTo>
                  <a:lnTo>
                    <a:pt x="518" y="435"/>
                  </a:lnTo>
                  <a:lnTo>
                    <a:pt x="523" y="435"/>
                  </a:lnTo>
                  <a:lnTo>
                    <a:pt x="525" y="433"/>
                  </a:lnTo>
                  <a:lnTo>
                    <a:pt x="529" y="433"/>
                  </a:lnTo>
                  <a:lnTo>
                    <a:pt x="533" y="431"/>
                  </a:lnTo>
                  <a:lnTo>
                    <a:pt x="537" y="431"/>
                  </a:lnTo>
                  <a:lnTo>
                    <a:pt x="540" y="430"/>
                  </a:lnTo>
                  <a:lnTo>
                    <a:pt x="544" y="428"/>
                  </a:lnTo>
                  <a:lnTo>
                    <a:pt x="550" y="428"/>
                  </a:lnTo>
                  <a:lnTo>
                    <a:pt x="554" y="426"/>
                  </a:lnTo>
                  <a:lnTo>
                    <a:pt x="558" y="424"/>
                  </a:lnTo>
                  <a:lnTo>
                    <a:pt x="563" y="422"/>
                  </a:lnTo>
                  <a:lnTo>
                    <a:pt x="569" y="422"/>
                  </a:lnTo>
                  <a:lnTo>
                    <a:pt x="575" y="420"/>
                  </a:lnTo>
                  <a:lnTo>
                    <a:pt x="578" y="418"/>
                  </a:lnTo>
                  <a:lnTo>
                    <a:pt x="584" y="416"/>
                  </a:lnTo>
                  <a:lnTo>
                    <a:pt x="588" y="416"/>
                  </a:lnTo>
                  <a:lnTo>
                    <a:pt x="594" y="414"/>
                  </a:lnTo>
                  <a:lnTo>
                    <a:pt x="598" y="412"/>
                  </a:lnTo>
                  <a:lnTo>
                    <a:pt x="601" y="412"/>
                  </a:lnTo>
                  <a:lnTo>
                    <a:pt x="605" y="411"/>
                  </a:lnTo>
                  <a:lnTo>
                    <a:pt x="611" y="409"/>
                  </a:lnTo>
                  <a:lnTo>
                    <a:pt x="617" y="407"/>
                  </a:lnTo>
                  <a:lnTo>
                    <a:pt x="622" y="405"/>
                  </a:lnTo>
                  <a:lnTo>
                    <a:pt x="626" y="405"/>
                  </a:lnTo>
                  <a:lnTo>
                    <a:pt x="626" y="405"/>
                  </a:lnTo>
                  <a:lnTo>
                    <a:pt x="630" y="407"/>
                  </a:lnTo>
                  <a:lnTo>
                    <a:pt x="634" y="409"/>
                  </a:lnTo>
                  <a:lnTo>
                    <a:pt x="637" y="412"/>
                  </a:lnTo>
                  <a:lnTo>
                    <a:pt x="643" y="416"/>
                  </a:lnTo>
                  <a:lnTo>
                    <a:pt x="651" y="420"/>
                  </a:lnTo>
                  <a:lnTo>
                    <a:pt x="653" y="422"/>
                  </a:lnTo>
                  <a:lnTo>
                    <a:pt x="658" y="426"/>
                  </a:lnTo>
                  <a:lnTo>
                    <a:pt x="662" y="428"/>
                  </a:lnTo>
                  <a:lnTo>
                    <a:pt x="666" y="431"/>
                  </a:lnTo>
                  <a:lnTo>
                    <a:pt x="672" y="433"/>
                  </a:lnTo>
                  <a:lnTo>
                    <a:pt x="675" y="435"/>
                  </a:lnTo>
                  <a:lnTo>
                    <a:pt x="679" y="437"/>
                  </a:lnTo>
                  <a:lnTo>
                    <a:pt x="685" y="441"/>
                  </a:lnTo>
                  <a:lnTo>
                    <a:pt x="691" y="443"/>
                  </a:lnTo>
                  <a:lnTo>
                    <a:pt x="696" y="445"/>
                  </a:lnTo>
                  <a:lnTo>
                    <a:pt x="700" y="447"/>
                  </a:lnTo>
                  <a:lnTo>
                    <a:pt x="706" y="449"/>
                  </a:lnTo>
                  <a:lnTo>
                    <a:pt x="712" y="451"/>
                  </a:lnTo>
                  <a:lnTo>
                    <a:pt x="717" y="451"/>
                  </a:lnTo>
                  <a:lnTo>
                    <a:pt x="721" y="452"/>
                  </a:lnTo>
                  <a:lnTo>
                    <a:pt x="727" y="454"/>
                  </a:lnTo>
                  <a:lnTo>
                    <a:pt x="733" y="454"/>
                  </a:lnTo>
                  <a:lnTo>
                    <a:pt x="738" y="456"/>
                  </a:lnTo>
                  <a:lnTo>
                    <a:pt x="742" y="456"/>
                  </a:lnTo>
                  <a:lnTo>
                    <a:pt x="748" y="456"/>
                  </a:lnTo>
                  <a:lnTo>
                    <a:pt x="752" y="456"/>
                  </a:lnTo>
                  <a:lnTo>
                    <a:pt x="757" y="454"/>
                  </a:lnTo>
                  <a:lnTo>
                    <a:pt x="761" y="454"/>
                  </a:lnTo>
                  <a:lnTo>
                    <a:pt x="765" y="454"/>
                  </a:lnTo>
                  <a:lnTo>
                    <a:pt x="769" y="452"/>
                  </a:lnTo>
                  <a:lnTo>
                    <a:pt x="772" y="452"/>
                  </a:lnTo>
                  <a:lnTo>
                    <a:pt x="776" y="451"/>
                  </a:lnTo>
                  <a:lnTo>
                    <a:pt x="780" y="451"/>
                  </a:lnTo>
                  <a:lnTo>
                    <a:pt x="786" y="447"/>
                  </a:lnTo>
                  <a:lnTo>
                    <a:pt x="791" y="443"/>
                  </a:lnTo>
                  <a:lnTo>
                    <a:pt x="795" y="441"/>
                  </a:lnTo>
                  <a:lnTo>
                    <a:pt x="799" y="437"/>
                  </a:lnTo>
                  <a:lnTo>
                    <a:pt x="801" y="433"/>
                  </a:lnTo>
                  <a:lnTo>
                    <a:pt x="805" y="428"/>
                  </a:lnTo>
                  <a:lnTo>
                    <a:pt x="807" y="424"/>
                  </a:lnTo>
                  <a:lnTo>
                    <a:pt x="811" y="418"/>
                  </a:lnTo>
                  <a:lnTo>
                    <a:pt x="811" y="412"/>
                  </a:lnTo>
                  <a:lnTo>
                    <a:pt x="812" y="407"/>
                  </a:lnTo>
                  <a:lnTo>
                    <a:pt x="814" y="401"/>
                  </a:lnTo>
                  <a:lnTo>
                    <a:pt x="818" y="397"/>
                  </a:lnTo>
                  <a:lnTo>
                    <a:pt x="818" y="393"/>
                  </a:lnTo>
                  <a:lnTo>
                    <a:pt x="818" y="390"/>
                  </a:lnTo>
                  <a:lnTo>
                    <a:pt x="818" y="384"/>
                  </a:lnTo>
                  <a:lnTo>
                    <a:pt x="818" y="380"/>
                  </a:lnTo>
                  <a:lnTo>
                    <a:pt x="818" y="374"/>
                  </a:lnTo>
                  <a:lnTo>
                    <a:pt x="818" y="369"/>
                  </a:lnTo>
                  <a:lnTo>
                    <a:pt x="818" y="361"/>
                  </a:lnTo>
                  <a:lnTo>
                    <a:pt x="818" y="355"/>
                  </a:lnTo>
                  <a:lnTo>
                    <a:pt x="816" y="350"/>
                  </a:lnTo>
                  <a:lnTo>
                    <a:pt x="814" y="342"/>
                  </a:lnTo>
                  <a:lnTo>
                    <a:pt x="814" y="335"/>
                  </a:lnTo>
                  <a:lnTo>
                    <a:pt x="812" y="329"/>
                  </a:lnTo>
                  <a:lnTo>
                    <a:pt x="812" y="321"/>
                  </a:lnTo>
                  <a:lnTo>
                    <a:pt x="811" y="314"/>
                  </a:lnTo>
                  <a:lnTo>
                    <a:pt x="811" y="306"/>
                  </a:lnTo>
                  <a:lnTo>
                    <a:pt x="811" y="298"/>
                  </a:lnTo>
                  <a:lnTo>
                    <a:pt x="807" y="291"/>
                  </a:lnTo>
                  <a:lnTo>
                    <a:pt x="807" y="283"/>
                  </a:lnTo>
                  <a:lnTo>
                    <a:pt x="805" y="276"/>
                  </a:lnTo>
                  <a:lnTo>
                    <a:pt x="805" y="270"/>
                  </a:lnTo>
                  <a:lnTo>
                    <a:pt x="803" y="262"/>
                  </a:lnTo>
                  <a:lnTo>
                    <a:pt x="801" y="257"/>
                  </a:lnTo>
                  <a:lnTo>
                    <a:pt x="801" y="249"/>
                  </a:lnTo>
                  <a:lnTo>
                    <a:pt x="801" y="243"/>
                  </a:lnTo>
                  <a:lnTo>
                    <a:pt x="799" y="238"/>
                  </a:lnTo>
                  <a:lnTo>
                    <a:pt x="799" y="234"/>
                  </a:lnTo>
                  <a:lnTo>
                    <a:pt x="797" y="228"/>
                  </a:lnTo>
                  <a:lnTo>
                    <a:pt x="797" y="224"/>
                  </a:lnTo>
                  <a:lnTo>
                    <a:pt x="797" y="220"/>
                  </a:lnTo>
                  <a:lnTo>
                    <a:pt x="797" y="217"/>
                  </a:lnTo>
                  <a:lnTo>
                    <a:pt x="797" y="215"/>
                  </a:lnTo>
                  <a:lnTo>
                    <a:pt x="797" y="215"/>
                  </a:lnTo>
                  <a:lnTo>
                    <a:pt x="797" y="209"/>
                  </a:lnTo>
                  <a:lnTo>
                    <a:pt x="797" y="201"/>
                  </a:lnTo>
                  <a:lnTo>
                    <a:pt x="797" y="198"/>
                  </a:lnTo>
                  <a:lnTo>
                    <a:pt x="797" y="194"/>
                  </a:lnTo>
                  <a:lnTo>
                    <a:pt x="797" y="188"/>
                  </a:lnTo>
                  <a:lnTo>
                    <a:pt x="797" y="184"/>
                  </a:lnTo>
                  <a:lnTo>
                    <a:pt x="797" y="177"/>
                  </a:lnTo>
                  <a:lnTo>
                    <a:pt x="797" y="171"/>
                  </a:lnTo>
                  <a:lnTo>
                    <a:pt x="795" y="165"/>
                  </a:lnTo>
                  <a:lnTo>
                    <a:pt x="795" y="160"/>
                  </a:lnTo>
                  <a:lnTo>
                    <a:pt x="795" y="152"/>
                  </a:lnTo>
                  <a:lnTo>
                    <a:pt x="793" y="146"/>
                  </a:lnTo>
                  <a:lnTo>
                    <a:pt x="793" y="139"/>
                  </a:lnTo>
                  <a:lnTo>
                    <a:pt x="793" y="133"/>
                  </a:lnTo>
                  <a:lnTo>
                    <a:pt x="791" y="125"/>
                  </a:lnTo>
                  <a:lnTo>
                    <a:pt x="791" y="118"/>
                  </a:lnTo>
                  <a:lnTo>
                    <a:pt x="790" y="110"/>
                  </a:lnTo>
                  <a:lnTo>
                    <a:pt x="790" y="105"/>
                  </a:lnTo>
                  <a:lnTo>
                    <a:pt x="788" y="97"/>
                  </a:lnTo>
                  <a:lnTo>
                    <a:pt x="786" y="89"/>
                  </a:lnTo>
                  <a:lnTo>
                    <a:pt x="786" y="84"/>
                  </a:lnTo>
                  <a:lnTo>
                    <a:pt x="784" y="78"/>
                  </a:lnTo>
                  <a:lnTo>
                    <a:pt x="782" y="70"/>
                  </a:lnTo>
                  <a:lnTo>
                    <a:pt x="780" y="65"/>
                  </a:lnTo>
                  <a:lnTo>
                    <a:pt x="778" y="59"/>
                  </a:lnTo>
                  <a:lnTo>
                    <a:pt x="776" y="53"/>
                  </a:lnTo>
                  <a:lnTo>
                    <a:pt x="774" y="49"/>
                  </a:lnTo>
                  <a:lnTo>
                    <a:pt x="772" y="44"/>
                  </a:lnTo>
                  <a:lnTo>
                    <a:pt x="771" y="40"/>
                  </a:lnTo>
                  <a:lnTo>
                    <a:pt x="767" y="36"/>
                  </a:lnTo>
                  <a:lnTo>
                    <a:pt x="761" y="30"/>
                  </a:lnTo>
                  <a:lnTo>
                    <a:pt x="753" y="25"/>
                  </a:lnTo>
                  <a:lnTo>
                    <a:pt x="748" y="19"/>
                  </a:lnTo>
                  <a:lnTo>
                    <a:pt x="740" y="15"/>
                  </a:lnTo>
                  <a:lnTo>
                    <a:pt x="736" y="11"/>
                  </a:lnTo>
                  <a:lnTo>
                    <a:pt x="733" y="9"/>
                  </a:lnTo>
                  <a:lnTo>
                    <a:pt x="727" y="8"/>
                  </a:lnTo>
                  <a:lnTo>
                    <a:pt x="725" y="8"/>
                  </a:lnTo>
                  <a:lnTo>
                    <a:pt x="719" y="4"/>
                  </a:lnTo>
                  <a:lnTo>
                    <a:pt x="717" y="4"/>
                  </a:lnTo>
                  <a:lnTo>
                    <a:pt x="712" y="2"/>
                  </a:lnTo>
                  <a:lnTo>
                    <a:pt x="708" y="2"/>
                  </a:lnTo>
                  <a:lnTo>
                    <a:pt x="704" y="2"/>
                  </a:lnTo>
                  <a:lnTo>
                    <a:pt x="700" y="0"/>
                  </a:lnTo>
                  <a:lnTo>
                    <a:pt x="696" y="0"/>
                  </a:lnTo>
                  <a:lnTo>
                    <a:pt x="693" y="0"/>
                  </a:lnTo>
                  <a:lnTo>
                    <a:pt x="689" y="0"/>
                  </a:lnTo>
                  <a:lnTo>
                    <a:pt x="685" y="0"/>
                  </a:lnTo>
                  <a:lnTo>
                    <a:pt x="679" y="0"/>
                  </a:lnTo>
                  <a:lnTo>
                    <a:pt x="677" y="0"/>
                  </a:lnTo>
                  <a:lnTo>
                    <a:pt x="672" y="0"/>
                  </a:lnTo>
                  <a:lnTo>
                    <a:pt x="668" y="0"/>
                  </a:lnTo>
                  <a:lnTo>
                    <a:pt x="664" y="0"/>
                  </a:lnTo>
                  <a:lnTo>
                    <a:pt x="660" y="2"/>
                  </a:lnTo>
                  <a:lnTo>
                    <a:pt x="653" y="4"/>
                  </a:lnTo>
                  <a:lnTo>
                    <a:pt x="647" y="8"/>
                  </a:lnTo>
                  <a:lnTo>
                    <a:pt x="634" y="49"/>
                  </a:lnTo>
                  <a:lnTo>
                    <a:pt x="636" y="47"/>
                  </a:lnTo>
                  <a:lnTo>
                    <a:pt x="637" y="46"/>
                  </a:lnTo>
                  <a:lnTo>
                    <a:pt x="643" y="44"/>
                  </a:lnTo>
                  <a:lnTo>
                    <a:pt x="647" y="42"/>
                  </a:lnTo>
                  <a:lnTo>
                    <a:pt x="653" y="40"/>
                  </a:lnTo>
                  <a:lnTo>
                    <a:pt x="656" y="38"/>
                  </a:lnTo>
                  <a:lnTo>
                    <a:pt x="660" y="38"/>
                  </a:lnTo>
                  <a:lnTo>
                    <a:pt x="664" y="38"/>
                  </a:lnTo>
                  <a:lnTo>
                    <a:pt x="668" y="38"/>
                  </a:lnTo>
                  <a:lnTo>
                    <a:pt x="675" y="36"/>
                  </a:lnTo>
                  <a:lnTo>
                    <a:pt x="683" y="36"/>
                  </a:lnTo>
                  <a:lnTo>
                    <a:pt x="687" y="36"/>
                  </a:lnTo>
                  <a:lnTo>
                    <a:pt x="691" y="36"/>
                  </a:lnTo>
                  <a:lnTo>
                    <a:pt x="696" y="36"/>
                  </a:lnTo>
                  <a:lnTo>
                    <a:pt x="700" y="38"/>
                  </a:lnTo>
                  <a:lnTo>
                    <a:pt x="704" y="38"/>
                  </a:lnTo>
                  <a:lnTo>
                    <a:pt x="708" y="40"/>
                  </a:lnTo>
                  <a:lnTo>
                    <a:pt x="712" y="42"/>
                  </a:lnTo>
                  <a:lnTo>
                    <a:pt x="715" y="44"/>
                  </a:lnTo>
                  <a:lnTo>
                    <a:pt x="719" y="46"/>
                  </a:lnTo>
                  <a:lnTo>
                    <a:pt x="723" y="47"/>
                  </a:lnTo>
                  <a:lnTo>
                    <a:pt x="727" y="51"/>
                  </a:lnTo>
                  <a:lnTo>
                    <a:pt x="731" y="55"/>
                  </a:lnTo>
                  <a:lnTo>
                    <a:pt x="733" y="57"/>
                  </a:lnTo>
                  <a:lnTo>
                    <a:pt x="736" y="61"/>
                  </a:lnTo>
                  <a:lnTo>
                    <a:pt x="738" y="65"/>
                  </a:lnTo>
                  <a:lnTo>
                    <a:pt x="740" y="70"/>
                  </a:lnTo>
                  <a:lnTo>
                    <a:pt x="742" y="74"/>
                  </a:lnTo>
                  <a:lnTo>
                    <a:pt x="744" y="78"/>
                  </a:lnTo>
                  <a:lnTo>
                    <a:pt x="746" y="84"/>
                  </a:lnTo>
                  <a:lnTo>
                    <a:pt x="748" y="89"/>
                  </a:lnTo>
                  <a:lnTo>
                    <a:pt x="750" y="93"/>
                  </a:lnTo>
                  <a:lnTo>
                    <a:pt x="752" y="99"/>
                  </a:lnTo>
                  <a:lnTo>
                    <a:pt x="752" y="105"/>
                  </a:lnTo>
                  <a:lnTo>
                    <a:pt x="753" y="110"/>
                  </a:lnTo>
                  <a:lnTo>
                    <a:pt x="753" y="116"/>
                  </a:lnTo>
                  <a:lnTo>
                    <a:pt x="755" y="122"/>
                  </a:lnTo>
                  <a:lnTo>
                    <a:pt x="755" y="127"/>
                  </a:lnTo>
                  <a:lnTo>
                    <a:pt x="757" y="133"/>
                  </a:lnTo>
                  <a:lnTo>
                    <a:pt x="757" y="139"/>
                  </a:lnTo>
                  <a:lnTo>
                    <a:pt x="757" y="143"/>
                  </a:lnTo>
                  <a:lnTo>
                    <a:pt x="757" y="148"/>
                  </a:lnTo>
                  <a:lnTo>
                    <a:pt x="759" y="154"/>
                  </a:lnTo>
                  <a:lnTo>
                    <a:pt x="759" y="160"/>
                  </a:lnTo>
                  <a:lnTo>
                    <a:pt x="759" y="165"/>
                  </a:lnTo>
                  <a:lnTo>
                    <a:pt x="759" y="171"/>
                  </a:lnTo>
                  <a:lnTo>
                    <a:pt x="761" y="177"/>
                  </a:lnTo>
                  <a:lnTo>
                    <a:pt x="761" y="181"/>
                  </a:lnTo>
                  <a:lnTo>
                    <a:pt x="761" y="186"/>
                  </a:lnTo>
                  <a:lnTo>
                    <a:pt x="761" y="190"/>
                  </a:lnTo>
                  <a:lnTo>
                    <a:pt x="761" y="194"/>
                  </a:lnTo>
                  <a:lnTo>
                    <a:pt x="761" y="198"/>
                  </a:lnTo>
                  <a:lnTo>
                    <a:pt x="761" y="201"/>
                  </a:lnTo>
                  <a:lnTo>
                    <a:pt x="763" y="205"/>
                  </a:lnTo>
                  <a:lnTo>
                    <a:pt x="765" y="209"/>
                  </a:lnTo>
                  <a:lnTo>
                    <a:pt x="765" y="213"/>
                  </a:lnTo>
                  <a:lnTo>
                    <a:pt x="765" y="217"/>
                  </a:lnTo>
                  <a:lnTo>
                    <a:pt x="765" y="220"/>
                  </a:lnTo>
                  <a:lnTo>
                    <a:pt x="767" y="226"/>
                  </a:lnTo>
                  <a:lnTo>
                    <a:pt x="767" y="230"/>
                  </a:lnTo>
                  <a:lnTo>
                    <a:pt x="769" y="234"/>
                  </a:lnTo>
                  <a:lnTo>
                    <a:pt x="771" y="239"/>
                  </a:lnTo>
                  <a:lnTo>
                    <a:pt x="771" y="245"/>
                  </a:lnTo>
                  <a:lnTo>
                    <a:pt x="772" y="249"/>
                  </a:lnTo>
                  <a:lnTo>
                    <a:pt x="772" y="255"/>
                  </a:lnTo>
                  <a:lnTo>
                    <a:pt x="774" y="260"/>
                  </a:lnTo>
                  <a:lnTo>
                    <a:pt x="774" y="266"/>
                  </a:lnTo>
                  <a:lnTo>
                    <a:pt x="776" y="272"/>
                  </a:lnTo>
                  <a:lnTo>
                    <a:pt x="778" y="279"/>
                  </a:lnTo>
                  <a:lnTo>
                    <a:pt x="778" y="285"/>
                  </a:lnTo>
                  <a:lnTo>
                    <a:pt x="780" y="291"/>
                  </a:lnTo>
                  <a:lnTo>
                    <a:pt x="780" y="297"/>
                  </a:lnTo>
                  <a:lnTo>
                    <a:pt x="780" y="302"/>
                  </a:lnTo>
                  <a:lnTo>
                    <a:pt x="780" y="308"/>
                  </a:lnTo>
                  <a:lnTo>
                    <a:pt x="782" y="316"/>
                  </a:lnTo>
                  <a:lnTo>
                    <a:pt x="782" y="321"/>
                  </a:lnTo>
                  <a:lnTo>
                    <a:pt x="784" y="327"/>
                  </a:lnTo>
                  <a:lnTo>
                    <a:pt x="784" y="333"/>
                  </a:lnTo>
                  <a:lnTo>
                    <a:pt x="784" y="338"/>
                  </a:lnTo>
                  <a:lnTo>
                    <a:pt x="784" y="342"/>
                  </a:lnTo>
                  <a:lnTo>
                    <a:pt x="784" y="348"/>
                  </a:lnTo>
                  <a:lnTo>
                    <a:pt x="784" y="354"/>
                  </a:lnTo>
                  <a:lnTo>
                    <a:pt x="784" y="359"/>
                  </a:lnTo>
                  <a:lnTo>
                    <a:pt x="784" y="363"/>
                  </a:lnTo>
                  <a:lnTo>
                    <a:pt x="784" y="367"/>
                  </a:lnTo>
                  <a:lnTo>
                    <a:pt x="784" y="371"/>
                  </a:lnTo>
                  <a:lnTo>
                    <a:pt x="784" y="374"/>
                  </a:lnTo>
                  <a:lnTo>
                    <a:pt x="782" y="382"/>
                  </a:lnTo>
                  <a:lnTo>
                    <a:pt x="782" y="388"/>
                  </a:lnTo>
                  <a:lnTo>
                    <a:pt x="780" y="393"/>
                  </a:lnTo>
                  <a:lnTo>
                    <a:pt x="780" y="399"/>
                  </a:lnTo>
                  <a:lnTo>
                    <a:pt x="778" y="405"/>
                  </a:lnTo>
                  <a:lnTo>
                    <a:pt x="776" y="411"/>
                  </a:lnTo>
                  <a:lnTo>
                    <a:pt x="774" y="414"/>
                  </a:lnTo>
                  <a:lnTo>
                    <a:pt x="774" y="418"/>
                  </a:lnTo>
                  <a:lnTo>
                    <a:pt x="771" y="422"/>
                  </a:lnTo>
                  <a:lnTo>
                    <a:pt x="769" y="424"/>
                  </a:lnTo>
                  <a:lnTo>
                    <a:pt x="765" y="426"/>
                  </a:lnTo>
                  <a:lnTo>
                    <a:pt x="761" y="428"/>
                  </a:lnTo>
                  <a:lnTo>
                    <a:pt x="755" y="430"/>
                  </a:lnTo>
                  <a:lnTo>
                    <a:pt x="750" y="430"/>
                  </a:lnTo>
                  <a:lnTo>
                    <a:pt x="744" y="430"/>
                  </a:lnTo>
                  <a:lnTo>
                    <a:pt x="736" y="428"/>
                  </a:lnTo>
                  <a:lnTo>
                    <a:pt x="731" y="428"/>
                  </a:lnTo>
                  <a:lnTo>
                    <a:pt x="727" y="426"/>
                  </a:lnTo>
                  <a:lnTo>
                    <a:pt x="723" y="424"/>
                  </a:lnTo>
                  <a:lnTo>
                    <a:pt x="717" y="422"/>
                  </a:lnTo>
                  <a:lnTo>
                    <a:pt x="714" y="420"/>
                  </a:lnTo>
                  <a:lnTo>
                    <a:pt x="710" y="420"/>
                  </a:lnTo>
                  <a:lnTo>
                    <a:pt x="706" y="416"/>
                  </a:lnTo>
                  <a:lnTo>
                    <a:pt x="700" y="416"/>
                  </a:lnTo>
                  <a:lnTo>
                    <a:pt x="696" y="412"/>
                  </a:lnTo>
                  <a:lnTo>
                    <a:pt x="693" y="411"/>
                  </a:lnTo>
                  <a:lnTo>
                    <a:pt x="689" y="409"/>
                  </a:lnTo>
                  <a:lnTo>
                    <a:pt x="685" y="407"/>
                  </a:lnTo>
                  <a:lnTo>
                    <a:pt x="677" y="401"/>
                  </a:lnTo>
                  <a:lnTo>
                    <a:pt x="672" y="395"/>
                  </a:lnTo>
                  <a:lnTo>
                    <a:pt x="664" y="390"/>
                  </a:lnTo>
                  <a:lnTo>
                    <a:pt x="658" y="386"/>
                  </a:lnTo>
                  <a:lnTo>
                    <a:pt x="653" y="382"/>
                  </a:lnTo>
                  <a:lnTo>
                    <a:pt x="649" y="378"/>
                  </a:lnTo>
                  <a:lnTo>
                    <a:pt x="643" y="373"/>
                  </a:lnTo>
                  <a:lnTo>
                    <a:pt x="641" y="371"/>
                  </a:lnTo>
                  <a:lnTo>
                    <a:pt x="641" y="369"/>
                  </a:lnTo>
                  <a:lnTo>
                    <a:pt x="641" y="363"/>
                  </a:lnTo>
                  <a:lnTo>
                    <a:pt x="641" y="359"/>
                  </a:lnTo>
                  <a:lnTo>
                    <a:pt x="643" y="355"/>
                  </a:lnTo>
                  <a:lnTo>
                    <a:pt x="643" y="352"/>
                  </a:lnTo>
                  <a:lnTo>
                    <a:pt x="645" y="346"/>
                  </a:lnTo>
                  <a:lnTo>
                    <a:pt x="645" y="340"/>
                  </a:lnTo>
                  <a:lnTo>
                    <a:pt x="645" y="335"/>
                  </a:lnTo>
                  <a:lnTo>
                    <a:pt x="647" y="327"/>
                  </a:lnTo>
                  <a:lnTo>
                    <a:pt x="649" y="321"/>
                  </a:lnTo>
                  <a:lnTo>
                    <a:pt x="649" y="314"/>
                  </a:lnTo>
                  <a:lnTo>
                    <a:pt x="651" y="306"/>
                  </a:lnTo>
                  <a:lnTo>
                    <a:pt x="651" y="298"/>
                  </a:lnTo>
                  <a:lnTo>
                    <a:pt x="653" y="291"/>
                  </a:lnTo>
                  <a:lnTo>
                    <a:pt x="653" y="287"/>
                  </a:lnTo>
                  <a:lnTo>
                    <a:pt x="653" y="283"/>
                  </a:lnTo>
                  <a:lnTo>
                    <a:pt x="653" y="279"/>
                  </a:lnTo>
                  <a:lnTo>
                    <a:pt x="655" y="276"/>
                  </a:lnTo>
                  <a:lnTo>
                    <a:pt x="655" y="270"/>
                  </a:lnTo>
                  <a:lnTo>
                    <a:pt x="655" y="266"/>
                  </a:lnTo>
                  <a:lnTo>
                    <a:pt x="656" y="262"/>
                  </a:lnTo>
                  <a:lnTo>
                    <a:pt x="656" y="259"/>
                  </a:lnTo>
                  <a:lnTo>
                    <a:pt x="656" y="255"/>
                  </a:lnTo>
                  <a:lnTo>
                    <a:pt x="656" y="251"/>
                  </a:lnTo>
                  <a:lnTo>
                    <a:pt x="658" y="247"/>
                  </a:lnTo>
                  <a:lnTo>
                    <a:pt x="658" y="243"/>
                  </a:lnTo>
                  <a:lnTo>
                    <a:pt x="658" y="236"/>
                  </a:lnTo>
                  <a:lnTo>
                    <a:pt x="660" y="228"/>
                  </a:lnTo>
                  <a:lnTo>
                    <a:pt x="660" y="220"/>
                  </a:lnTo>
                  <a:lnTo>
                    <a:pt x="662" y="215"/>
                  </a:lnTo>
                  <a:lnTo>
                    <a:pt x="662" y="207"/>
                  </a:lnTo>
                  <a:lnTo>
                    <a:pt x="664" y="201"/>
                  </a:lnTo>
                  <a:lnTo>
                    <a:pt x="664" y="196"/>
                  </a:lnTo>
                  <a:lnTo>
                    <a:pt x="664" y="192"/>
                  </a:lnTo>
                  <a:lnTo>
                    <a:pt x="664" y="186"/>
                  </a:lnTo>
                  <a:lnTo>
                    <a:pt x="664" y="184"/>
                  </a:lnTo>
                  <a:lnTo>
                    <a:pt x="664" y="181"/>
                  </a:lnTo>
                  <a:lnTo>
                    <a:pt x="664" y="177"/>
                  </a:lnTo>
                  <a:lnTo>
                    <a:pt x="664" y="171"/>
                  </a:lnTo>
                  <a:lnTo>
                    <a:pt x="664" y="169"/>
                  </a:lnTo>
                  <a:lnTo>
                    <a:pt x="662" y="162"/>
                  </a:lnTo>
                  <a:lnTo>
                    <a:pt x="660" y="154"/>
                  </a:lnTo>
                  <a:lnTo>
                    <a:pt x="660" y="150"/>
                  </a:lnTo>
                  <a:lnTo>
                    <a:pt x="658" y="146"/>
                  </a:lnTo>
                  <a:lnTo>
                    <a:pt x="658" y="143"/>
                  </a:lnTo>
                  <a:lnTo>
                    <a:pt x="656" y="139"/>
                  </a:lnTo>
                  <a:lnTo>
                    <a:pt x="655" y="131"/>
                  </a:lnTo>
                  <a:lnTo>
                    <a:pt x="653" y="124"/>
                  </a:lnTo>
                  <a:lnTo>
                    <a:pt x="649" y="118"/>
                  </a:lnTo>
                  <a:lnTo>
                    <a:pt x="647" y="112"/>
                  </a:lnTo>
                  <a:lnTo>
                    <a:pt x="643" y="105"/>
                  </a:lnTo>
                  <a:lnTo>
                    <a:pt x="641" y="101"/>
                  </a:lnTo>
                  <a:lnTo>
                    <a:pt x="637" y="95"/>
                  </a:lnTo>
                  <a:lnTo>
                    <a:pt x="634" y="91"/>
                  </a:lnTo>
                  <a:lnTo>
                    <a:pt x="630" y="87"/>
                  </a:lnTo>
                  <a:lnTo>
                    <a:pt x="626" y="86"/>
                  </a:lnTo>
                  <a:lnTo>
                    <a:pt x="603" y="112"/>
                  </a:lnTo>
                  <a:lnTo>
                    <a:pt x="603" y="114"/>
                  </a:lnTo>
                  <a:lnTo>
                    <a:pt x="607" y="120"/>
                  </a:lnTo>
                  <a:lnTo>
                    <a:pt x="609" y="124"/>
                  </a:lnTo>
                  <a:lnTo>
                    <a:pt x="611" y="127"/>
                  </a:lnTo>
                  <a:lnTo>
                    <a:pt x="615" y="133"/>
                  </a:lnTo>
                  <a:lnTo>
                    <a:pt x="617" y="141"/>
                  </a:lnTo>
                  <a:lnTo>
                    <a:pt x="618" y="143"/>
                  </a:lnTo>
                  <a:lnTo>
                    <a:pt x="618" y="146"/>
                  </a:lnTo>
                  <a:lnTo>
                    <a:pt x="620" y="150"/>
                  </a:lnTo>
                  <a:lnTo>
                    <a:pt x="622" y="156"/>
                  </a:lnTo>
                  <a:lnTo>
                    <a:pt x="622" y="160"/>
                  </a:lnTo>
                  <a:lnTo>
                    <a:pt x="624" y="163"/>
                  </a:lnTo>
                  <a:lnTo>
                    <a:pt x="624" y="169"/>
                  </a:lnTo>
                  <a:lnTo>
                    <a:pt x="626" y="175"/>
                  </a:lnTo>
                  <a:lnTo>
                    <a:pt x="626" y="179"/>
                  </a:lnTo>
                  <a:lnTo>
                    <a:pt x="626" y="184"/>
                  </a:lnTo>
                  <a:lnTo>
                    <a:pt x="628" y="188"/>
                  </a:lnTo>
                  <a:lnTo>
                    <a:pt x="628" y="196"/>
                  </a:lnTo>
                  <a:lnTo>
                    <a:pt x="628" y="201"/>
                  </a:lnTo>
                  <a:lnTo>
                    <a:pt x="628" y="207"/>
                  </a:lnTo>
                  <a:lnTo>
                    <a:pt x="628" y="213"/>
                  </a:lnTo>
                  <a:lnTo>
                    <a:pt x="630" y="220"/>
                  </a:lnTo>
                  <a:lnTo>
                    <a:pt x="628" y="226"/>
                  </a:lnTo>
                  <a:lnTo>
                    <a:pt x="628" y="232"/>
                  </a:lnTo>
                  <a:lnTo>
                    <a:pt x="626" y="239"/>
                  </a:lnTo>
                  <a:lnTo>
                    <a:pt x="626" y="245"/>
                  </a:lnTo>
                  <a:lnTo>
                    <a:pt x="624" y="253"/>
                  </a:lnTo>
                  <a:lnTo>
                    <a:pt x="624" y="259"/>
                  </a:lnTo>
                  <a:lnTo>
                    <a:pt x="624" y="266"/>
                  </a:lnTo>
                  <a:lnTo>
                    <a:pt x="622" y="272"/>
                  </a:lnTo>
                  <a:lnTo>
                    <a:pt x="622" y="279"/>
                  </a:lnTo>
                  <a:lnTo>
                    <a:pt x="620" y="285"/>
                  </a:lnTo>
                  <a:lnTo>
                    <a:pt x="618" y="293"/>
                  </a:lnTo>
                  <a:lnTo>
                    <a:pt x="618" y="298"/>
                  </a:lnTo>
                  <a:lnTo>
                    <a:pt x="617" y="304"/>
                  </a:lnTo>
                  <a:lnTo>
                    <a:pt x="617" y="310"/>
                  </a:lnTo>
                  <a:lnTo>
                    <a:pt x="615" y="317"/>
                  </a:lnTo>
                  <a:lnTo>
                    <a:pt x="615" y="323"/>
                  </a:lnTo>
                  <a:lnTo>
                    <a:pt x="613" y="329"/>
                  </a:lnTo>
                  <a:lnTo>
                    <a:pt x="611" y="335"/>
                  </a:lnTo>
                  <a:lnTo>
                    <a:pt x="609" y="340"/>
                  </a:lnTo>
                  <a:lnTo>
                    <a:pt x="609" y="344"/>
                  </a:lnTo>
                  <a:lnTo>
                    <a:pt x="607" y="350"/>
                  </a:lnTo>
                  <a:lnTo>
                    <a:pt x="605" y="354"/>
                  </a:lnTo>
                  <a:lnTo>
                    <a:pt x="605" y="359"/>
                  </a:lnTo>
                  <a:lnTo>
                    <a:pt x="603" y="363"/>
                  </a:lnTo>
                  <a:lnTo>
                    <a:pt x="601" y="369"/>
                  </a:lnTo>
                  <a:lnTo>
                    <a:pt x="599" y="376"/>
                  </a:lnTo>
                  <a:lnTo>
                    <a:pt x="598" y="380"/>
                  </a:lnTo>
                  <a:lnTo>
                    <a:pt x="596" y="382"/>
                  </a:lnTo>
                  <a:lnTo>
                    <a:pt x="590" y="386"/>
                  </a:lnTo>
                  <a:lnTo>
                    <a:pt x="584" y="388"/>
                  </a:lnTo>
                  <a:lnTo>
                    <a:pt x="578" y="390"/>
                  </a:lnTo>
                  <a:lnTo>
                    <a:pt x="571" y="392"/>
                  </a:lnTo>
                  <a:lnTo>
                    <a:pt x="565" y="392"/>
                  </a:lnTo>
                  <a:lnTo>
                    <a:pt x="561" y="392"/>
                  </a:lnTo>
                  <a:lnTo>
                    <a:pt x="558" y="390"/>
                  </a:lnTo>
                  <a:lnTo>
                    <a:pt x="558" y="388"/>
                  </a:lnTo>
                  <a:lnTo>
                    <a:pt x="556" y="384"/>
                  </a:lnTo>
                  <a:lnTo>
                    <a:pt x="556" y="380"/>
                  </a:lnTo>
                  <a:lnTo>
                    <a:pt x="556" y="376"/>
                  </a:lnTo>
                  <a:lnTo>
                    <a:pt x="556" y="373"/>
                  </a:lnTo>
                  <a:lnTo>
                    <a:pt x="556" y="369"/>
                  </a:lnTo>
                  <a:lnTo>
                    <a:pt x="554" y="367"/>
                  </a:lnTo>
                  <a:lnTo>
                    <a:pt x="550" y="367"/>
                  </a:lnTo>
                  <a:lnTo>
                    <a:pt x="548" y="367"/>
                  </a:lnTo>
                  <a:lnTo>
                    <a:pt x="544" y="367"/>
                  </a:lnTo>
                  <a:lnTo>
                    <a:pt x="542" y="369"/>
                  </a:lnTo>
                  <a:lnTo>
                    <a:pt x="539" y="369"/>
                  </a:lnTo>
                  <a:lnTo>
                    <a:pt x="535" y="373"/>
                  </a:lnTo>
                  <a:lnTo>
                    <a:pt x="529" y="374"/>
                  </a:lnTo>
                  <a:lnTo>
                    <a:pt x="521" y="378"/>
                  </a:lnTo>
                  <a:lnTo>
                    <a:pt x="518" y="380"/>
                  </a:lnTo>
                  <a:lnTo>
                    <a:pt x="516" y="382"/>
                  </a:lnTo>
                  <a:lnTo>
                    <a:pt x="510" y="386"/>
                  </a:lnTo>
                  <a:lnTo>
                    <a:pt x="508" y="388"/>
                  </a:lnTo>
                  <a:lnTo>
                    <a:pt x="502" y="390"/>
                  </a:lnTo>
                  <a:lnTo>
                    <a:pt x="499" y="392"/>
                  </a:lnTo>
                  <a:lnTo>
                    <a:pt x="493" y="393"/>
                  </a:lnTo>
                  <a:lnTo>
                    <a:pt x="489" y="395"/>
                  </a:lnTo>
                  <a:lnTo>
                    <a:pt x="483" y="397"/>
                  </a:lnTo>
                  <a:lnTo>
                    <a:pt x="478" y="401"/>
                  </a:lnTo>
                  <a:lnTo>
                    <a:pt x="474" y="403"/>
                  </a:lnTo>
                  <a:lnTo>
                    <a:pt x="468" y="407"/>
                  </a:lnTo>
                  <a:lnTo>
                    <a:pt x="462" y="409"/>
                  </a:lnTo>
                  <a:lnTo>
                    <a:pt x="457" y="412"/>
                  </a:lnTo>
                  <a:lnTo>
                    <a:pt x="451" y="414"/>
                  </a:lnTo>
                  <a:lnTo>
                    <a:pt x="447" y="416"/>
                  </a:lnTo>
                  <a:lnTo>
                    <a:pt x="442" y="420"/>
                  </a:lnTo>
                  <a:lnTo>
                    <a:pt x="436" y="422"/>
                  </a:lnTo>
                  <a:lnTo>
                    <a:pt x="430" y="426"/>
                  </a:lnTo>
                  <a:lnTo>
                    <a:pt x="424" y="430"/>
                  </a:lnTo>
                  <a:lnTo>
                    <a:pt x="419" y="431"/>
                  </a:lnTo>
                  <a:lnTo>
                    <a:pt x="411" y="433"/>
                  </a:lnTo>
                  <a:lnTo>
                    <a:pt x="405" y="437"/>
                  </a:lnTo>
                  <a:lnTo>
                    <a:pt x="400" y="439"/>
                  </a:lnTo>
                  <a:lnTo>
                    <a:pt x="394" y="441"/>
                  </a:lnTo>
                  <a:lnTo>
                    <a:pt x="388" y="445"/>
                  </a:lnTo>
                  <a:lnTo>
                    <a:pt x="383" y="447"/>
                  </a:lnTo>
                  <a:lnTo>
                    <a:pt x="377" y="451"/>
                  </a:lnTo>
                  <a:lnTo>
                    <a:pt x="369" y="452"/>
                  </a:lnTo>
                  <a:lnTo>
                    <a:pt x="364" y="454"/>
                  </a:lnTo>
                  <a:lnTo>
                    <a:pt x="358" y="456"/>
                  </a:lnTo>
                  <a:lnTo>
                    <a:pt x="352" y="460"/>
                  </a:lnTo>
                  <a:lnTo>
                    <a:pt x="346" y="462"/>
                  </a:lnTo>
                  <a:lnTo>
                    <a:pt x="341" y="466"/>
                  </a:lnTo>
                  <a:lnTo>
                    <a:pt x="335" y="468"/>
                  </a:lnTo>
                  <a:lnTo>
                    <a:pt x="329" y="470"/>
                  </a:lnTo>
                  <a:lnTo>
                    <a:pt x="324" y="471"/>
                  </a:lnTo>
                  <a:lnTo>
                    <a:pt x="318" y="473"/>
                  </a:lnTo>
                  <a:lnTo>
                    <a:pt x="312" y="475"/>
                  </a:lnTo>
                  <a:lnTo>
                    <a:pt x="307" y="477"/>
                  </a:lnTo>
                  <a:lnTo>
                    <a:pt x="301" y="479"/>
                  </a:lnTo>
                  <a:lnTo>
                    <a:pt x="295" y="481"/>
                  </a:lnTo>
                  <a:lnTo>
                    <a:pt x="289" y="481"/>
                  </a:lnTo>
                  <a:lnTo>
                    <a:pt x="286" y="483"/>
                  </a:lnTo>
                  <a:lnTo>
                    <a:pt x="282" y="485"/>
                  </a:lnTo>
                  <a:lnTo>
                    <a:pt x="276" y="487"/>
                  </a:lnTo>
                  <a:lnTo>
                    <a:pt x="272" y="487"/>
                  </a:lnTo>
                  <a:lnTo>
                    <a:pt x="269" y="489"/>
                  </a:lnTo>
                  <a:lnTo>
                    <a:pt x="263" y="489"/>
                  </a:lnTo>
                  <a:lnTo>
                    <a:pt x="259" y="489"/>
                  </a:lnTo>
                  <a:lnTo>
                    <a:pt x="255" y="489"/>
                  </a:lnTo>
                  <a:lnTo>
                    <a:pt x="251" y="490"/>
                  </a:lnTo>
                  <a:lnTo>
                    <a:pt x="248" y="489"/>
                  </a:lnTo>
                  <a:lnTo>
                    <a:pt x="244" y="489"/>
                  </a:lnTo>
                  <a:lnTo>
                    <a:pt x="240" y="489"/>
                  </a:lnTo>
                  <a:lnTo>
                    <a:pt x="236" y="489"/>
                  </a:lnTo>
                  <a:lnTo>
                    <a:pt x="232" y="489"/>
                  </a:lnTo>
                  <a:lnTo>
                    <a:pt x="227" y="489"/>
                  </a:lnTo>
                  <a:lnTo>
                    <a:pt x="223" y="487"/>
                  </a:lnTo>
                  <a:lnTo>
                    <a:pt x="219" y="487"/>
                  </a:lnTo>
                  <a:lnTo>
                    <a:pt x="213" y="485"/>
                  </a:lnTo>
                  <a:lnTo>
                    <a:pt x="210" y="483"/>
                  </a:lnTo>
                  <a:lnTo>
                    <a:pt x="206" y="483"/>
                  </a:lnTo>
                  <a:lnTo>
                    <a:pt x="202" y="481"/>
                  </a:lnTo>
                  <a:lnTo>
                    <a:pt x="196" y="479"/>
                  </a:lnTo>
                  <a:lnTo>
                    <a:pt x="192" y="477"/>
                  </a:lnTo>
                  <a:lnTo>
                    <a:pt x="189" y="477"/>
                  </a:lnTo>
                  <a:lnTo>
                    <a:pt x="185" y="475"/>
                  </a:lnTo>
                  <a:lnTo>
                    <a:pt x="179" y="473"/>
                  </a:lnTo>
                  <a:lnTo>
                    <a:pt x="175" y="471"/>
                  </a:lnTo>
                  <a:lnTo>
                    <a:pt x="172" y="470"/>
                  </a:lnTo>
                  <a:lnTo>
                    <a:pt x="166" y="468"/>
                  </a:lnTo>
                  <a:lnTo>
                    <a:pt x="162" y="464"/>
                  </a:lnTo>
                  <a:lnTo>
                    <a:pt x="158" y="462"/>
                  </a:lnTo>
                  <a:lnTo>
                    <a:pt x="153" y="458"/>
                  </a:lnTo>
                  <a:lnTo>
                    <a:pt x="149" y="456"/>
                  </a:lnTo>
                  <a:lnTo>
                    <a:pt x="145" y="452"/>
                  </a:lnTo>
                  <a:lnTo>
                    <a:pt x="141" y="451"/>
                  </a:lnTo>
                  <a:lnTo>
                    <a:pt x="137" y="447"/>
                  </a:lnTo>
                  <a:lnTo>
                    <a:pt x="132" y="443"/>
                  </a:lnTo>
                  <a:lnTo>
                    <a:pt x="128" y="439"/>
                  </a:lnTo>
                  <a:lnTo>
                    <a:pt x="124" y="437"/>
                  </a:lnTo>
                  <a:lnTo>
                    <a:pt x="120" y="433"/>
                  </a:lnTo>
                  <a:lnTo>
                    <a:pt x="116" y="430"/>
                  </a:lnTo>
                  <a:lnTo>
                    <a:pt x="113" y="426"/>
                  </a:lnTo>
                  <a:lnTo>
                    <a:pt x="107" y="422"/>
                  </a:lnTo>
                  <a:lnTo>
                    <a:pt x="103" y="416"/>
                  </a:lnTo>
                  <a:lnTo>
                    <a:pt x="99" y="412"/>
                  </a:lnTo>
                  <a:lnTo>
                    <a:pt x="95" y="409"/>
                  </a:lnTo>
                  <a:lnTo>
                    <a:pt x="92" y="403"/>
                  </a:lnTo>
                  <a:lnTo>
                    <a:pt x="90" y="399"/>
                  </a:lnTo>
                  <a:lnTo>
                    <a:pt x="86" y="395"/>
                  </a:lnTo>
                  <a:lnTo>
                    <a:pt x="82" y="390"/>
                  </a:lnTo>
                  <a:lnTo>
                    <a:pt x="80" y="386"/>
                  </a:lnTo>
                  <a:lnTo>
                    <a:pt x="76" y="380"/>
                  </a:lnTo>
                  <a:lnTo>
                    <a:pt x="75" y="376"/>
                  </a:lnTo>
                  <a:lnTo>
                    <a:pt x="71" y="371"/>
                  </a:lnTo>
                  <a:lnTo>
                    <a:pt x="69" y="365"/>
                  </a:lnTo>
                  <a:lnTo>
                    <a:pt x="67" y="359"/>
                  </a:lnTo>
                  <a:lnTo>
                    <a:pt x="65" y="355"/>
                  </a:lnTo>
                  <a:lnTo>
                    <a:pt x="61" y="348"/>
                  </a:lnTo>
                  <a:lnTo>
                    <a:pt x="59" y="342"/>
                  </a:lnTo>
                  <a:lnTo>
                    <a:pt x="57" y="336"/>
                  </a:lnTo>
                  <a:lnTo>
                    <a:pt x="56" y="333"/>
                  </a:lnTo>
                  <a:lnTo>
                    <a:pt x="54" y="325"/>
                  </a:lnTo>
                  <a:lnTo>
                    <a:pt x="54" y="319"/>
                  </a:lnTo>
                  <a:lnTo>
                    <a:pt x="52" y="314"/>
                  </a:lnTo>
                  <a:lnTo>
                    <a:pt x="52" y="308"/>
                  </a:lnTo>
                  <a:lnTo>
                    <a:pt x="50" y="300"/>
                  </a:lnTo>
                  <a:lnTo>
                    <a:pt x="50" y="295"/>
                  </a:lnTo>
                  <a:lnTo>
                    <a:pt x="50" y="289"/>
                  </a:lnTo>
                  <a:lnTo>
                    <a:pt x="50" y="281"/>
                  </a:lnTo>
                  <a:lnTo>
                    <a:pt x="50" y="276"/>
                  </a:lnTo>
                  <a:lnTo>
                    <a:pt x="50" y="268"/>
                  </a:lnTo>
                  <a:lnTo>
                    <a:pt x="50" y="262"/>
                  </a:lnTo>
                  <a:lnTo>
                    <a:pt x="52" y="255"/>
                  </a:lnTo>
                  <a:lnTo>
                    <a:pt x="52" y="247"/>
                  </a:lnTo>
                  <a:lnTo>
                    <a:pt x="54" y="241"/>
                  </a:lnTo>
                  <a:lnTo>
                    <a:pt x="54" y="234"/>
                  </a:lnTo>
                  <a:lnTo>
                    <a:pt x="56" y="228"/>
                  </a:lnTo>
                  <a:lnTo>
                    <a:pt x="57" y="222"/>
                  </a:lnTo>
                  <a:lnTo>
                    <a:pt x="57" y="215"/>
                  </a:lnTo>
                  <a:lnTo>
                    <a:pt x="59" y="209"/>
                  </a:lnTo>
                  <a:lnTo>
                    <a:pt x="63" y="203"/>
                  </a:lnTo>
                  <a:lnTo>
                    <a:pt x="65" y="198"/>
                  </a:lnTo>
                  <a:lnTo>
                    <a:pt x="67" y="192"/>
                  </a:lnTo>
                  <a:lnTo>
                    <a:pt x="69" y="186"/>
                  </a:lnTo>
                  <a:lnTo>
                    <a:pt x="71" y="182"/>
                  </a:lnTo>
                  <a:lnTo>
                    <a:pt x="73" y="177"/>
                  </a:lnTo>
                  <a:lnTo>
                    <a:pt x="76" y="171"/>
                  </a:lnTo>
                  <a:lnTo>
                    <a:pt x="78" y="167"/>
                  </a:lnTo>
                  <a:lnTo>
                    <a:pt x="82" y="163"/>
                  </a:lnTo>
                  <a:lnTo>
                    <a:pt x="84" y="158"/>
                  </a:lnTo>
                  <a:lnTo>
                    <a:pt x="88" y="154"/>
                  </a:lnTo>
                  <a:lnTo>
                    <a:pt x="92" y="148"/>
                  </a:lnTo>
                  <a:lnTo>
                    <a:pt x="94" y="144"/>
                  </a:lnTo>
                  <a:lnTo>
                    <a:pt x="97" y="141"/>
                  </a:lnTo>
                  <a:lnTo>
                    <a:pt x="101" y="135"/>
                  </a:lnTo>
                  <a:lnTo>
                    <a:pt x="103" y="133"/>
                  </a:lnTo>
                  <a:lnTo>
                    <a:pt x="107" y="129"/>
                  </a:lnTo>
                  <a:lnTo>
                    <a:pt x="111" y="124"/>
                  </a:lnTo>
                  <a:lnTo>
                    <a:pt x="114" y="120"/>
                  </a:lnTo>
                  <a:lnTo>
                    <a:pt x="118" y="116"/>
                  </a:lnTo>
                  <a:lnTo>
                    <a:pt x="120" y="114"/>
                  </a:lnTo>
                  <a:lnTo>
                    <a:pt x="128" y="108"/>
                  </a:lnTo>
                  <a:lnTo>
                    <a:pt x="135" y="103"/>
                  </a:lnTo>
                  <a:lnTo>
                    <a:pt x="141" y="95"/>
                  </a:lnTo>
                  <a:lnTo>
                    <a:pt x="149" y="89"/>
                  </a:lnTo>
                  <a:lnTo>
                    <a:pt x="156" y="86"/>
                  </a:lnTo>
                  <a:lnTo>
                    <a:pt x="164" y="82"/>
                  </a:lnTo>
                  <a:lnTo>
                    <a:pt x="168" y="76"/>
                  </a:lnTo>
                  <a:lnTo>
                    <a:pt x="175" y="72"/>
                  </a:lnTo>
                  <a:lnTo>
                    <a:pt x="181" y="68"/>
                  </a:lnTo>
                  <a:lnTo>
                    <a:pt x="187" y="66"/>
                  </a:lnTo>
                  <a:lnTo>
                    <a:pt x="191" y="63"/>
                  </a:lnTo>
                  <a:lnTo>
                    <a:pt x="194" y="61"/>
                  </a:lnTo>
                  <a:lnTo>
                    <a:pt x="198" y="57"/>
                  </a:lnTo>
                  <a:lnTo>
                    <a:pt x="202" y="55"/>
                  </a:lnTo>
                  <a:lnTo>
                    <a:pt x="208" y="51"/>
                  </a:lnTo>
                  <a:lnTo>
                    <a:pt x="211" y="49"/>
                  </a:lnTo>
                  <a:lnTo>
                    <a:pt x="210" y="44"/>
                  </a:lnTo>
                  <a:lnTo>
                    <a:pt x="208" y="42"/>
                  </a:lnTo>
                  <a:lnTo>
                    <a:pt x="204" y="38"/>
                  </a:lnTo>
                  <a:lnTo>
                    <a:pt x="202" y="38"/>
                  </a:lnTo>
                  <a:lnTo>
                    <a:pt x="194" y="36"/>
                  </a:lnTo>
                  <a:lnTo>
                    <a:pt x="192" y="36"/>
                  </a:lnTo>
                  <a:lnTo>
                    <a:pt x="192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503" name="Freeform 95"/>
            <p:cNvSpPr>
              <a:spLocks/>
            </p:cNvSpPr>
            <p:nvPr/>
          </p:nvSpPr>
          <p:spPr bwMode="auto">
            <a:xfrm>
              <a:off x="2697" y="1883"/>
              <a:ext cx="162" cy="247"/>
            </a:xfrm>
            <a:custGeom>
              <a:avLst/>
              <a:gdLst>
                <a:gd name="T0" fmla="*/ 40 w 323"/>
                <a:gd name="T1" fmla="*/ 448 h 492"/>
                <a:gd name="T2" fmla="*/ 38 w 323"/>
                <a:gd name="T3" fmla="*/ 424 h 492"/>
                <a:gd name="T4" fmla="*/ 38 w 323"/>
                <a:gd name="T5" fmla="*/ 393 h 492"/>
                <a:gd name="T6" fmla="*/ 36 w 323"/>
                <a:gd name="T7" fmla="*/ 355 h 492"/>
                <a:gd name="T8" fmla="*/ 34 w 323"/>
                <a:gd name="T9" fmla="*/ 313 h 492"/>
                <a:gd name="T10" fmla="*/ 34 w 323"/>
                <a:gd name="T11" fmla="*/ 272 h 492"/>
                <a:gd name="T12" fmla="*/ 32 w 323"/>
                <a:gd name="T13" fmla="*/ 228 h 492"/>
                <a:gd name="T14" fmla="*/ 32 w 323"/>
                <a:gd name="T15" fmla="*/ 188 h 492"/>
                <a:gd name="T16" fmla="*/ 32 w 323"/>
                <a:gd name="T17" fmla="*/ 152 h 492"/>
                <a:gd name="T18" fmla="*/ 32 w 323"/>
                <a:gd name="T19" fmla="*/ 121 h 492"/>
                <a:gd name="T20" fmla="*/ 32 w 323"/>
                <a:gd name="T21" fmla="*/ 99 h 492"/>
                <a:gd name="T22" fmla="*/ 42 w 323"/>
                <a:gd name="T23" fmla="*/ 91 h 492"/>
                <a:gd name="T24" fmla="*/ 66 w 323"/>
                <a:gd name="T25" fmla="*/ 82 h 492"/>
                <a:gd name="T26" fmla="*/ 89 w 323"/>
                <a:gd name="T27" fmla="*/ 76 h 492"/>
                <a:gd name="T28" fmla="*/ 118 w 323"/>
                <a:gd name="T29" fmla="*/ 68 h 492"/>
                <a:gd name="T30" fmla="*/ 146 w 323"/>
                <a:gd name="T31" fmla="*/ 61 h 492"/>
                <a:gd name="T32" fmla="*/ 175 w 323"/>
                <a:gd name="T33" fmla="*/ 55 h 492"/>
                <a:gd name="T34" fmla="*/ 203 w 323"/>
                <a:gd name="T35" fmla="*/ 47 h 492"/>
                <a:gd name="T36" fmla="*/ 232 w 323"/>
                <a:gd name="T37" fmla="*/ 40 h 492"/>
                <a:gd name="T38" fmla="*/ 255 w 323"/>
                <a:gd name="T39" fmla="*/ 34 h 492"/>
                <a:gd name="T40" fmla="*/ 279 w 323"/>
                <a:gd name="T41" fmla="*/ 28 h 492"/>
                <a:gd name="T42" fmla="*/ 293 w 323"/>
                <a:gd name="T43" fmla="*/ 89 h 492"/>
                <a:gd name="T44" fmla="*/ 314 w 323"/>
                <a:gd name="T45" fmla="*/ 101 h 492"/>
                <a:gd name="T46" fmla="*/ 323 w 323"/>
                <a:gd name="T47" fmla="*/ 97 h 492"/>
                <a:gd name="T48" fmla="*/ 318 w 323"/>
                <a:gd name="T49" fmla="*/ 66 h 492"/>
                <a:gd name="T50" fmla="*/ 316 w 323"/>
                <a:gd name="T51" fmla="*/ 44 h 492"/>
                <a:gd name="T52" fmla="*/ 310 w 323"/>
                <a:gd name="T53" fmla="*/ 15 h 492"/>
                <a:gd name="T54" fmla="*/ 298 w 323"/>
                <a:gd name="T55" fmla="*/ 4 h 492"/>
                <a:gd name="T56" fmla="*/ 276 w 323"/>
                <a:gd name="T57" fmla="*/ 0 h 492"/>
                <a:gd name="T58" fmla="*/ 245 w 323"/>
                <a:gd name="T59" fmla="*/ 2 h 492"/>
                <a:gd name="T60" fmla="*/ 219 w 323"/>
                <a:gd name="T61" fmla="*/ 6 h 492"/>
                <a:gd name="T62" fmla="*/ 200 w 323"/>
                <a:gd name="T63" fmla="*/ 11 h 492"/>
                <a:gd name="T64" fmla="*/ 175 w 323"/>
                <a:gd name="T65" fmla="*/ 17 h 492"/>
                <a:gd name="T66" fmla="*/ 152 w 323"/>
                <a:gd name="T67" fmla="*/ 25 h 492"/>
                <a:gd name="T68" fmla="*/ 125 w 323"/>
                <a:gd name="T69" fmla="*/ 32 h 492"/>
                <a:gd name="T70" fmla="*/ 101 w 323"/>
                <a:gd name="T71" fmla="*/ 38 h 492"/>
                <a:gd name="T72" fmla="*/ 76 w 323"/>
                <a:gd name="T73" fmla="*/ 45 h 492"/>
                <a:gd name="T74" fmla="*/ 53 w 323"/>
                <a:gd name="T75" fmla="*/ 53 h 492"/>
                <a:gd name="T76" fmla="*/ 34 w 323"/>
                <a:gd name="T77" fmla="*/ 61 h 492"/>
                <a:gd name="T78" fmla="*/ 13 w 323"/>
                <a:gd name="T79" fmla="*/ 70 h 492"/>
                <a:gd name="T80" fmla="*/ 2 w 323"/>
                <a:gd name="T81" fmla="*/ 82 h 492"/>
                <a:gd name="T82" fmla="*/ 0 w 323"/>
                <a:gd name="T83" fmla="*/ 102 h 492"/>
                <a:gd name="T84" fmla="*/ 0 w 323"/>
                <a:gd name="T85" fmla="*/ 131 h 492"/>
                <a:gd name="T86" fmla="*/ 0 w 323"/>
                <a:gd name="T87" fmla="*/ 165 h 492"/>
                <a:gd name="T88" fmla="*/ 0 w 323"/>
                <a:gd name="T89" fmla="*/ 207 h 492"/>
                <a:gd name="T90" fmla="*/ 0 w 323"/>
                <a:gd name="T91" fmla="*/ 251 h 492"/>
                <a:gd name="T92" fmla="*/ 2 w 323"/>
                <a:gd name="T93" fmla="*/ 298 h 492"/>
                <a:gd name="T94" fmla="*/ 2 w 323"/>
                <a:gd name="T95" fmla="*/ 344 h 492"/>
                <a:gd name="T96" fmla="*/ 4 w 323"/>
                <a:gd name="T97" fmla="*/ 386 h 492"/>
                <a:gd name="T98" fmla="*/ 6 w 323"/>
                <a:gd name="T99" fmla="*/ 426 h 492"/>
                <a:gd name="T100" fmla="*/ 8 w 323"/>
                <a:gd name="T101" fmla="*/ 454 h 492"/>
                <a:gd name="T102" fmla="*/ 11 w 323"/>
                <a:gd name="T103" fmla="*/ 479 h 492"/>
                <a:gd name="T104" fmla="*/ 17 w 323"/>
                <a:gd name="T105" fmla="*/ 492 h 492"/>
                <a:gd name="T106" fmla="*/ 36 w 323"/>
                <a:gd name="T107" fmla="*/ 490 h 492"/>
                <a:gd name="T108" fmla="*/ 59 w 323"/>
                <a:gd name="T109" fmla="*/ 485 h 492"/>
                <a:gd name="T110" fmla="*/ 82 w 323"/>
                <a:gd name="T111" fmla="*/ 479 h 492"/>
                <a:gd name="T112" fmla="*/ 103 w 323"/>
                <a:gd name="T113" fmla="*/ 473 h 492"/>
                <a:gd name="T114" fmla="*/ 124 w 323"/>
                <a:gd name="T115" fmla="*/ 467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" h="492">
                  <a:moveTo>
                    <a:pt x="40" y="466"/>
                  </a:moveTo>
                  <a:lnTo>
                    <a:pt x="40" y="464"/>
                  </a:lnTo>
                  <a:lnTo>
                    <a:pt x="40" y="460"/>
                  </a:lnTo>
                  <a:lnTo>
                    <a:pt x="40" y="454"/>
                  </a:lnTo>
                  <a:lnTo>
                    <a:pt x="40" y="448"/>
                  </a:lnTo>
                  <a:lnTo>
                    <a:pt x="38" y="445"/>
                  </a:lnTo>
                  <a:lnTo>
                    <a:pt x="38" y="439"/>
                  </a:lnTo>
                  <a:lnTo>
                    <a:pt x="38" y="435"/>
                  </a:lnTo>
                  <a:lnTo>
                    <a:pt x="38" y="429"/>
                  </a:lnTo>
                  <a:lnTo>
                    <a:pt x="38" y="424"/>
                  </a:lnTo>
                  <a:lnTo>
                    <a:pt x="38" y="418"/>
                  </a:lnTo>
                  <a:lnTo>
                    <a:pt x="38" y="412"/>
                  </a:lnTo>
                  <a:lnTo>
                    <a:pt x="38" y="407"/>
                  </a:lnTo>
                  <a:lnTo>
                    <a:pt x="38" y="399"/>
                  </a:lnTo>
                  <a:lnTo>
                    <a:pt x="38" y="393"/>
                  </a:lnTo>
                  <a:lnTo>
                    <a:pt x="38" y="386"/>
                  </a:lnTo>
                  <a:lnTo>
                    <a:pt x="38" y="378"/>
                  </a:lnTo>
                  <a:lnTo>
                    <a:pt x="36" y="371"/>
                  </a:lnTo>
                  <a:lnTo>
                    <a:pt x="36" y="363"/>
                  </a:lnTo>
                  <a:lnTo>
                    <a:pt x="36" y="355"/>
                  </a:lnTo>
                  <a:lnTo>
                    <a:pt x="36" y="348"/>
                  </a:lnTo>
                  <a:lnTo>
                    <a:pt x="36" y="338"/>
                  </a:lnTo>
                  <a:lnTo>
                    <a:pt x="36" y="331"/>
                  </a:lnTo>
                  <a:lnTo>
                    <a:pt x="34" y="321"/>
                  </a:lnTo>
                  <a:lnTo>
                    <a:pt x="34" y="313"/>
                  </a:lnTo>
                  <a:lnTo>
                    <a:pt x="34" y="306"/>
                  </a:lnTo>
                  <a:lnTo>
                    <a:pt x="34" y="296"/>
                  </a:lnTo>
                  <a:lnTo>
                    <a:pt x="34" y="289"/>
                  </a:lnTo>
                  <a:lnTo>
                    <a:pt x="34" y="279"/>
                  </a:lnTo>
                  <a:lnTo>
                    <a:pt x="34" y="272"/>
                  </a:lnTo>
                  <a:lnTo>
                    <a:pt x="34" y="262"/>
                  </a:lnTo>
                  <a:lnTo>
                    <a:pt x="34" y="253"/>
                  </a:lnTo>
                  <a:lnTo>
                    <a:pt x="34" y="245"/>
                  </a:lnTo>
                  <a:lnTo>
                    <a:pt x="32" y="237"/>
                  </a:lnTo>
                  <a:lnTo>
                    <a:pt x="32" y="228"/>
                  </a:lnTo>
                  <a:lnTo>
                    <a:pt x="32" y="220"/>
                  </a:lnTo>
                  <a:lnTo>
                    <a:pt x="32" y="213"/>
                  </a:lnTo>
                  <a:lnTo>
                    <a:pt x="32" y="203"/>
                  </a:lnTo>
                  <a:lnTo>
                    <a:pt x="32" y="196"/>
                  </a:lnTo>
                  <a:lnTo>
                    <a:pt x="32" y="188"/>
                  </a:lnTo>
                  <a:lnTo>
                    <a:pt x="32" y="180"/>
                  </a:lnTo>
                  <a:lnTo>
                    <a:pt x="32" y="173"/>
                  </a:lnTo>
                  <a:lnTo>
                    <a:pt x="32" y="165"/>
                  </a:lnTo>
                  <a:lnTo>
                    <a:pt x="32" y="159"/>
                  </a:lnTo>
                  <a:lnTo>
                    <a:pt x="32" y="152"/>
                  </a:lnTo>
                  <a:lnTo>
                    <a:pt x="32" y="146"/>
                  </a:lnTo>
                  <a:lnTo>
                    <a:pt x="32" y="139"/>
                  </a:lnTo>
                  <a:lnTo>
                    <a:pt x="32" y="133"/>
                  </a:lnTo>
                  <a:lnTo>
                    <a:pt x="32" y="127"/>
                  </a:lnTo>
                  <a:lnTo>
                    <a:pt x="32" y="121"/>
                  </a:lnTo>
                  <a:lnTo>
                    <a:pt x="32" y="118"/>
                  </a:lnTo>
                  <a:lnTo>
                    <a:pt x="32" y="114"/>
                  </a:lnTo>
                  <a:lnTo>
                    <a:pt x="32" y="110"/>
                  </a:lnTo>
                  <a:lnTo>
                    <a:pt x="32" y="102"/>
                  </a:lnTo>
                  <a:lnTo>
                    <a:pt x="32" y="99"/>
                  </a:lnTo>
                  <a:lnTo>
                    <a:pt x="34" y="95"/>
                  </a:lnTo>
                  <a:lnTo>
                    <a:pt x="34" y="93"/>
                  </a:lnTo>
                  <a:lnTo>
                    <a:pt x="34" y="93"/>
                  </a:lnTo>
                  <a:lnTo>
                    <a:pt x="38" y="91"/>
                  </a:lnTo>
                  <a:lnTo>
                    <a:pt x="42" y="91"/>
                  </a:lnTo>
                  <a:lnTo>
                    <a:pt x="47" y="89"/>
                  </a:lnTo>
                  <a:lnTo>
                    <a:pt x="53" y="87"/>
                  </a:lnTo>
                  <a:lnTo>
                    <a:pt x="59" y="85"/>
                  </a:lnTo>
                  <a:lnTo>
                    <a:pt x="63" y="83"/>
                  </a:lnTo>
                  <a:lnTo>
                    <a:pt x="66" y="82"/>
                  </a:lnTo>
                  <a:lnTo>
                    <a:pt x="72" y="82"/>
                  </a:lnTo>
                  <a:lnTo>
                    <a:pt x="76" y="82"/>
                  </a:lnTo>
                  <a:lnTo>
                    <a:pt x="80" y="80"/>
                  </a:lnTo>
                  <a:lnTo>
                    <a:pt x="85" y="78"/>
                  </a:lnTo>
                  <a:lnTo>
                    <a:pt x="89" y="76"/>
                  </a:lnTo>
                  <a:lnTo>
                    <a:pt x="95" y="74"/>
                  </a:lnTo>
                  <a:lnTo>
                    <a:pt x="101" y="74"/>
                  </a:lnTo>
                  <a:lnTo>
                    <a:pt x="106" y="72"/>
                  </a:lnTo>
                  <a:lnTo>
                    <a:pt x="112" y="70"/>
                  </a:lnTo>
                  <a:lnTo>
                    <a:pt x="118" y="68"/>
                  </a:lnTo>
                  <a:lnTo>
                    <a:pt x="122" y="66"/>
                  </a:lnTo>
                  <a:lnTo>
                    <a:pt x="127" y="66"/>
                  </a:lnTo>
                  <a:lnTo>
                    <a:pt x="133" y="64"/>
                  </a:lnTo>
                  <a:lnTo>
                    <a:pt x="141" y="64"/>
                  </a:lnTo>
                  <a:lnTo>
                    <a:pt x="146" y="61"/>
                  </a:lnTo>
                  <a:lnTo>
                    <a:pt x="152" y="61"/>
                  </a:lnTo>
                  <a:lnTo>
                    <a:pt x="158" y="59"/>
                  </a:lnTo>
                  <a:lnTo>
                    <a:pt x="165" y="59"/>
                  </a:lnTo>
                  <a:lnTo>
                    <a:pt x="171" y="55"/>
                  </a:lnTo>
                  <a:lnTo>
                    <a:pt x="175" y="55"/>
                  </a:lnTo>
                  <a:lnTo>
                    <a:pt x="181" y="53"/>
                  </a:lnTo>
                  <a:lnTo>
                    <a:pt x="188" y="51"/>
                  </a:lnTo>
                  <a:lnTo>
                    <a:pt x="194" y="49"/>
                  </a:lnTo>
                  <a:lnTo>
                    <a:pt x="200" y="47"/>
                  </a:lnTo>
                  <a:lnTo>
                    <a:pt x="203" y="47"/>
                  </a:lnTo>
                  <a:lnTo>
                    <a:pt x="211" y="45"/>
                  </a:lnTo>
                  <a:lnTo>
                    <a:pt x="215" y="44"/>
                  </a:lnTo>
                  <a:lnTo>
                    <a:pt x="221" y="42"/>
                  </a:lnTo>
                  <a:lnTo>
                    <a:pt x="226" y="40"/>
                  </a:lnTo>
                  <a:lnTo>
                    <a:pt x="232" y="40"/>
                  </a:lnTo>
                  <a:lnTo>
                    <a:pt x="236" y="38"/>
                  </a:lnTo>
                  <a:lnTo>
                    <a:pt x="241" y="38"/>
                  </a:lnTo>
                  <a:lnTo>
                    <a:pt x="245" y="36"/>
                  </a:lnTo>
                  <a:lnTo>
                    <a:pt x="251" y="36"/>
                  </a:lnTo>
                  <a:lnTo>
                    <a:pt x="255" y="34"/>
                  </a:lnTo>
                  <a:lnTo>
                    <a:pt x="259" y="32"/>
                  </a:lnTo>
                  <a:lnTo>
                    <a:pt x="262" y="32"/>
                  </a:lnTo>
                  <a:lnTo>
                    <a:pt x="266" y="30"/>
                  </a:lnTo>
                  <a:lnTo>
                    <a:pt x="274" y="28"/>
                  </a:lnTo>
                  <a:lnTo>
                    <a:pt x="279" y="28"/>
                  </a:lnTo>
                  <a:lnTo>
                    <a:pt x="283" y="26"/>
                  </a:lnTo>
                  <a:lnTo>
                    <a:pt x="287" y="26"/>
                  </a:lnTo>
                  <a:lnTo>
                    <a:pt x="289" y="26"/>
                  </a:lnTo>
                  <a:lnTo>
                    <a:pt x="291" y="26"/>
                  </a:lnTo>
                  <a:lnTo>
                    <a:pt x="293" y="89"/>
                  </a:lnTo>
                  <a:lnTo>
                    <a:pt x="293" y="89"/>
                  </a:lnTo>
                  <a:lnTo>
                    <a:pt x="297" y="93"/>
                  </a:lnTo>
                  <a:lnTo>
                    <a:pt x="302" y="95"/>
                  </a:lnTo>
                  <a:lnTo>
                    <a:pt x="308" y="99"/>
                  </a:lnTo>
                  <a:lnTo>
                    <a:pt x="314" y="101"/>
                  </a:lnTo>
                  <a:lnTo>
                    <a:pt x="318" y="104"/>
                  </a:lnTo>
                  <a:lnTo>
                    <a:pt x="321" y="104"/>
                  </a:lnTo>
                  <a:lnTo>
                    <a:pt x="323" y="104"/>
                  </a:lnTo>
                  <a:lnTo>
                    <a:pt x="323" y="101"/>
                  </a:lnTo>
                  <a:lnTo>
                    <a:pt x="323" y="97"/>
                  </a:lnTo>
                  <a:lnTo>
                    <a:pt x="321" y="93"/>
                  </a:lnTo>
                  <a:lnTo>
                    <a:pt x="321" y="87"/>
                  </a:lnTo>
                  <a:lnTo>
                    <a:pt x="321" y="80"/>
                  </a:lnTo>
                  <a:lnTo>
                    <a:pt x="319" y="74"/>
                  </a:lnTo>
                  <a:lnTo>
                    <a:pt x="318" y="66"/>
                  </a:lnTo>
                  <a:lnTo>
                    <a:pt x="318" y="59"/>
                  </a:lnTo>
                  <a:lnTo>
                    <a:pt x="316" y="55"/>
                  </a:lnTo>
                  <a:lnTo>
                    <a:pt x="316" y="51"/>
                  </a:lnTo>
                  <a:lnTo>
                    <a:pt x="316" y="47"/>
                  </a:lnTo>
                  <a:lnTo>
                    <a:pt x="316" y="44"/>
                  </a:lnTo>
                  <a:lnTo>
                    <a:pt x="314" y="36"/>
                  </a:lnTo>
                  <a:lnTo>
                    <a:pt x="314" y="30"/>
                  </a:lnTo>
                  <a:lnTo>
                    <a:pt x="312" y="25"/>
                  </a:lnTo>
                  <a:lnTo>
                    <a:pt x="310" y="19"/>
                  </a:lnTo>
                  <a:lnTo>
                    <a:pt x="310" y="15"/>
                  </a:lnTo>
                  <a:lnTo>
                    <a:pt x="310" y="13"/>
                  </a:lnTo>
                  <a:lnTo>
                    <a:pt x="308" y="11"/>
                  </a:lnTo>
                  <a:lnTo>
                    <a:pt x="304" y="7"/>
                  </a:lnTo>
                  <a:lnTo>
                    <a:pt x="302" y="6"/>
                  </a:lnTo>
                  <a:lnTo>
                    <a:pt x="298" y="4"/>
                  </a:lnTo>
                  <a:lnTo>
                    <a:pt x="295" y="2"/>
                  </a:lnTo>
                  <a:lnTo>
                    <a:pt x="293" y="2"/>
                  </a:lnTo>
                  <a:lnTo>
                    <a:pt x="287" y="0"/>
                  </a:lnTo>
                  <a:lnTo>
                    <a:pt x="281" y="0"/>
                  </a:lnTo>
                  <a:lnTo>
                    <a:pt x="276" y="0"/>
                  </a:lnTo>
                  <a:lnTo>
                    <a:pt x="272" y="0"/>
                  </a:lnTo>
                  <a:lnTo>
                    <a:pt x="264" y="0"/>
                  </a:lnTo>
                  <a:lnTo>
                    <a:pt x="259" y="0"/>
                  </a:lnTo>
                  <a:lnTo>
                    <a:pt x="251" y="0"/>
                  </a:lnTo>
                  <a:lnTo>
                    <a:pt x="245" y="2"/>
                  </a:lnTo>
                  <a:lnTo>
                    <a:pt x="240" y="2"/>
                  </a:lnTo>
                  <a:lnTo>
                    <a:pt x="234" y="4"/>
                  </a:lnTo>
                  <a:lnTo>
                    <a:pt x="228" y="4"/>
                  </a:lnTo>
                  <a:lnTo>
                    <a:pt x="222" y="6"/>
                  </a:lnTo>
                  <a:lnTo>
                    <a:pt x="219" y="6"/>
                  </a:lnTo>
                  <a:lnTo>
                    <a:pt x="215" y="7"/>
                  </a:lnTo>
                  <a:lnTo>
                    <a:pt x="211" y="7"/>
                  </a:lnTo>
                  <a:lnTo>
                    <a:pt x="207" y="9"/>
                  </a:lnTo>
                  <a:lnTo>
                    <a:pt x="203" y="11"/>
                  </a:lnTo>
                  <a:lnTo>
                    <a:pt x="200" y="11"/>
                  </a:lnTo>
                  <a:lnTo>
                    <a:pt x="194" y="13"/>
                  </a:lnTo>
                  <a:lnTo>
                    <a:pt x="190" y="15"/>
                  </a:lnTo>
                  <a:lnTo>
                    <a:pt x="186" y="15"/>
                  </a:lnTo>
                  <a:lnTo>
                    <a:pt x="181" y="17"/>
                  </a:lnTo>
                  <a:lnTo>
                    <a:pt x="175" y="17"/>
                  </a:lnTo>
                  <a:lnTo>
                    <a:pt x="171" y="19"/>
                  </a:lnTo>
                  <a:lnTo>
                    <a:pt x="165" y="19"/>
                  </a:lnTo>
                  <a:lnTo>
                    <a:pt x="162" y="21"/>
                  </a:lnTo>
                  <a:lnTo>
                    <a:pt x="156" y="23"/>
                  </a:lnTo>
                  <a:lnTo>
                    <a:pt x="152" y="25"/>
                  </a:lnTo>
                  <a:lnTo>
                    <a:pt x="146" y="25"/>
                  </a:lnTo>
                  <a:lnTo>
                    <a:pt x="141" y="26"/>
                  </a:lnTo>
                  <a:lnTo>
                    <a:pt x="135" y="28"/>
                  </a:lnTo>
                  <a:lnTo>
                    <a:pt x="131" y="30"/>
                  </a:lnTo>
                  <a:lnTo>
                    <a:pt x="125" y="32"/>
                  </a:lnTo>
                  <a:lnTo>
                    <a:pt x="122" y="32"/>
                  </a:lnTo>
                  <a:lnTo>
                    <a:pt x="116" y="34"/>
                  </a:lnTo>
                  <a:lnTo>
                    <a:pt x="112" y="36"/>
                  </a:lnTo>
                  <a:lnTo>
                    <a:pt x="106" y="38"/>
                  </a:lnTo>
                  <a:lnTo>
                    <a:pt x="101" y="38"/>
                  </a:lnTo>
                  <a:lnTo>
                    <a:pt x="95" y="40"/>
                  </a:lnTo>
                  <a:lnTo>
                    <a:pt x="91" y="42"/>
                  </a:lnTo>
                  <a:lnTo>
                    <a:pt x="85" y="44"/>
                  </a:lnTo>
                  <a:lnTo>
                    <a:pt x="80" y="45"/>
                  </a:lnTo>
                  <a:lnTo>
                    <a:pt x="76" y="45"/>
                  </a:lnTo>
                  <a:lnTo>
                    <a:pt x="72" y="47"/>
                  </a:lnTo>
                  <a:lnTo>
                    <a:pt x="66" y="49"/>
                  </a:lnTo>
                  <a:lnTo>
                    <a:pt x="61" y="51"/>
                  </a:lnTo>
                  <a:lnTo>
                    <a:pt x="57" y="51"/>
                  </a:lnTo>
                  <a:lnTo>
                    <a:pt x="53" y="53"/>
                  </a:lnTo>
                  <a:lnTo>
                    <a:pt x="49" y="55"/>
                  </a:lnTo>
                  <a:lnTo>
                    <a:pt x="46" y="57"/>
                  </a:lnTo>
                  <a:lnTo>
                    <a:pt x="42" y="59"/>
                  </a:lnTo>
                  <a:lnTo>
                    <a:pt x="38" y="61"/>
                  </a:lnTo>
                  <a:lnTo>
                    <a:pt x="34" y="61"/>
                  </a:lnTo>
                  <a:lnTo>
                    <a:pt x="28" y="63"/>
                  </a:lnTo>
                  <a:lnTo>
                    <a:pt x="27" y="64"/>
                  </a:lnTo>
                  <a:lnTo>
                    <a:pt x="23" y="64"/>
                  </a:lnTo>
                  <a:lnTo>
                    <a:pt x="17" y="68"/>
                  </a:lnTo>
                  <a:lnTo>
                    <a:pt x="13" y="70"/>
                  </a:lnTo>
                  <a:lnTo>
                    <a:pt x="8" y="72"/>
                  </a:lnTo>
                  <a:lnTo>
                    <a:pt x="6" y="74"/>
                  </a:lnTo>
                  <a:lnTo>
                    <a:pt x="4" y="78"/>
                  </a:lnTo>
                  <a:lnTo>
                    <a:pt x="4" y="80"/>
                  </a:lnTo>
                  <a:lnTo>
                    <a:pt x="2" y="82"/>
                  </a:lnTo>
                  <a:lnTo>
                    <a:pt x="0" y="87"/>
                  </a:lnTo>
                  <a:lnTo>
                    <a:pt x="0" y="89"/>
                  </a:lnTo>
                  <a:lnTo>
                    <a:pt x="0" y="93"/>
                  </a:lnTo>
                  <a:lnTo>
                    <a:pt x="0" y="99"/>
                  </a:lnTo>
                  <a:lnTo>
                    <a:pt x="0" y="102"/>
                  </a:lnTo>
                  <a:lnTo>
                    <a:pt x="0" y="106"/>
                  </a:lnTo>
                  <a:lnTo>
                    <a:pt x="0" y="112"/>
                  </a:lnTo>
                  <a:lnTo>
                    <a:pt x="0" y="118"/>
                  </a:lnTo>
                  <a:lnTo>
                    <a:pt x="0" y="123"/>
                  </a:lnTo>
                  <a:lnTo>
                    <a:pt x="0" y="131"/>
                  </a:lnTo>
                  <a:lnTo>
                    <a:pt x="0" y="137"/>
                  </a:lnTo>
                  <a:lnTo>
                    <a:pt x="0" y="142"/>
                  </a:lnTo>
                  <a:lnTo>
                    <a:pt x="0" y="152"/>
                  </a:lnTo>
                  <a:lnTo>
                    <a:pt x="0" y="158"/>
                  </a:lnTo>
                  <a:lnTo>
                    <a:pt x="0" y="165"/>
                  </a:lnTo>
                  <a:lnTo>
                    <a:pt x="0" y="173"/>
                  </a:lnTo>
                  <a:lnTo>
                    <a:pt x="0" y="180"/>
                  </a:lnTo>
                  <a:lnTo>
                    <a:pt x="0" y="190"/>
                  </a:lnTo>
                  <a:lnTo>
                    <a:pt x="0" y="198"/>
                  </a:lnTo>
                  <a:lnTo>
                    <a:pt x="0" y="207"/>
                  </a:lnTo>
                  <a:lnTo>
                    <a:pt x="0" y="217"/>
                  </a:lnTo>
                  <a:lnTo>
                    <a:pt x="0" y="224"/>
                  </a:lnTo>
                  <a:lnTo>
                    <a:pt x="0" y="234"/>
                  </a:lnTo>
                  <a:lnTo>
                    <a:pt x="0" y="243"/>
                  </a:lnTo>
                  <a:lnTo>
                    <a:pt x="0" y="251"/>
                  </a:lnTo>
                  <a:lnTo>
                    <a:pt x="0" y="260"/>
                  </a:lnTo>
                  <a:lnTo>
                    <a:pt x="0" y="270"/>
                  </a:lnTo>
                  <a:lnTo>
                    <a:pt x="0" y="279"/>
                  </a:lnTo>
                  <a:lnTo>
                    <a:pt x="2" y="289"/>
                  </a:lnTo>
                  <a:lnTo>
                    <a:pt x="2" y="298"/>
                  </a:lnTo>
                  <a:lnTo>
                    <a:pt x="2" y="308"/>
                  </a:lnTo>
                  <a:lnTo>
                    <a:pt x="2" y="315"/>
                  </a:lnTo>
                  <a:lnTo>
                    <a:pt x="2" y="325"/>
                  </a:lnTo>
                  <a:lnTo>
                    <a:pt x="2" y="334"/>
                  </a:lnTo>
                  <a:lnTo>
                    <a:pt x="2" y="344"/>
                  </a:lnTo>
                  <a:lnTo>
                    <a:pt x="2" y="351"/>
                  </a:lnTo>
                  <a:lnTo>
                    <a:pt x="4" y="361"/>
                  </a:lnTo>
                  <a:lnTo>
                    <a:pt x="4" y="369"/>
                  </a:lnTo>
                  <a:lnTo>
                    <a:pt x="4" y="378"/>
                  </a:lnTo>
                  <a:lnTo>
                    <a:pt x="4" y="386"/>
                  </a:lnTo>
                  <a:lnTo>
                    <a:pt x="4" y="393"/>
                  </a:lnTo>
                  <a:lnTo>
                    <a:pt x="4" y="401"/>
                  </a:lnTo>
                  <a:lnTo>
                    <a:pt x="6" y="410"/>
                  </a:lnTo>
                  <a:lnTo>
                    <a:pt x="6" y="418"/>
                  </a:lnTo>
                  <a:lnTo>
                    <a:pt x="6" y="426"/>
                  </a:lnTo>
                  <a:lnTo>
                    <a:pt x="6" y="431"/>
                  </a:lnTo>
                  <a:lnTo>
                    <a:pt x="6" y="437"/>
                  </a:lnTo>
                  <a:lnTo>
                    <a:pt x="8" y="445"/>
                  </a:lnTo>
                  <a:lnTo>
                    <a:pt x="8" y="450"/>
                  </a:lnTo>
                  <a:lnTo>
                    <a:pt x="8" y="454"/>
                  </a:lnTo>
                  <a:lnTo>
                    <a:pt x="8" y="460"/>
                  </a:lnTo>
                  <a:lnTo>
                    <a:pt x="9" y="466"/>
                  </a:lnTo>
                  <a:lnTo>
                    <a:pt x="9" y="471"/>
                  </a:lnTo>
                  <a:lnTo>
                    <a:pt x="9" y="473"/>
                  </a:lnTo>
                  <a:lnTo>
                    <a:pt x="11" y="479"/>
                  </a:lnTo>
                  <a:lnTo>
                    <a:pt x="11" y="481"/>
                  </a:lnTo>
                  <a:lnTo>
                    <a:pt x="11" y="485"/>
                  </a:lnTo>
                  <a:lnTo>
                    <a:pt x="13" y="488"/>
                  </a:lnTo>
                  <a:lnTo>
                    <a:pt x="15" y="490"/>
                  </a:lnTo>
                  <a:lnTo>
                    <a:pt x="17" y="492"/>
                  </a:lnTo>
                  <a:lnTo>
                    <a:pt x="23" y="492"/>
                  </a:lnTo>
                  <a:lnTo>
                    <a:pt x="25" y="492"/>
                  </a:lnTo>
                  <a:lnTo>
                    <a:pt x="28" y="492"/>
                  </a:lnTo>
                  <a:lnTo>
                    <a:pt x="32" y="490"/>
                  </a:lnTo>
                  <a:lnTo>
                    <a:pt x="36" y="490"/>
                  </a:lnTo>
                  <a:lnTo>
                    <a:pt x="40" y="490"/>
                  </a:lnTo>
                  <a:lnTo>
                    <a:pt x="44" y="488"/>
                  </a:lnTo>
                  <a:lnTo>
                    <a:pt x="49" y="486"/>
                  </a:lnTo>
                  <a:lnTo>
                    <a:pt x="53" y="486"/>
                  </a:lnTo>
                  <a:lnTo>
                    <a:pt x="59" y="485"/>
                  </a:lnTo>
                  <a:lnTo>
                    <a:pt x="63" y="485"/>
                  </a:lnTo>
                  <a:lnTo>
                    <a:pt x="68" y="483"/>
                  </a:lnTo>
                  <a:lnTo>
                    <a:pt x="74" y="483"/>
                  </a:lnTo>
                  <a:lnTo>
                    <a:pt x="78" y="481"/>
                  </a:lnTo>
                  <a:lnTo>
                    <a:pt x="82" y="479"/>
                  </a:lnTo>
                  <a:lnTo>
                    <a:pt x="87" y="477"/>
                  </a:lnTo>
                  <a:lnTo>
                    <a:pt x="91" y="477"/>
                  </a:lnTo>
                  <a:lnTo>
                    <a:pt x="95" y="475"/>
                  </a:lnTo>
                  <a:lnTo>
                    <a:pt x="99" y="473"/>
                  </a:lnTo>
                  <a:lnTo>
                    <a:pt x="103" y="473"/>
                  </a:lnTo>
                  <a:lnTo>
                    <a:pt x="108" y="471"/>
                  </a:lnTo>
                  <a:lnTo>
                    <a:pt x="114" y="469"/>
                  </a:lnTo>
                  <a:lnTo>
                    <a:pt x="120" y="467"/>
                  </a:lnTo>
                  <a:lnTo>
                    <a:pt x="122" y="467"/>
                  </a:lnTo>
                  <a:lnTo>
                    <a:pt x="124" y="467"/>
                  </a:lnTo>
                  <a:lnTo>
                    <a:pt x="124" y="443"/>
                  </a:lnTo>
                  <a:lnTo>
                    <a:pt x="40" y="466"/>
                  </a:lnTo>
                  <a:lnTo>
                    <a:pt x="40" y="4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504" name="Freeform 96"/>
            <p:cNvSpPr>
              <a:spLocks/>
            </p:cNvSpPr>
            <p:nvPr/>
          </p:nvSpPr>
          <p:spPr bwMode="auto">
            <a:xfrm>
              <a:off x="2573" y="1839"/>
              <a:ext cx="276" cy="292"/>
            </a:xfrm>
            <a:custGeom>
              <a:avLst/>
              <a:gdLst>
                <a:gd name="T0" fmla="*/ 224 w 551"/>
                <a:gd name="T1" fmla="*/ 538 h 584"/>
                <a:gd name="T2" fmla="*/ 184 w 551"/>
                <a:gd name="T3" fmla="*/ 523 h 584"/>
                <a:gd name="T4" fmla="*/ 140 w 551"/>
                <a:gd name="T5" fmla="*/ 508 h 584"/>
                <a:gd name="T6" fmla="*/ 99 w 551"/>
                <a:gd name="T7" fmla="*/ 489 h 584"/>
                <a:gd name="T8" fmla="*/ 55 w 551"/>
                <a:gd name="T9" fmla="*/ 466 h 584"/>
                <a:gd name="T10" fmla="*/ 42 w 551"/>
                <a:gd name="T11" fmla="*/ 432 h 584"/>
                <a:gd name="T12" fmla="*/ 38 w 551"/>
                <a:gd name="T13" fmla="*/ 383 h 584"/>
                <a:gd name="T14" fmla="*/ 32 w 551"/>
                <a:gd name="T15" fmla="*/ 318 h 584"/>
                <a:gd name="T16" fmla="*/ 28 w 551"/>
                <a:gd name="T17" fmla="*/ 249 h 584"/>
                <a:gd name="T18" fmla="*/ 24 w 551"/>
                <a:gd name="T19" fmla="*/ 187 h 584"/>
                <a:gd name="T20" fmla="*/ 23 w 551"/>
                <a:gd name="T21" fmla="*/ 139 h 584"/>
                <a:gd name="T22" fmla="*/ 32 w 551"/>
                <a:gd name="T23" fmla="*/ 118 h 584"/>
                <a:gd name="T24" fmla="*/ 74 w 551"/>
                <a:gd name="T25" fmla="*/ 130 h 584"/>
                <a:gd name="T26" fmla="*/ 118 w 551"/>
                <a:gd name="T27" fmla="*/ 145 h 584"/>
                <a:gd name="T28" fmla="*/ 165 w 551"/>
                <a:gd name="T29" fmla="*/ 162 h 584"/>
                <a:gd name="T30" fmla="*/ 207 w 551"/>
                <a:gd name="T31" fmla="*/ 177 h 584"/>
                <a:gd name="T32" fmla="*/ 253 w 551"/>
                <a:gd name="T33" fmla="*/ 194 h 584"/>
                <a:gd name="T34" fmla="*/ 253 w 551"/>
                <a:gd name="T35" fmla="*/ 162 h 584"/>
                <a:gd name="T36" fmla="*/ 207 w 551"/>
                <a:gd name="T37" fmla="*/ 149 h 584"/>
                <a:gd name="T38" fmla="*/ 161 w 551"/>
                <a:gd name="T39" fmla="*/ 137 h 584"/>
                <a:gd name="T40" fmla="*/ 114 w 551"/>
                <a:gd name="T41" fmla="*/ 124 h 584"/>
                <a:gd name="T42" fmla="*/ 76 w 551"/>
                <a:gd name="T43" fmla="*/ 113 h 584"/>
                <a:gd name="T44" fmla="*/ 51 w 551"/>
                <a:gd name="T45" fmla="*/ 103 h 584"/>
                <a:gd name="T46" fmla="*/ 93 w 551"/>
                <a:gd name="T47" fmla="*/ 88 h 584"/>
                <a:gd name="T48" fmla="*/ 139 w 551"/>
                <a:gd name="T49" fmla="*/ 75 h 584"/>
                <a:gd name="T50" fmla="*/ 192 w 551"/>
                <a:gd name="T51" fmla="*/ 61 h 584"/>
                <a:gd name="T52" fmla="*/ 241 w 551"/>
                <a:gd name="T53" fmla="*/ 46 h 584"/>
                <a:gd name="T54" fmla="*/ 285 w 551"/>
                <a:gd name="T55" fmla="*/ 37 h 584"/>
                <a:gd name="T56" fmla="*/ 315 w 551"/>
                <a:gd name="T57" fmla="*/ 33 h 584"/>
                <a:gd name="T58" fmla="*/ 367 w 551"/>
                <a:gd name="T59" fmla="*/ 56 h 584"/>
                <a:gd name="T60" fmla="*/ 428 w 551"/>
                <a:gd name="T61" fmla="*/ 84 h 584"/>
                <a:gd name="T62" fmla="*/ 468 w 551"/>
                <a:gd name="T63" fmla="*/ 103 h 584"/>
                <a:gd name="T64" fmla="*/ 517 w 551"/>
                <a:gd name="T65" fmla="*/ 84 h 584"/>
                <a:gd name="T66" fmla="*/ 475 w 551"/>
                <a:gd name="T67" fmla="*/ 63 h 584"/>
                <a:gd name="T68" fmla="*/ 428 w 551"/>
                <a:gd name="T69" fmla="*/ 44 h 584"/>
                <a:gd name="T70" fmla="*/ 380 w 551"/>
                <a:gd name="T71" fmla="*/ 23 h 584"/>
                <a:gd name="T72" fmla="*/ 340 w 551"/>
                <a:gd name="T73" fmla="*/ 8 h 584"/>
                <a:gd name="T74" fmla="*/ 308 w 551"/>
                <a:gd name="T75" fmla="*/ 0 h 584"/>
                <a:gd name="T76" fmla="*/ 266 w 551"/>
                <a:gd name="T77" fmla="*/ 12 h 584"/>
                <a:gd name="T78" fmla="*/ 215 w 551"/>
                <a:gd name="T79" fmla="*/ 29 h 584"/>
                <a:gd name="T80" fmla="*/ 156 w 551"/>
                <a:gd name="T81" fmla="*/ 46 h 584"/>
                <a:gd name="T82" fmla="*/ 97 w 551"/>
                <a:gd name="T83" fmla="*/ 63 h 584"/>
                <a:gd name="T84" fmla="*/ 45 w 551"/>
                <a:gd name="T85" fmla="*/ 78 h 584"/>
                <a:gd name="T86" fmla="*/ 9 w 551"/>
                <a:gd name="T87" fmla="*/ 90 h 584"/>
                <a:gd name="T88" fmla="*/ 0 w 551"/>
                <a:gd name="T89" fmla="*/ 126 h 584"/>
                <a:gd name="T90" fmla="*/ 0 w 551"/>
                <a:gd name="T91" fmla="*/ 166 h 584"/>
                <a:gd name="T92" fmla="*/ 2 w 551"/>
                <a:gd name="T93" fmla="*/ 210 h 584"/>
                <a:gd name="T94" fmla="*/ 2 w 551"/>
                <a:gd name="T95" fmla="*/ 267 h 584"/>
                <a:gd name="T96" fmla="*/ 4 w 551"/>
                <a:gd name="T97" fmla="*/ 331 h 584"/>
                <a:gd name="T98" fmla="*/ 7 w 551"/>
                <a:gd name="T99" fmla="*/ 390 h 584"/>
                <a:gd name="T100" fmla="*/ 11 w 551"/>
                <a:gd name="T101" fmla="*/ 441 h 584"/>
                <a:gd name="T102" fmla="*/ 21 w 551"/>
                <a:gd name="T103" fmla="*/ 481 h 584"/>
                <a:gd name="T104" fmla="*/ 66 w 551"/>
                <a:gd name="T105" fmla="*/ 504 h 584"/>
                <a:gd name="T106" fmla="*/ 110 w 551"/>
                <a:gd name="T107" fmla="*/ 523 h 584"/>
                <a:gd name="T108" fmla="*/ 161 w 551"/>
                <a:gd name="T109" fmla="*/ 544 h 584"/>
                <a:gd name="T110" fmla="*/ 207 w 551"/>
                <a:gd name="T111" fmla="*/ 561 h 584"/>
                <a:gd name="T112" fmla="*/ 245 w 551"/>
                <a:gd name="T113" fmla="*/ 576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51" h="584">
                  <a:moveTo>
                    <a:pt x="256" y="550"/>
                  </a:moveTo>
                  <a:lnTo>
                    <a:pt x="255" y="550"/>
                  </a:lnTo>
                  <a:lnTo>
                    <a:pt x="253" y="550"/>
                  </a:lnTo>
                  <a:lnTo>
                    <a:pt x="251" y="548"/>
                  </a:lnTo>
                  <a:lnTo>
                    <a:pt x="247" y="548"/>
                  </a:lnTo>
                  <a:lnTo>
                    <a:pt x="241" y="544"/>
                  </a:lnTo>
                  <a:lnTo>
                    <a:pt x="236" y="542"/>
                  </a:lnTo>
                  <a:lnTo>
                    <a:pt x="230" y="540"/>
                  </a:lnTo>
                  <a:lnTo>
                    <a:pt x="224" y="538"/>
                  </a:lnTo>
                  <a:lnTo>
                    <a:pt x="218" y="537"/>
                  </a:lnTo>
                  <a:lnTo>
                    <a:pt x="215" y="535"/>
                  </a:lnTo>
                  <a:lnTo>
                    <a:pt x="211" y="535"/>
                  </a:lnTo>
                  <a:lnTo>
                    <a:pt x="207" y="533"/>
                  </a:lnTo>
                  <a:lnTo>
                    <a:pt x="203" y="531"/>
                  </a:lnTo>
                  <a:lnTo>
                    <a:pt x="197" y="529"/>
                  </a:lnTo>
                  <a:lnTo>
                    <a:pt x="194" y="527"/>
                  </a:lnTo>
                  <a:lnTo>
                    <a:pt x="190" y="527"/>
                  </a:lnTo>
                  <a:lnTo>
                    <a:pt x="184" y="523"/>
                  </a:lnTo>
                  <a:lnTo>
                    <a:pt x="180" y="523"/>
                  </a:lnTo>
                  <a:lnTo>
                    <a:pt x="175" y="521"/>
                  </a:lnTo>
                  <a:lnTo>
                    <a:pt x="171" y="519"/>
                  </a:lnTo>
                  <a:lnTo>
                    <a:pt x="165" y="518"/>
                  </a:lnTo>
                  <a:lnTo>
                    <a:pt x="161" y="516"/>
                  </a:lnTo>
                  <a:lnTo>
                    <a:pt x="156" y="514"/>
                  </a:lnTo>
                  <a:lnTo>
                    <a:pt x="152" y="512"/>
                  </a:lnTo>
                  <a:lnTo>
                    <a:pt x="146" y="510"/>
                  </a:lnTo>
                  <a:lnTo>
                    <a:pt x="140" y="508"/>
                  </a:lnTo>
                  <a:lnTo>
                    <a:pt x="137" y="506"/>
                  </a:lnTo>
                  <a:lnTo>
                    <a:pt x="131" y="504"/>
                  </a:lnTo>
                  <a:lnTo>
                    <a:pt x="127" y="502"/>
                  </a:lnTo>
                  <a:lnTo>
                    <a:pt x="121" y="500"/>
                  </a:lnTo>
                  <a:lnTo>
                    <a:pt x="118" y="497"/>
                  </a:lnTo>
                  <a:lnTo>
                    <a:pt x="114" y="497"/>
                  </a:lnTo>
                  <a:lnTo>
                    <a:pt x="108" y="495"/>
                  </a:lnTo>
                  <a:lnTo>
                    <a:pt x="104" y="491"/>
                  </a:lnTo>
                  <a:lnTo>
                    <a:pt x="99" y="489"/>
                  </a:lnTo>
                  <a:lnTo>
                    <a:pt x="95" y="487"/>
                  </a:lnTo>
                  <a:lnTo>
                    <a:pt x="91" y="485"/>
                  </a:lnTo>
                  <a:lnTo>
                    <a:pt x="87" y="483"/>
                  </a:lnTo>
                  <a:lnTo>
                    <a:pt x="83" y="481"/>
                  </a:lnTo>
                  <a:lnTo>
                    <a:pt x="80" y="481"/>
                  </a:lnTo>
                  <a:lnTo>
                    <a:pt x="72" y="476"/>
                  </a:lnTo>
                  <a:lnTo>
                    <a:pt x="66" y="474"/>
                  </a:lnTo>
                  <a:lnTo>
                    <a:pt x="59" y="470"/>
                  </a:lnTo>
                  <a:lnTo>
                    <a:pt x="55" y="466"/>
                  </a:lnTo>
                  <a:lnTo>
                    <a:pt x="51" y="464"/>
                  </a:lnTo>
                  <a:lnTo>
                    <a:pt x="47" y="461"/>
                  </a:lnTo>
                  <a:lnTo>
                    <a:pt x="45" y="459"/>
                  </a:lnTo>
                  <a:lnTo>
                    <a:pt x="45" y="457"/>
                  </a:lnTo>
                  <a:lnTo>
                    <a:pt x="43" y="455"/>
                  </a:lnTo>
                  <a:lnTo>
                    <a:pt x="43" y="449"/>
                  </a:lnTo>
                  <a:lnTo>
                    <a:pt x="43" y="443"/>
                  </a:lnTo>
                  <a:lnTo>
                    <a:pt x="43" y="436"/>
                  </a:lnTo>
                  <a:lnTo>
                    <a:pt x="42" y="432"/>
                  </a:lnTo>
                  <a:lnTo>
                    <a:pt x="42" y="428"/>
                  </a:lnTo>
                  <a:lnTo>
                    <a:pt x="40" y="422"/>
                  </a:lnTo>
                  <a:lnTo>
                    <a:pt x="40" y="417"/>
                  </a:lnTo>
                  <a:lnTo>
                    <a:pt x="40" y="411"/>
                  </a:lnTo>
                  <a:lnTo>
                    <a:pt x="40" y="407"/>
                  </a:lnTo>
                  <a:lnTo>
                    <a:pt x="38" y="402"/>
                  </a:lnTo>
                  <a:lnTo>
                    <a:pt x="38" y="396"/>
                  </a:lnTo>
                  <a:lnTo>
                    <a:pt x="38" y="388"/>
                  </a:lnTo>
                  <a:lnTo>
                    <a:pt x="38" y="383"/>
                  </a:lnTo>
                  <a:lnTo>
                    <a:pt x="36" y="375"/>
                  </a:lnTo>
                  <a:lnTo>
                    <a:pt x="36" y="369"/>
                  </a:lnTo>
                  <a:lnTo>
                    <a:pt x="36" y="362"/>
                  </a:lnTo>
                  <a:lnTo>
                    <a:pt x="36" y="356"/>
                  </a:lnTo>
                  <a:lnTo>
                    <a:pt x="34" y="348"/>
                  </a:lnTo>
                  <a:lnTo>
                    <a:pt x="34" y="341"/>
                  </a:lnTo>
                  <a:lnTo>
                    <a:pt x="34" y="333"/>
                  </a:lnTo>
                  <a:lnTo>
                    <a:pt x="32" y="326"/>
                  </a:lnTo>
                  <a:lnTo>
                    <a:pt x="32" y="318"/>
                  </a:lnTo>
                  <a:lnTo>
                    <a:pt x="32" y="310"/>
                  </a:lnTo>
                  <a:lnTo>
                    <a:pt x="32" y="303"/>
                  </a:lnTo>
                  <a:lnTo>
                    <a:pt x="30" y="295"/>
                  </a:lnTo>
                  <a:lnTo>
                    <a:pt x="30" y="288"/>
                  </a:lnTo>
                  <a:lnTo>
                    <a:pt x="30" y="282"/>
                  </a:lnTo>
                  <a:lnTo>
                    <a:pt x="30" y="272"/>
                  </a:lnTo>
                  <a:lnTo>
                    <a:pt x="28" y="265"/>
                  </a:lnTo>
                  <a:lnTo>
                    <a:pt x="28" y="257"/>
                  </a:lnTo>
                  <a:lnTo>
                    <a:pt x="28" y="249"/>
                  </a:lnTo>
                  <a:lnTo>
                    <a:pt x="28" y="242"/>
                  </a:lnTo>
                  <a:lnTo>
                    <a:pt x="26" y="234"/>
                  </a:lnTo>
                  <a:lnTo>
                    <a:pt x="26" y="227"/>
                  </a:lnTo>
                  <a:lnTo>
                    <a:pt x="26" y="221"/>
                  </a:lnTo>
                  <a:lnTo>
                    <a:pt x="24" y="213"/>
                  </a:lnTo>
                  <a:lnTo>
                    <a:pt x="24" y="206"/>
                  </a:lnTo>
                  <a:lnTo>
                    <a:pt x="24" y="200"/>
                  </a:lnTo>
                  <a:lnTo>
                    <a:pt x="24" y="194"/>
                  </a:lnTo>
                  <a:lnTo>
                    <a:pt x="24" y="187"/>
                  </a:lnTo>
                  <a:lnTo>
                    <a:pt x="24" y="181"/>
                  </a:lnTo>
                  <a:lnTo>
                    <a:pt x="24" y="175"/>
                  </a:lnTo>
                  <a:lnTo>
                    <a:pt x="24" y="170"/>
                  </a:lnTo>
                  <a:lnTo>
                    <a:pt x="23" y="162"/>
                  </a:lnTo>
                  <a:lnTo>
                    <a:pt x="23" y="158"/>
                  </a:lnTo>
                  <a:lnTo>
                    <a:pt x="23" y="153"/>
                  </a:lnTo>
                  <a:lnTo>
                    <a:pt x="23" y="149"/>
                  </a:lnTo>
                  <a:lnTo>
                    <a:pt x="23" y="143"/>
                  </a:lnTo>
                  <a:lnTo>
                    <a:pt x="23" y="139"/>
                  </a:lnTo>
                  <a:lnTo>
                    <a:pt x="23" y="135"/>
                  </a:lnTo>
                  <a:lnTo>
                    <a:pt x="23" y="132"/>
                  </a:lnTo>
                  <a:lnTo>
                    <a:pt x="23" y="126"/>
                  </a:lnTo>
                  <a:lnTo>
                    <a:pt x="24" y="122"/>
                  </a:lnTo>
                  <a:lnTo>
                    <a:pt x="24" y="118"/>
                  </a:lnTo>
                  <a:lnTo>
                    <a:pt x="26" y="118"/>
                  </a:lnTo>
                  <a:lnTo>
                    <a:pt x="26" y="116"/>
                  </a:lnTo>
                  <a:lnTo>
                    <a:pt x="30" y="118"/>
                  </a:lnTo>
                  <a:lnTo>
                    <a:pt x="32" y="118"/>
                  </a:lnTo>
                  <a:lnTo>
                    <a:pt x="38" y="120"/>
                  </a:lnTo>
                  <a:lnTo>
                    <a:pt x="43" y="122"/>
                  </a:lnTo>
                  <a:lnTo>
                    <a:pt x="49" y="124"/>
                  </a:lnTo>
                  <a:lnTo>
                    <a:pt x="53" y="124"/>
                  </a:lnTo>
                  <a:lnTo>
                    <a:pt x="57" y="126"/>
                  </a:lnTo>
                  <a:lnTo>
                    <a:pt x="61" y="126"/>
                  </a:lnTo>
                  <a:lnTo>
                    <a:pt x="66" y="128"/>
                  </a:lnTo>
                  <a:lnTo>
                    <a:pt x="70" y="130"/>
                  </a:lnTo>
                  <a:lnTo>
                    <a:pt x="74" y="130"/>
                  </a:lnTo>
                  <a:lnTo>
                    <a:pt x="78" y="132"/>
                  </a:lnTo>
                  <a:lnTo>
                    <a:pt x="83" y="134"/>
                  </a:lnTo>
                  <a:lnTo>
                    <a:pt x="87" y="135"/>
                  </a:lnTo>
                  <a:lnTo>
                    <a:pt x="91" y="137"/>
                  </a:lnTo>
                  <a:lnTo>
                    <a:pt x="97" y="139"/>
                  </a:lnTo>
                  <a:lnTo>
                    <a:pt x="102" y="141"/>
                  </a:lnTo>
                  <a:lnTo>
                    <a:pt x="106" y="143"/>
                  </a:lnTo>
                  <a:lnTo>
                    <a:pt x="112" y="145"/>
                  </a:lnTo>
                  <a:lnTo>
                    <a:pt x="118" y="145"/>
                  </a:lnTo>
                  <a:lnTo>
                    <a:pt x="123" y="149"/>
                  </a:lnTo>
                  <a:lnTo>
                    <a:pt x="127" y="149"/>
                  </a:lnTo>
                  <a:lnTo>
                    <a:pt x="133" y="151"/>
                  </a:lnTo>
                  <a:lnTo>
                    <a:pt x="139" y="154"/>
                  </a:lnTo>
                  <a:lnTo>
                    <a:pt x="144" y="156"/>
                  </a:lnTo>
                  <a:lnTo>
                    <a:pt x="150" y="156"/>
                  </a:lnTo>
                  <a:lnTo>
                    <a:pt x="154" y="158"/>
                  </a:lnTo>
                  <a:lnTo>
                    <a:pt x="159" y="160"/>
                  </a:lnTo>
                  <a:lnTo>
                    <a:pt x="165" y="162"/>
                  </a:lnTo>
                  <a:lnTo>
                    <a:pt x="169" y="164"/>
                  </a:lnTo>
                  <a:lnTo>
                    <a:pt x="175" y="166"/>
                  </a:lnTo>
                  <a:lnTo>
                    <a:pt x="178" y="168"/>
                  </a:lnTo>
                  <a:lnTo>
                    <a:pt x="184" y="170"/>
                  </a:lnTo>
                  <a:lnTo>
                    <a:pt x="188" y="172"/>
                  </a:lnTo>
                  <a:lnTo>
                    <a:pt x="194" y="172"/>
                  </a:lnTo>
                  <a:lnTo>
                    <a:pt x="199" y="173"/>
                  </a:lnTo>
                  <a:lnTo>
                    <a:pt x="203" y="175"/>
                  </a:lnTo>
                  <a:lnTo>
                    <a:pt x="207" y="177"/>
                  </a:lnTo>
                  <a:lnTo>
                    <a:pt x="213" y="179"/>
                  </a:lnTo>
                  <a:lnTo>
                    <a:pt x="216" y="181"/>
                  </a:lnTo>
                  <a:lnTo>
                    <a:pt x="220" y="183"/>
                  </a:lnTo>
                  <a:lnTo>
                    <a:pt x="228" y="185"/>
                  </a:lnTo>
                  <a:lnTo>
                    <a:pt x="236" y="187"/>
                  </a:lnTo>
                  <a:lnTo>
                    <a:pt x="241" y="189"/>
                  </a:lnTo>
                  <a:lnTo>
                    <a:pt x="247" y="191"/>
                  </a:lnTo>
                  <a:lnTo>
                    <a:pt x="251" y="192"/>
                  </a:lnTo>
                  <a:lnTo>
                    <a:pt x="253" y="194"/>
                  </a:lnTo>
                  <a:lnTo>
                    <a:pt x="255" y="194"/>
                  </a:lnTo>
                  <a:lnTo>
                    <a:pt x="256" y="196"/>
                  </a:lnTo>
                  <a:lnTo>
                    <a:pt x="275" y="168"/>
                  </a:lnTo>
                  <a:lnTo>
                    <a:pt x="274" y="168"/>
                  </a:lnTo>
                  <a:lnTo>
                    <a:pt x="272" y="166"/>
                  </a:lnTo>
                  <a:lnTo>
                    <a:pt x="268" y="166"/>
                  </a:lnTo>
                  <a:lnTo>
                    <a:pt x="266" y="164"/>
                  </a:lnTo>
                  <a:lnTo>
                    <a:pt x="260" y="162"/>
                  </a:lnTo>
                  <a:lnTo>
                    <a:pt x="253" y="162"/>
                  </a:lnTo>
                  <a:lnTo>
                    <a:pt x="247" y="158"/>
                  </a:lnTo>
                  <a:lnTo>
                    <a:pt x="239" y="158"/>
                  </a:lnTo>
                  <a:lnTo>
                    <a:pt x="234" y="156"/>
                  </a:lnTo>
                  <a:lnTo>
                    <a:pt x="230" y="154"/>
                  </a:lnTo>
                  <a:lnTo>
                    <a:pt x="226" y="154"/>
                  </a:lnTo>
                  <a:lnTo>
                    <a:pt x="222" y="153"/>
                  </a:lnTo>
                  <a:lnTo>
                    <a:pt x="216" y="151"/>
                  </a:lnTo>
                  <a:lnTo>
                    <a:pt x="213" y="151"/>
                  </a:lnTo>
                  <a:lnTo>
                    <a:pt x="207" y="149"/>
                  </a:lnTo>
                  <a:lnTo>
                    <a:pt x="203" y="149"/>
                  </a:lnTo>
                  <a:lnTo>
                    <a:pt x="197" y="145"/>
                  </a:lnTo>
                  <a:lnTo>
                    <a:pt x="192" y="145"/>
                  </a:lnTo>
                  <a:lnTo>
                    <a:pt x="186" y="143"/>
                  </a:lnTo>
                  <a:lnTo>
                    <a:pt x="182" y="143"/>
                  </a:lnTo>
                  <a:lnTo>
                    <a:pt x="177" y="141"/>
                  </a:lnTo>
                  <a:lnTo>
                    <a:pt x="171" y="139"/>
                  </a:lnTo>
                  <a:lnTo>
                    <a:pt x="167" y="137"/>
                  </a:lnTo>
                  <a:lnTo>
                    <a:pt x="161" y="137"/>
                  </a:lnTo>
                  <a:lnTo>
                    <a:pt x="156" y="135"/>
                  </a:lnTo>
                  <a:lnTo>
                    <a:pt x="150" y="134"/>
                  </a:lnTo>
                  <a:lnTo>
                    <a:pt x="144" y="132"/>
                  </a:lnTo>
                  <a:lnTo>
                    <a:pt x="140" y="132"/>
                  </a:lnTo>
                  <a:lnTo>
                    <a:pt x="135" y="130"/>
                  </a:lnTo>
                  <a:lnTo>
                    <a:pt x="129" y="128"/>
                  </a:lnTo>
                  <a:lnTo>
                    <a:pt x="123" y="126"/>
                  </a:lnTo>
                  <a:lnTo>
                    <a:pt x="120" y="126"/>
                  </a:lnTo>
                  <a:lnTo>
                    <a:pt x="114" y="124"/>
                  </a:lnTo>
                  <a:lnTo>
                    <a:pt x="110" y="122"/>
                  </a:lnTo>
                  <a:lnTo>
                    <a:pt x="104" y="120"/>
                  </a:lnTo>
                  <a:lnTo>
                    <a:pt x="100" y="120"/>
                  </a:lnTo>
                  <a:lnTo>
                    <a:pt x="97" y="118"/>
                  </a:lnTo>
                  <a:lnTo>
                    <a:pt x="91" y="118"/>
                  </a:lnTo>
                  <a:lnTo>
                    <a:pt x="87" y="116"/>
                  </a:lnTo>
                  <a:lnTo>
                    <a:pt x="83" y="116"/>
                  </a:lnTo>
                  <a:lnTo>
                    <a:pt x="80" y="115"/>
                  </a:lnTo>
                  <a:lnTo>
                    <a:pt x="76" y="113"/>
                  </a:lnTo>
                  <a:lnTo>
                    <a:pt x="72" y="111"/>
                  </a:lnTo>
                  <a:lnTo>
                    <a:pt x="70" y="111"/>
                  </a:lnTo>
                  <a:lnTo>
                    <a:pt x="62" y="109"/>
                  </a:lnTo>
                  <a:lnTo>
                    <a:pt x="59" y="107"/>
                  </a:lnTo>
                  <a:lnTo>
                    <a:pt x="55" y="105"/>
                  </a:lnTo>
                  <a:lnTo>
                    <a:pt x="53" y="105"/>
                  </a:lnTo>
                  <a:lnTo>
                    <a:pt x="51" y="103"/>
                  </a:lnTo>
                  <a:lnTo>
                    <a:pt x="51" y="103"/>
                  </a:lnTo>
                  <a:lnTo>
                    <a:pt x="51" y="103"/>
                  </a:lnTo>
                  <a:lnTo>
                    <a:pt x="55" y="101"/>
                  </a:lnTo>
                  <a:lnTo>
                    <a:pt x="57" y="99"/>
                  </a:lnTo>
                  <a:lnTo>
                    <a:pt x="62" y="97"/>
                  </a:lnTo>
                  <a:lnTo>
                    <a:pt x="68" y="96"/>
                  </a:lnTo>
                  <a:lnTo>
                    <a:pt x="76" y="94"/>
                  </a:lnTo>
                  <a:lnTo>
                    <a:pt x="80" y="92"/>
                  </a:lnTo>
                  <a:lnTo>
                    <a:pt x="83" y="90"/>
                  </a:lnTo>
                  <a:lnTo>
                    <a:pt x="87" y="90"/>
                  </a:lnTo>
                  <a:lnTo>
                    <a:pt x="93" y="88"/>
                  </a:lnTo>
                  <a:lnTo>
                    <a:pt x="97" y="86"/>
                  </a:lnTo>
                  <a:lnTo>
                    <a:pt x="100" y="84"/>
                  </a:lnTo>
                  <a:lnTo>
                    <a:pt x="106" y="84"/>
                  </a:lnTo>
                  <a:lnTo>
                    <a:pt x="112" y="82"/>
                  </a:lnTo>
                  <a:lnTo>
                    <a:pt x="116" y="80"/>
                  </a:lnTo>
                  <a:lnTo>
                    <a:pt x="121" y="78"/>
                  </a:lnTo>
                  <a:lnTo>
                    <a:pt x="127" y="78"/>
                  </a:lnTo>
                  <a:lnTo>
                    <a:pt x="133" y="76"/>
                  </a:lnTo>
                  <a:lnTo>
                    <a:pt x="139" y="75"/>
                  </a:lnTo>
                  <a:lnTo>
                    <a:pt x="144" y="73"/>
                  </a:lnTo>
                  <a:lnTo>
                    <a:pt x="150" y="71"/>
                  </a:lnTo>
                  <a:lnTo>
                    <a:pt x="156" y="71"/>
                  </a:lnTo>
                  <a:lnTo>
                    <a:pt x="161" y="69"/>
                  </a:lnTo>
                  <a:lnTo>
                    <a:pt x="167" y="67"/>
                  </a:lnTo>
                  <a:lnTo>
                    <a:pt x="173" y="65"/>
                  </a:lnTo>
                  <a:lnTo>
                    <a:pt x="180" y="63"/>
                  </a:lnTo>
                  <a:lnTo>
                    <a:pt x="186" y="61"/>
                  </a:lnTo>
                  <a:lnTo>
                    <a:pt x="192" y="61"/>
                  </a:lnTo>
                  <a:lnTo>
                    <a:pt x="197" y="59"/>
                  </a:lnTo>
                  <a:lnTo>
                    <a:pt x="203" y="57"/>
                  </a:lnTo>
                  <a:lnTo>
                    <a:pt x="209" y="56"/>
                  </a:lnTo>
                  <a:lnTo>
                    <a:pt x="215" y="54"/>
                  </a:lnTo>
                  <a:lnTo>
                    <a:pt x="220" y="54"/>
                  </a:lnTo>
                  <a:lnTo>
                    <a:pt x="226" y="52"/>
                  </a:lnTo>
                  <a:lnTo>
                    <a:pt x="232" y="50"/>
                  </a:lnTo>
                  <a:lnTo>
                    <a:pt x="237" y="48"/>
                  </a:lnTo>
                  <a:lnTo>
                    <a:pt x="241" y="46"/>
                  </a:lnTo>
                  <a:lnTo>
                    <a:pt x="249" y="44"/>
                  </a:lnTo>
                  <a:lnTo>
                    <a:pt x="253" y="44"/>
                  </a:lnTo>
                  <a:lnTo>
                    <a:pt x="258" y="42"/>
                  </a:lnTo>
                  <a:lnTo>
                    <a:pt x="264" y="42"/>
                  </a:lnTo>
                  <a:lnTo>
                    <a:pt x="268" y="40"/>
                  </a:lnTo>
                  <a:lnTo>
                    <a:pt x="272" y="38"/>
                  </a:lnTo>
                  <a:lnTo>
                    <a:pt x="275" y="38"/>
                  </a:lnTo>
                  <a:lnTo>
                    <a:pt x="281" y="37"/>
                  </a:lnTo>
                  <a:lnTo>
                    <a:pt x="285" y="37"/>
                  </a:lnTo>
                  <a:lnTo>
                    <a:pt x="289" y="35"/>
                  </a:lnTo>
                  <a:lnTo>
                    <a:pt x="293" y="35"/>
                  </a:lnTo>
                  <a:lnTo>
                    <a:pt x="294" y="35"/>
                  </a:lnTo>
                  <a:lnTo>
                    <a:pt x="298" y="35"/>
                  </a:lnTo>
                  <a:lnTo>
                    <a:pt x="304" y="33"/>
                  </a:lnTo>
                  <a:lnTo>
                    <a:pt x="308" y="31"/>
                  </a:lnTo>
                  <a:lnTo>
                    <a:pt x="312" y="31"/>
                  </a:lnTo>
                  <a:lnTo>
                    <a:pt x="313" y="33"/>
                  </a:lnTo>
                  <a:lnTo>
                    <a:pt x="315" y="33"/>
                  </a:lnTo>
                  <a:lnTo>
                    <a:pt x="323" y="35"/>
                  </a:lnTo>
                  <a:lnTo>
                    <a:pt x="327" y="37"/>
                  </a:lnTo>
                  <a:lnTo>
                    <a:pt x="331" y="38"/>
                  </a:lnTo>
                  <a:lnTo>
                    <a:pt x="334" y="42"/>
                  </a:lnTo>
                  <a:lnTo>
                    <a:pt x="342" y="44"/>
                  </a:lnTo>
                  <a:lnTo>
                    <a:pt x="346" y="46"/>
                  </a:lnTo>
                  <a:lnTo>
                    <a:pt x="353" y="50"/>
                  </a:lnTo>
                  <a:lnTo>
                    <a:pt x="359" y="52"/>
                  </a:lnTo>
                  <a:lnTo>
                    <a:pt x="367" y="56"/>
                  </a:lnTo>
                  <a:lnTo>
                    <a:pt x="372" y="57"/>
                  </a:lnTo>
                  <a:lnTo>
                    <a:pt x="380" y="61"/>
                  </a:lnTo>
                  <a:lnTo>
                    <a:pt x="386" y="65"/>
                  </a:lnTo>
                  <a:lnTo>
                    <a:pt x="393" y="69"/>
                  </a:lnTo>
                  <a:lnTo>
                    <a:pt x="401" y="71"/>
                  </a:lnTo>
                  <a:lnTo>
                    <a:pt x="407" y="75"/>
                  </a:lnTo>
                  <a:lnTo>
                    <a:pt x="414" y="78"/>
                  </a:lnTo>
                  <a:lnTo>
                    <a:pt x="422" y="82"/>
                  </a:lnTo>
                  <a:lnTo>
                    <a:pt x="428" y="84"/>
                  </a:lnTo>
                  <a:lnTo>
                    <a:pt x="433" y="88"/>
                  </a:lnTo>
                  <a:lnTo>
                    <a:pt x="439" y="90"/>
                  </a:lnTo>
                  <a:lnTo>
                    <a:pt x="445" y="92"/>
                  </a:lnTo>
                  <a:lnTo>
                    <a:pt x="449" y="94"/>
                  </a:lnTo>
                  <a:lnTo>
                    <a:pt x="454" y="96"/>
                  </a:lnTo>
                  <a:lnTo>
                    <a:pt x="458" y="97"/>
                  </a:lnTo>
                  <a:lnTo>
                    <a:pt x="462" y="101"/>
                  </a:lnTo>
                  <a:lnTo>
                    <a:pt x="466" y="103"/>
                  </a:lnTo>
                  <a:lnTo>
                    <a:pt x="468" y="103"/>
                  </a:lnTo>
                  <a:lnTo>
                    <a:pt x="551" y="101"/>
                  </a:lnTo>
                  <a:lnTo>
                    <a:pt x="549" y="99"/>
                  </a:lnTo>
                  <a:lnTo>
                    <a:pt x="549" y="99"/>
                  </a:lnTo>
                  <a:lnTo>
                    <a:pt x="545" y="97"/>
                  </a:lnTo>
                  <a:lnTo>
                    <a:pt x="542" y="96"/>
                  </a:lnTo>
                  <a:lnTo>
                    <a:pt x="536" y="92"/>
                  </a:lnTo>
                  <a:lnTo>
                    <a:pt x="530" y="90"/>
                  </a:lnTo>
                  <a:lnTo>
                    <a:pt x="523" y="86"/>
                  </a:lnTo>
                  <a:lnTo>
                    <a:pt x="517" y="84"/>
                  </a:lnTo>
                  <a:lnTo>
                    <a:pt x="513" y="82"/>
                  </a:lnTo>
                  <a:lnTo>
                    <a:pt x="507" y="78"/>
                  </a:lnTo>
                  <a:lnTo>
                    <a:pt x="504" y="76"/>
                  </a:lnTo>
                  <a:lnTo>
                    <a:pt x="500" y="75"/>
                  </a:lnTo>
                  <a:lnTo>
                    <a:pt x="494" y="73"/>
                  </a:lnTo>
                  <a:lnTo>
                    <a:pt x="490" y="71"/>
                  </a:lnTo>
                  <a:lnTo>
                    <a:pt x="485" y="69"/>
                  </a:lnTo>
                  <a:lnTo>
                    <a:pt x="481" y="67"/>
                  </a:lnTo>
                  <a:lnTo>
                    <a:pt x="475" y="63"/>
                  </a:lnTo>
                  <a:lnTo>
                    <a:pt x="469" y="61"/>
                  </a:lnTo>
                  <a:lnTo>
                    <a:pt x="466" y="59"/>
                  </a:lnTo>
                  <a:lnTo>
                    <a:pt x="460" y="57"/>
                  </a:lnTo>
                  <a:lnTo>
                    <a:pt x="454" y="56"/>
                  </a:lnTo>
                  <a:lnTo>
                    <a:pt x="449" y="54"/>
                  </a:lnTo>
                  <a:lnTo>
                    <a:pt x="445" y="50"/>
                  </a:lnTo>
                  <a:lnTo>
                    <a:pt x="439" y="48"/>
                  </a:lnTo>
                  <a:lnTo>
                    <a:pt x="433" y="46"/>
                  </a:lnTo>
                  <a:lnTo>
                    <a:pt x="428" y="44"/>
                  </a:lnTo>
                  <a:lnTo>
                    <a:pt x="422" y="40"/>
                  </a:lnTo>
                  <a:lnTo>
                    <a:pt x="418" y="38"/>
                  </a:lnTo>
                  <a:lnTo>
                    <a:pt x="412" y="37"/>
                  </a:lnTo>
                  <a:lnTo>
                    <a:pt x="407" y="35"/>
                  </a:lnTo>
                  <a:lnTo>
                    <a:pt x="401" y="31"/>
                  </a:lnTo>
                  <a:lnTo>
                    <a:pt x="395" y="29"/>
                  </a:lnTo>
                  <a:lnTo>
                    <a:pt x="391" y="27"/>
                  </a:lnTo>
                  <a:lnTo>
                    <a:pt x="386" y="25"/>
                  </a:lnTo>
                  <a:lnTo>
                    <a:pt x="380" y="23"/>
                  </a:lnTo>
                  <a:lnTo>
                    <a:pt x="376" y="21"/>
                  </a:lnTo>
                  <a:lnTo>
                    <a:pt x="371" y="19"/>
                  </a:lnTo>
                  <a:lnTo>
                    <a:pt x="367" y="18"/>
                  </a:lnTo>
                  <a:lnTo>
                    <a:pt x="361" y="16"/>
                  </a:lnTo>
                  <a:lnTo>
                    <a:pt x="357" y="14"/>
                  </a:lnTo>
                  <a:lnTo>
                    <a:pt x="353" y="12"/>
                  </a:lnTo>
                  <a:lnTo>
                    <a:pt x="348" y="10"/>
                  </a:lnTo>
                  <a:lnTo>
                    <a:pt x="344" y="8"/>
                  </a:lnTo>
                  <a:lnTo>
                    <a:pt x="340" y="8"/>
                  </a:lnTo>
                  <a:lnTo>
                    <a:pt x="336" y="6"/>
                  </a:lnTo>
                  <a:lnTo>
                    <a:pt x="332" y="4"/>
                  </a:lnTo>
                  <a:lnTo>
                    <a:pt x="329" y="4"/>
                  </a:lnTo>
                  <a:lnTo>
                    <a:pt x="327" y="2"/>
                  </a:lnTo>
                  <a:lnTo>
                    <a:pt x="321" y="0"/>
                  </a:lnTo>
                  <a:lnTo>
                    <a:pt x="317" y="0"/>
                  </a:lnTo>
                  <a:lnTo>
                    <a:pt x="313" y="0"/>
                  </a:lnTo>
                  <a:lnTo>
                    <a:pt x="312" y="0"/>
                  </a:lnTo>
                  <a:lnTo>
                    <a:pt x="308" y="0"/>
                  </a:lnTo>
                  <a:lnTo>
                    <a:pt x="304" y="2"/>
                  </a:lnTo>
                  <a:lnTo>
                    <a:pt x="298" y="4"/>
                  </a:lnTo>
                  <a:lnTo>
                    <a:pt x="293" y="6"/>
                  </a:lnTo>
                  <a:lnTo>
                    <a:pt x="289" y="6"/>
                  </a:lnTo>
                  <a:lnTo>
                    <a:pt x="285" y="8"/>
                  </a:lnTo>
                  <a:lnTo>
                    <a:pt x="279" y="8"/>
                  </a:lnTo>
                  <a:lnTo>
                    <a:pt x="275" y="10"/>
                  </a:lnTo>
                  <a:lnTo>
                    <a:pt x="272" y="12"/>
                  </a:lnTo>
                  <a:lnTo>
                    <a:pt x="266" y="12"/>
                  </a:lnTo>
                  <a:lnTo>
                    <a:pt x="262" y="14"/>
                  </a:lnTo>
                  <a:lnTo>
                    <a:pt x="256" y="16"/>
                  </a:lnTo>
                  <a:lnTo>
                    <a:pt x="251" y="18"/>
                  </a:lnTo>
                  <a:lnTo>
                    <a:pt x="245" y="19"/>
                  </a:lnTo>
                  <a:lnTo>
                    <a:pt x="239" y="21"/>
                  </a:lnTo>
                  <a:lnTo>
                    <a:pt x="234" y="23"/>
                  </a:lnTo>
                  <a:lnTo>
                    <a:pt x="228" y="23"/>
                  </a:lnTo>
                  <a:lnTo>
                    <a:pt x="220" y="27"/>
                  </a:lnTo>
                  <a:lnTo>
                    <a:pt x="215" y="29"/>
                  </a:lnTo>
                  <a:lnTo>
                    <a:pt x="209" y="31"/>
                  </a:lnTo>
                  <a:lnTo>
                    <a:pt x="201" y="31"/>
                  </a:lnTo>
                  <a:lnTo>
                    <a:pt x="196" y="35"/>
                  </a:lnTo>
                  <a:lnTo>
                    <a:pt x="188" y="37"/>
                  </a:lnTo>
                  <a:lnTo>
                    <a:pt x="182" y="38"/>
                  </a:lnTo>
                  <a:lnTo>
                    <a:pt x="175" y="40"/>
                  </a:lnTo>
                  <a:lnTo>
                    <a:pt x="169" y="42"/>
                  </a:lnTo>
                  <a:lnTo>
                    <a:pt x="161" y="44"/>
                  </a:lnTo>
                  <a:lnTo>
                    <a:pt x="156" y="46"/>
                  </a:lnTo>
                  <a:lnTo>
                    <a:pt x="150" y="48"/>
                  </a:lnTo>
                  <a:lnTo>
                    <a:pt x="142" y="50"/>
                  </a:lnTo>
                  <a:lnTo>
                    <a:pt x="135" y="52"/>
                  </a:lnTo>
                  <a:lnTo>
                    <a:pt x="129" y="54"/>
                  </a:lnTo>
                  <a:lnTo>
                    <a:pt x="121" y="56"/>
                  </a:lnTo>
                  <a:lnTo>
                    <a:pt x="116" y="57"/>
                  </a:lnTo>
                  <a:lnTo>
                    <a:pt x="110" y="59"/>
                  </a:lnTo>
                  <a:lnTo>
                    <a:pt x="102" y="61"/>
                  </a:lnTo>
                  <a:lnTo>
                    <a:pt x="97" y="63"/>
                  </a:lnTo>
                  <a:lnTo>
                    <a:pt x="91" y="65"/>
                  </a:lnTo>
                  <a:lnTo>
                    <a:pt x="83" y="67"/>
                  </a:lnTo>
                  <a:lnTo>
                    <a:pt x="78" y="69"/>
                  </a:lnTo>
                  <a:lnTo>
                    <a:pt x="72" y="71"/>
                  </a:lnTo>
                  <a:lnTo>
                    <a:pt x="66" y="73"/>
                  </a:lnTo>
                  <a:lnTo>
                    <a:pt x="61" y="75"/>
                  </a:lnTo>
                  <a:lnTo>
                    <a:pt x="57" y="76"/>
                  </a:lnTo>
                  <a:lnTo>
                    <a:pt x="51" y="76"/>
                  </a:lnTo>
                  <a:lnTo>
                    <a:pt x="45" y="78"/>
                  </a:lnTo>
                  <a:lnTo>
                    <a:pt x="42" y="78"/>
                  </a:lnTo>
                  <a:lnTo>
                    <a:pt x="38" y="82"/>
                  </a:lnTo>
                  <a:lnTo>
                    <a:pt x="32" y="82"/>
                  </a:lnTo>
                  <a:lnTo>
                    <a:pt x="28" y="84"/>
                  </a:lnTo>
                  <a:lnTo>
                    <a:pt x="24" y="84"/>
                  </a:lnTo>
                  <a:lnTo>
                    <a:pt x="23" y="86"/>
                  </a:lnTo>
                  <a:lnTo>
                    <a:pt x="17" y="88"/>
                  </a:lnTo>
                  <a:lnTo>
                    <a:pt x="11" y="90"/>
                  </a:lnTo>
                  <a:lnTo>
                    <a:pt x="9" y="90"/>
                  </a:lnTo>
                  <a:lnTo>
                    <a:pt x="7" y="92"/>
                  </a:lnTo>
                  <a:lnTo>
                    <a:pt x="4" y="94"/>
                  </a:lnTo>
                  <a:lnTo>
                    <a:pt x="2" y="97"/>
                  </a:lnTo>
                  <a:lnTo>
                    <a:pt x="0" y="103"/>
                  </a:lnTo>
                  <a:lnTo>
                    <a:pt x="0" y="109"/>
                  </a:lnTo>
                  <a:lnTo>
                    <a:pt x="0" y="113"/>
                  </a:lnTo>
                  <a:lnTo>
                    <a:pt x="0" y="116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0" y="130"/>
                  </a:lnTo>
                  <a:lnTo>
                    <a:pt x="0" y="135"/>
                  </a:lnTo>
                  <a:lnTo>
                    <a:pt x="0" y="141"/>
                  </a:lnTo>
                  <a:lnTo>
                    <a:pt x="0" y="149"/>
                  </a:lnTo>
                  <a:lnTo>
                    <a:pt x="0" y="151"/>
                  </a:lnTo>
                  <a:lnTo>
                    <a:pt x="0" y="156"/>
                  </a:lnTo>
                  <a:lnTo>
                    <a:pt x="0" y="158"/>
                  </a:lnTo>
                  <a:lnTo>
                    <a:pt x="0" y="162"/>
                  </a:lnTo>
                  <a:lnTo>
                    <a:pt x="0" y="166"/>
                  </a:lnTo>
                  <a:lnTo>
                    <a:pt x="0" y="170"/>
                  </a:lnTo>
                  <a:lnTo>
                    <a:pt x="0" y="173"/>
                  </a:lnTo>
                  <a:lnTo>
                    <a:pt x="0" y="177"/>
                  </a:lnTo>
                  <a:lnTo>
                    <a:pt x="0" y="183"/>
                  </a:lnTo>
                  <a:lnTo>
                    <a:pt x="0" y="187"/>
                  </a:lnTo>
                  <a:lnTo>
                    <a:pt x="0" y="192"/>
                  </a:lnTo>
                  <a:lnTo>
                    <a:pt x="0" y="198"/>
                  </a:lnTo>
                  <a:lnTo>
                    <a:pt x="0" y="204"/>
                  </a:lnTo>
                  <a:lnTo>
                    <a:pt x="2" y="210"/>
                  </a:lnTo>
                  <a:lnTo>
                    <a:pt x="2" y="215"/>
                  </a:lnTo>
                  <a:lnTo>
                    <a:pt x="2" y="221"/>
                  </a:lnTo>
                  <a:lnTo>
                    <a:pt x="2" y="227"/>
                  </a:lnTo>
                  <a:lnTo>
                    <a:pt x="2" y="232"/>
                  </a:lnTo>
                  <a:lnTo>
                    <a:pt x="2" y="240"/>
                  </a:lnTo>
                  <a:lnTo>
                    <a:pt x="2" y="246"/>
                  </a:lnTo>
                  <a:lnTo>
                    <a:pt x="2" y="253"/>
                  </a:lnTo>
                  <a:lnTo>
                    <a:pt x="2" y="259"/>
                  </a:lnTo>
                  <a:lnTo>
                    <a:pt x="2" y="267"/>
                  </a:lnTo>
                  <a:lnTo>
                    <a:pt x="2" y="274"/>
                  </a:lnTo>
                  <a:lnTo>
                    <a:pt x="2" y="280"/>
                  </a:lnTo>
                  <a:lnTo>
                    <a:pt x="2" y="288"/>
                  </a:lnTo>
                  <a:lnTo>
                    <a:pt x="2" y="295"/>
                  </a:lnTo>
                  <a:lnTo>
                    <a:pt x="4" y="303"/>
                  </a:lnTo>
                  <a:lnTo>
                    <a:pt x="4" y="308"/>
                  </a:lnTo>
                  <a:lnTo>
                    <a:pt x="4" y="316"/>
                  </a:lnTo>
                  <a:lnTo>
                    <a:pt x="4" y="324"/>
                  </a:lnTo>
                  <a:lnTo>
                    <a:pt x="4" y="331"/>
                  </a:lnTo>
                  <a:lnTo>
                    <a:pt x="4" y="337"/>
                  </a:lnTo>
                  <a:lnTo>
                    <a:pt x="4" y="345"/>
                  </a:lnTo>
                  <a:lnTo>
                    <a:pt x="4" y="350"/>
                  </a:lnTo>
                  <a:lnTo>
                    <a:pt x="5" y="358"/>
                  </a:lnTo>
                  <a:lnTo>
                    <a:pt x="5" y="365"/>
                  </a:lnTo>
                  <a:lnTo>
                    <a:pt x="5" y="371"/>
                  </a:lnTo>
                  <a:lnTo>
                    <a:pt x="5" y="379"/>
                  </a:lnTo>
                  <a:lnTo>
                    <a:pt x="5" y="384"/>
                  </a:lnTo>
                  <a:lnTo>
                    <a:pt x="7" y="390"/>
                  </a:lnTo>
                  <a:lnTo>
                    <a:pt x="7" y="398"/>
                  </a:lnTo>
                  <a:lnTo>
                    <a:pt x="7" y="403"/>
                  </a:lnTo>
                  <a:lnTo>
                    <a:pt x="7" y="409"/>
                  </a:lnTo>
                  <a:lnTo>
                    <a:pt x="9" y="415"/>
                  </a:lnTo>
                  <a:lnTo>
                    <a:pt x="9" y="422"/>
                  </a:lnTo>
                  <a:lnTo>
                    <a:pt x="9" y="426"/>
                  </a:lnTo>
                  <a:lnTo>
                    <a:pt x="9" y="432"/>
                  </a:lnTo>
                  <a:lnTo>
                    <a:pt x="11" y="436"/>
                  </a:lnTo>
                  <a:lnTo>
                    <a:pt x="11" y="441"/>
                  </a:lnTo>
                  <a:lnTo>
                    <a:pt x="11" y="447"/>
                  </a:lnTo>
                  <a:lnTo>
                    <a:pt x="11" y="451"/>
                  </a:lnTo>
                  <a:lnTo>
                    <a:pt x="13" y="455"/>
                  </a:lnTo>
                  <a:lnTo>
                    <a:pt x="13" y="461"/>
                  </a:lnTo>
                  <a:lnTo>
                    <a:pt x="15" y="466"/>
                  </a:lnTo>
                  <a:lnTo>
                    <a:pt x="17" y="472"/>
                  </a:lnTo>
                  <a:lnTo>
                    <a:pt x="17" y="476"/>
                  </a:lnTo>
                  <a:lnTo>
                    <a:pt x="19" y="480"/>
                  </a:lnTo>
                  <a:lnTo>
                    <a:pt x="21" y="481"/>
                  </a:lnTo>
                  <a:lnTo>
                    <a:pt x="24" y="483"/>
                  </a:lnTo>
                  <a:lnTo>
                    <a:pt x="28" y="487"/>
                  </a:lnTo>
                  <a:lnTo>
                    <a:pt x="36" y="489"/>
                  </a:lnTo>
                  <a:lnTo>
                    <a:pt x="40" y="493"/>
                  </a:lnTo>
                  <a:lnTo>
                    <a:pt x="49" y="497"/>
                  </a:lnTo>
                  <a:lnTo>
                    <a:pt x="51" y="499"/>
                  </a:lnTo>
                  <a:lnTo>
                    <a:pt x="57" y="500"/>
                  </a:lnTo>
                  <a:lnTo>
                    <a:pt x="61" y="502"/>
                  </a:lnTo>
                  <a:lnTo>
                    <a:pt x="66" y="504"/>
                  </a:lnTo>
                  <a:lnTo>
                    <a:pt x="70" y="506"/>
                  </a:lnTo>
                  <a:lnTo>
                    <a:pt x="74" y="508"/>
                  </a:lnTo>
                  <a:lnTo>
                    <a:pt x="80" y="510"/>
                  </a:lnTo>
                  <a:lnTo>
                    <a:pt x="85" y="514"/>
                  </a:lnTo>
                  <a:lnTo>
                    <a:pt x="89" y="516"/>
                  </a:lnTo>
                  <a:lnTo>
                    <a:pt x="95" y="518"/>
                  </a:lnTo>
                  <a:lnTo>
                    <a:pt x="99" y="519"/>
                  </a:lnTo>
                  <a:lnTo>
                    <a:pt x="106" y="521"/>
                  </a:lnTo>
                  <a:lnTo>
                    <a:pt x="110" y="523"/>
                  </a:lnTo>
                  <a:lnTo>
                    <a:pt x="116" y="527"/>
                  </a:lnTo>
                  <a:lnTo>
                    <a:pt x="121" y="529"/>
                  </a:lnTo>
                  <a:lnTo>
                    <a:pt x="127" y="531"/>
                  </a:lnTo>
                  <a:lnTo>
                    <a:pt x="133" y="533"/>
                  </a:lnTo>
                  <a:lnTo>
                    <a:pt x="139" y="535"/>
                  </a:lnTo>
                  <a:lnTo>
                    <a:pt x="144" y="537"/>
                  </a:lnTo>
                  <a:lnTo>
                    <a:pt x="150" y="540"/>
                  </a:lnTo>
                  <a:lnTo>
                    <a:pt x="156" y="542"/>
                  </a:lnTo>
                  <a:lnTo>
                    <a:pt x="161" y="544"/>
                  </a:lnTo>
                  <a:lnTo>
                    <a:pt x="167" y="546"/>
                  </a:lnTo>
                  <a:lnTo>
                    <a:pt x="173" y="548"/>
                  </a:lnTo>
                  <a:lnTo>
                    <a:pt x="177" y="550"/>
                  </a:lnTo>
                  <a:lnTo>
                    <a:pt x="182" y="554"/>
                  </a:lnTo>
                  <a:lnTo>
                    <a:pt x="188" y="556"/>
                  </a:lnTo>
                  <a:lnTo>
                    <a:pt x="194" y="557"/>
                  </a:lnTo>
                  <a:lnTo>
                    <a:pt x="197" y="557"/>
                  </a:lnTo>
                  <a:lnTo>
                    <a:pt x="203" y="561"/>
                  </a:lnTo>
                  <a:lnTo>
                    <a:pt x="207" y="561"/>
                  </a:lnTo>
                  <a:lnTo>
                    <a:pt x="213" y="563"/>
                  </a:lnTo>
                  <a:lnTo>
                    <a:pt x="216" y="565"/>
                  </a:lnTo>
                  <a:lnTo>
                    <a:pt x="222" y="567"/>
                  </a:lnTo>
                  <a:lnTo>
                    <a:pt x="226" y="569"/>
                  </a:lnTo>
                  <a:lnTo>
                    <a:pt x="232" y="571"/>
                  </a:lnTo>
                  <a:lnTo>
                    <a:pt x="234" y="571"/>
                  </a:lnTo>
                  <a:lnTo>
                    <a:pt x="239" y="575"/>
                  </a:lnTo>
                  <a:lnTo>
                    <a:pt x="241" y="575"/>
                  </a:lnTo>
                  <a:lnTo>
                    <a:pt x="245" y="576"/>
                  </a:lnTo>
                  <a:lnTo>
                    <a:pt x="253" y="578"/>
                  </a:lnTo>
                  <a:lnTo>
                    <a:pt x="258" y="580"/>
                  </a:lnTo>
                  <a:lnTo>
                    <a:pt x="260" y="582"/>
                  </a:lnTo>
                  <a:lnTo>
                    <a:pt x="264" y="584"/>
                  </a:lnTo>
                  <a:lnTo>
                    <a:pt x="266" y="584"/>
                  </a:lnTo>
                  <a:lnTo>
                    <a:pt x="268" y="584"/>
                  </a:lnTo>
                  <a:lnTo>
                    <a:pt x="256" y="550"/>
                  </a:lnTo>
                  <a:lnTo>
                    <a:pt x="256" y="5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505" name="Freeform 97"/>
            <p:cNvSpPr>
              <a:spLocks/>
            </p:cNvSpPr>
            <p:nvPr/>
          </p:nvSpPr>
          <p:spPr bwMode="auto">
            <a:xfrm>
              <a:off x="2777" y="2306"/>
              <a:ext cx="161" cy="243"/>
            </a:xfrm>
            <a:custGeom>
              <a:avLst/>
              <a:gdLst>
                <a:gd name="T0" fmla="*/ 32 w 323"/>
                <a:gd name="T1" fmla="*/ 443 h 485"/>
                <a:gd name="T2" fmla="*/ 32 w 323"/>
                <a:gd name="T3" fmla="*/ 418 h 485"/>
                <a:gd name="T4" fmla="*/ 30 w 323"/>
                <a:gd name="T5" fmla="*/ 388 h 485"/>
                <a:gd name="T6" fmla="*/ 30 w 323"/>
                <a:gd name="T7" fmla="*/ 350 h 485"/>
                <a:gd name="T8" fmla="*/ 28 w 323"/>
                <a:gd name="T9" fmla="*/ 310 h 485"/>
                <a:gd name="T10" fmla="*/ 28 w 323"/>
                <a:gd name="T11" fmla="*/ 266 h 485"/>
                <a:gd name="T12" fmla="*/ 26 w 323"/>
                <a:gd name="T13" fmla="*/ 222 h 485"/>
                <a:gd name="T14" fmla="*/ 26 w 323"/>
                <a:gd name="T15" fmla="*/ 182 h 485"/>
                <a:gd name="T16" fmla="*/ 26 w 323"/>
                <a:gd name="T17" fmla="*/ 146 h 485"/>
                <a:gd name="T18" fmla="*/ 26 w 323"/>
                <a:gd name="T19" fmla="*/ 118 h 485"/>
                <a:gd name="T20" fmla="*/ 26 w 323"/>
                <a:gd name="T21" fmla="*/ 97 h 485"/>
                <a:gd name="T22" fmla="*/ 30 w 323"/>
                <a:gd name="T23" fmla="*/ 85 h 485"/>
                <a:gd name="T24" fmla="*/ 53 w 323"/>
                <a:gd name="T25" fmla="*/ 78 h 485"/>
                <a:gd name="T26" fmla="*/ 74 w 323"/>
                <a:gd name="T27" fmla="*/ 72 h 485"/>
                <a:gd name="T28" fmla="*/ 100 w 323"/>
                <a:gd name="T29" fmla="*/ 66 h 485"/>
                <a:gd name="T30" fmla="*/ 127 w 323"/>
                <a:gd name="T31" fmla="*/ 59 h 485"/>
                <a:gd name="T32" fmla="*/ 158 w 323"/>
                <a:gd name="T33" fmla="*/ 53 h 485"/>
                <a:gd name="T34" fmla="*/ 188 w 323"/>
                <a:gd name="T35" fmla="*/ 43 h 485"/>
                <a:gd name="T36" fmla="*/ 215 w 323"/>
                <a:gd name="T37" fmla="*/ 38 h 485"/>
                <a:gd name="T38" fmla="*/ 241 w 323"/>
                <a:gd name="T39" fmla="*/ 30 h 485"/>
                <a:gd name="T40" fmla="*/ 262 w 323"/>
                <a:gd name="T41" fmla="*/ 24 h 485"/>
                <a:gd name="T42" fmla="*/ 283 w 323"/>
                <a:gd name="T43" fmla="*/ 21 h 485"/>
                <a:gd name="T44" fmla="*/ 300 w 323"/>
                <a:gd name="T45" fmla="*/ 416 h 485"/>
                <a:gd name="T46" fmla="*/ 321 w 323"/>
                <a:gd name="T47" fmla="*/ 401 h 485"/>
                <a:gd name="T48" fmla="*/ 323 w 323"/>
                <a:gd name="T49" fmla="*/ 382 h 485"/>
                <a:gd name="T50" fmla="*/ 321 w 323"/>
                <a:gd name="T51" fmla="*/ 363 h 485"/>
                <a:gd name="T52" fmla="*/ 319 w 323"/>
                <a:gd name="T53" fmla="*/ 336 h 485"/>
                <a:gd name="T54" fmla="*/ 319 w 323"/>
                <a:gd name="T55" fmla="*/ 304 h 485"/>
                <a:gd name="T56" fmla="*/ 317 w 323"/>
                <a:gd name="T57" fmla="*/ 266 h 485"/>
                <a:gd name="T58" fmla="*/ 315 w 323"/>
                <a:gd name="T59" fmla="*/ 226 h 485"/>
                <a:gd name="T60" fmla="*/ 313 w 323"/>
                <a:gd name="T61" fmla="*/ 186 h 485"/>
                <a:gd name="T62" fmla="*/ 312 w 323"/>
                <a:gd name="T63" fmla="*/ 146 h 485"/>
                <a:gd name="T64" fmla="*/ 310 w 323"/>
                <a:gd name="T65" fmla="*/ 108 h 485"/>
                <a:gd name="T66" fmla="*/ 308 w 323"/>
                <a:gd name="T67" fmla="*/ 74 h 485"/>
                <a:gd name="T68" fmla="*/ 306 w 323"/>
                <a:gd name="T69" fmla="*/ 45 h 485"/>
                <a:gd name="T70" fmla="*/ 306 w 323"/>
                <a:gd name="T71" fmla="*/ 24 h 485"/>
                <a:gd name="T72" fmla="*/ 302 w 323"/>
                <a:gd name="T73" fmla="*/ 5 h 485"/>
                <a:gd name="T74" fmla="*/ 285 w 323"/>
                <a:gd name="T75" fmla="*/ 0 h 485"/>
                <a:gd name="T76" fmla="*/ 260 w 323"/>
                <a:gd name="T77" fmla="*/ 2 h 485"/>
                <a:gd name="T78" fmla="*/ 3 w 323"/>
                <a:gd name="T79" fmla="*/ 76 h 485"/>
                <a:gd name="T80" fmla="*/ 2 w 323"/>
                <a:gd name="T81" fmla="*/ 99 h 485"/>
                <a:gd name="T82" fmla="*/ 2 w 323"/>
                <a:gd name="T83" fmla="*/ 131 h 485"/>
                <a:gd name="T84" fmla="*/ 0 w 323"/>
                <a:gd name="T85" fmla="*/ 169 h 485"/>
                <a:gd name="T86" fmla="*/ 0 w 323"/>
                <a:gd name="T87" fmla="*/ 213 h 485"/>
                <a:gd name="T88" fmla="*/ 0 w 323"/>
                <a:gd name="T89" fmla="*/ 260 h 485"/>
                <a:gd name="T90" fmla="*/ 0 w 323"/>
                <a:gd name="T91" fmla="*/ 306 h 485"/>
                <a:gd name="T92" fmla="*/ 0 w 323"/>
                <a:gd name="T93" fmla="*/ 353 h 485"/>
                <a:gd name="T94" fmla="*/ 0 w 323"/>
                <a:gd name="T95" fmla="*/ 393 h 485"/>
                <a:gd name="T96" fmla="*/ 2 w 323"/>
                <a:gd name="T97" fmla="*/ 431 h 485"/>
                <a:gd name="T98" fmla="*/ 3 w 323"/>
                <a:gd name="T99" fmla="*/ 460 h 485"/>
                <a:gd name="T100" fmla="*/ 7 w 323"/>
                <a:gd name="T101" fmla="*/ 479 h 485"/>
                <a:gd name="T102" fmla="*/ 17 w 323"/>
                <a:gd name="T103" fmla="*/ 485 h 485"/>
                <a:gd name="T104" fmla="*/ 45 w 323"/>
                <a:gd name="T105" fmla="*/ 481 h 485"/>
                <a:gd name="T106" fmla="*/ 70 w 323"/>
                <a:gd name="T107" fmla="*/ 475 h 485"/>
                <a:gd name="T108" fmla="*/ 99 w 323"/>
                <a:gd name="T109" fmla="*/ 469 h 485"/>
                <a:gd name="T110" fmla="*/ 129 w 323"/>
                <a:gd name="T111" fmla="*/ 460 h 485"/>
                <a:gd name="T112" fmla="*/ 159 w 323"/>
                <a:gd name="T113" fmla="*/ 452 h 485"/>
                <a:gd name="T114" fmla="*/ 188 w 323"/>
                <a:gd name="T115" fmla="*/ 445 h 485"/>
                <a:gd name="T116" fmla="*/ 216 w 323"/>
                <a:gd name="T117" fmla="*/ 437 h 485"/>
                <a:gd name="T118" fmla="*/ 241 w 323"/>
                <a:gd name="T119" fmla="*/ 431 h 485"/>
                <a:gd name="T120" fmla="*/ 266 w 323"/>
                <a:gd name="T121" fmla="*/ 424 h 485"/>
                <a:gd name="T122" fmla="*/ 281 w 323"/>
                <a:gd name="T123" fmla="*/ 399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23" h="485">
                  <a:moveTo>
                    <a:pt x="34" y="460"/>
                  </a:moveTo>
                  <a:lnTo>
                    <a:pt x="32" y="458"/>
                  </a:lnTo>
                  <a:lnTo>
                    <a:pt x="32" y="454"/>
                  </a:lnTo>
                  <a:lnTo>
                    <a:pt x="32" y="450"/>
                  </a:lnTo>
                  <a:lnTo>
                    <a:pt x="32" y="443"/>
                  </a:lnTo>
                  <a:lnTo>
                    <a:pt x="32" y="439"/>
                  </a:lnTo>
                  <a:lnTo>
                    <a:pt x="32" y="433"/>
                  </a:lnTo>
                  <a:lnTo>
                    <a:pt x="32" y="429"/>
                  </a:lnTo>
                  <a:lnTo>
                    <a:pt x="32" y="424"/>
                  </a:lnTo>
                  <a:lnTo>
                    <a:pt x="32" y="418"/>
                  </a:lnTo>
                  <a:lnTo>
                    <a:pt x="32" y="412"/>
                  </a:lnTo>
                  <a:lnTo>
                    <a:pt x="32" y="407"/>
                  </a:lnTo>
                  <a:lnTo>
                    <a:pt x="32" y="401"/>
                  </a:lnTo>
                  <a:lnTo>
                    <a:pt x="30" y="393"/>
                  </a:lnTo>
                  <a:lnTo>
                    <a:pt x="30" y="388"/>
                  </a:lnTo>
                  <a:lnTo>
                    <a:pt x="30" y="380"/>
                  </a:lnTo>
                  <a:lnTo>
                    <a:pt x="30" y="372"/>
                  </a:lnTo>
                  <a:lnTo>
                    <a:pt x="30" y="365"/>
                  </a:lnTo>
                  <a:lnTo>
                    <a:pt x="30" y="357"/>
                  </a:lnTo>
                  <a:lnTo>
                    <a:pt x="30" y="350"/>
                  </a:lnTo>
                  <a:lnTo>
                    <a:pt x="30" y="342"/>
                  </a:lnTo>
                  <a:lnTo>
                    <a:pt x="28" y="332"/>
                  </a:lnTo>
                  <a:lnTo>
                    <a:pt x="28" y="325"/>
                  </a:lnTo>
                  <a:lnTo>
                    <a:pt x="28" y="317"/>
                  </a:lnTo>
                  <a:lnTo>
                    <a:pt x="28" y="310"/>
                  </a:lnTo>
                  <a:lnTo>
                    <a:pt x="28" y="300"/>
                  </a:lnTo>
                  <a:lnTo>
                    <a:pt x="28" y="291"/>
                  </a:lnTo>
                  <a:lnTo>
                    <a:pt x="28" y="283"/>
                  </a:lnTo>
                  <a:lnTo>
                    <a:pt x="28" y="274"/>
                  </a:lnTo>
                  <a:lnTo>
                    <a:pt x="28" y="266"/>
                  </a:lnTo>
                  <a:lnTo>
                    <a:pt x="28" y="256"/>
                  </a:lnTo>
                  <a:lnTo>
                    <a:pt x="28" y="247"/>
                  </a:lnTo>
                  <a:lnTo>
                    <a:pt x="28" y="239"/>
                  </a:lnTo>
                  <a:lnTo>
                    <a:pt x="26" y="232"/>
                  </a:lnTo>
                  <a:lnTo>
                    <a:pt x="26" y="222"/>
                  </a:lnTo>
                  <a:lnTo>
                    <a:pt x="26" y="215"/>
                  </a:lnTo>
                  <a:lnTo>
                    <a:pt x="26" y="207"/>
                  </a:lnTo>
                  <a:lnTo>
                    <a:pt x="26" y="197"/>
                  </a:lnTo>
                  <a:lnTo>
                    <a:pt x="26" y="190"/>
                  </a:lnTo>
                  <a:lnTo>
                    <a:pt x="26" y="182"/>
                  </a:lnTo>
                  <a:lnTo>
                    <a:pt x="26" y="175"/>
                  </a:lnTo>
                  <a:lnTo>
                    <a:pt x="26" y="167"/>
                  </a:lnTo>
                  <a:lnTo>
                    <a:pt x="26" y="159"/>
                  </a:lnTo>
                  <a:lnTo>
                    <a:pt x="26" y="154"/>
                  </a:lnTo>
                  <a:lnTo>
                    <a:pt x="26" y="146"/>
                  </a:lnTo>
                  <a:lnTo>
                    <a:pt x="26" y="140"/>
                  </a:lnTo>
                  <a:lnTo>
                    <a:pt x="26" y="133"/>
                  </a:lnTo>
                  <a:lnTo>
                    <a:pt x="26" y="127"/>
                  </a:lnTo>
                  <a:lnTo>
                    <a:pt x="26" y="121"/>
                  </a:lnTo>
                  <a:lnTo>
                    <a:pt x="26" y="118"/>
                  </a:lnTo>
                  <a:lnTo>
                    <a:pt x="26" y="112"/>
                  </a:lnTo>
                  <a:lnTo>
                    <a:pt x="26" y="108"/>
                  </a:lnTo>
                  <a:lnTo>
                    <a:pt x="26" y="104"/>
                  </a:lnTo>
                  <a:lnTo>
                    <a:pt x="26" y="101"/>
                  </a:lnTo>
                  <a:lnTo>
                    <a:pt x="26" y="97"/>
                  </a:lnTo>
                  <a:lnTo>
                    <a:pt x="26" y="93"/>
                  </a:lnTo>
                  <a:lnTo>
                    <a:pt x="28" y="91"/>
                  </a:lnTo>
                  <a:lnTo>
                    <a:pt x="28" y="89"/>
                  </a:lnTo>
                  <a:lnTo>
                    <a:pt x="30" y="87"/>
                  </a:lnTo>
                  <a:lnTo>
                    <a:pt x="30" y="85"/>
                  </a:lnTo>
                  <a:lnTo>
                    <a:pt x="32" y="85"/>
                  </a:lnTo>
                  <a:lnTo>
                    <a:pt x="36" y="83"/>
                  </a:lnTo>
                  <a:lnTo>
                    <a:pt x="42" y="83"/>
                  </a:lnTo>
                  <a:lnTo>
                    <a:pt x="47" y="80"/>
                  </a:lnTo>
                  <a:lnTo>
                    <a:pt x="53" y="78"/>
                  </a:lnTo>
                  <a:lnTo>
                    <a:pt x="57" y="78"/>
                  </a:lnTo>
                  <a:lnTo>
                    <a:pt x="61" y="76"/>
                  </a:lnTo>
                  <a:lnTo>
                    <a:pt x="64" y="76"/>
                  </a:lnTo>
                  <a:lnTo>
                    <a:pt x="70" y="74"/>
                  </a:lnTo>
                  <a:lnTo>
                    <a:pt x="74" y="72"/>
                  </a:lnTo>
                  <a:lnTo>
                    <a:pt x="80" y="72"/>
                  </a:lnTo>
                  <a:lnTo>
                    <a:pt x="83" y="70"/>
                  </a:lnTo>
                  <a:lnTo>
                    <a:pt x="89" y="68"/>
                  </a:lnTo>
                  <a:lnTo>
                    <a:pt x="95" y="66"/>
                  </a:lnTo>
                  <a:lnTo>
                    <a:pt x="100" y="66"/>
                  </a:lnTo>
                  <a:lnTo>
                    <a:pt x="104" y="64"/>
                  </a:lnTo>
                  <a:lnTo>
                    <a:pt x="110" y="64"/>
                  </a:lnTo>
                  <a:lnTo>
                    <a:pt x="116" y="63"/>
                  </a:lnTo>
                  <a:lnTo>
                    <a:pt x="121" y="61"/>
                  </a:lnTo>
                  <a:lnTo>
                    <a:pt x="127" y="59"/>
                  </a:lnTo>
                  <a:lnTo>
                    <a:pt x="135" y="59"/>
                  </a:lnTo>
                  <a:lnTo>
                    <a:pt x="138" y="57"/>
                  </a:lnTo>
                  <a:lnTo>
                    <a:pt x="146" y="55"/>
                  </a:lnTo>
                  <a:lnTo>
                    <a:pt x="152" y="53"/>
                  </a:lnTo>
                  <a:lnTo>
                    <a:pt x="158" y="53"/>
                  </a:lnTo>
                  <a:lnTo>
                    <a:pt x="163" y="51"/>
                  </a:lnTo>
                  <a:lnTo>
                    <a:pt x="169" y="49"/>
                  </a:lnTo>
                  <a:lnTo>
                    <a:pt x="175" y="47"/>
                  </a:lnTo>
                  <a:lnTo>
                    <a:pt x="182" y="45"/>
                  </a:lnTo>
                  <a:lnTo>
                    <a:pt x="188" y="43"/>
                  </a:lnTo>
                  <a:lnTo>
                    <a:pt x="192" y="42"/>
                  </a:lnTo>
                  <a:lnTo>
                    <a:pt x="197" y="42"/>
                  </a:lnTo>
                  <a:lnTo>
                    <a:pt x="205" y="40"/>
                  </a:lnTo>
                  <a:lnTo>
                    <a:pt x="209" y="38"/>
                  </a:lnTo>
                  <a:lnTo>
                    <a:pt x="215" y="38"/>
                  </a:lnTo>
                  <a:lnTo>
                    <a:pt x="220" y="34"/>
                  </a:lnTo>
                  <a:lnTo>
                    <a:pt x="226" y="34"/>
                  </a:lnTo>
                  <a:lnTo>
                    <a:pt x="230" y="32"/>
                  </a:lnTo>
                  <a:lnTo>
                    <a:pt x="235" y="32"/>
                  </a:lnTo>
                  <a:lnTo>
                    <a:pt x="241" y="30"/>
                  </a:lnTo>
                  <a:lnTo>
                    <a:pt x="245" y="30"/>
                  </a:lnTo>
                  <a:lnTo>
                    <a:pt x="249" y="28"/>
                  </a:lnTo>
                  <a:lnTo>
                    <a:pt x="253" y="26"/>
                  </a:lnTo>
                  <a:lnTo>
                    <a:pt x="256" y="26"/>
                  </a:lnTo>
                  <a:lnTo>
                    <a:pt x="262" y="24"/>
                  </a:lnTo>
                  <a:lnTo>
                    <a:pt x="268" y="24"/>
                  </a:lnTo>
                  <a:lnTo>
                    <a:pt x="274" y="23"/>
                  </a:lnTo>
                  <a:lnTo>
                    <a:pt x="277" y="21"/>
                  </a:lnTo>
                  <a:lnTo>
                    <a:pt x="281" y="21"/>
                  </a:lnTo>
                  <a:lnTo>
                    <a:pt x="283" y="21"/>
                  </a:lnTo>
                  <a:lnTo>
                    <a:pt x="285" y="21"/>
                  </a:lnTo>
                  <a:lnTo>
                    <a:pt x="289" y="412"/>
                  </a:lnTo>
                  <a:lnTo>
                    <a:pt x="291" y="412"/>
                  </a:lnTo>
                  <a:lnTo>
                    <a:pt x="294" y="414"/>
                  </a:lnTo>
                  <a:lnTo>
                    <a:pt x="300" y="416"/>
                  </a:lnTo>
                  <a:lnTo>
                    <a:pt x="306" y="418"/>
                  </a:lnTo>
                  <a:lnTo>
                    <a:pt x="312" y="416"/>
                  </a:lnTo>
                  <a:lnTo>
                    <a:pt x="317" y="412"/>
                  </a:lnTo>
                  <a:lnTo>
                    <a:pt x="319" y="407"/>
                  </a:lnTo>
                  <a:lnTo>
                    <a:pt x="321" y="401"/>
                  </a:lnTo>
                  <a:lnTo>
                    <a:pt x="321" y="397"/>
                  </a:lnTo>
                  <a:lnTo>
                    <a:pt x="323" y="393"/>
                  </a:lnTo>
                  <a:lnTo>
                    <a:pt x="323" y="389"/>
                  </a:lnTo>
                  <a:lnTo>
                    <a:pt x="323" y="386"/>
                  </a:lnTo>
                  <a:lnTo>
                    <a:pt x="323" y="382"/>
                  </a:lnTo>
                  <a:lnTo>
                    <a:pt x="323" y="380"/>
                  </a:lnTo>
                  <a:lnTo>
                    <a:pt x="321" y="374"/>
                  </a:lnTo>
                  <a:lnTo>
                    <a:pt x="321" y="372"/>
                  </a:lnTo>
                  <a:lnTo>
                    <a:pt x="321" y="367"/>
                  </a:lnTo>
                  <a:lnTo>
                    <a:pt x="321" y="363"/>
                  </a:lnTo>
                  <a:lnTo>
                    <a:pt x="321" y="359"/>
                  </a:lnTo>
                  <a:lnTo>
                    <a:pt x="321" y="353"/>
                  </a:lnTo>
                  <a:lnTo>
                    <a:pt x="319" y="348"/>
                  </a:lnTo>
                  <a:lnTo>
                    <a:pt x="319" y="342"/>
                  </a:lnTo>
                  <a:lnTo>
                    <a:pt x="319" y="336"/>
                  </a:lnTo>
                  <a:lnTo>
                    <a:pt x="319" y="331"/>
                  </a:lnTo>
                  <a:lnTo>
                    <a:pt x="319" y="323"/>
                  </a:lnTo>
                  <a:lnTo>
                    <a:pt x="319" y="317"/>
                  </a:lnTo>
                  <a:lnTo>
                    <a:pt x="319" y="310"/>
                  </a:lnTo>
                  <a:lnTo>
                    <a:pt x="319" y="304"/>
                  </a:lnTo>
                  <a:lnTo>
                    <a:pt x="319" y="296"/>
                  </a:lnTo>
                  <a:lnTo>
                    <a:pt x="317" y="289"/>
                  </a:lnTo>
                  <a:lnTo>
                    <a:pt x="317" y="281"/>
                  </a:lnTo>
                  <a:lnTo>
                    <a:pt x="317" y="274"/>
                  </a:lnTo>
                  <a:lnTo>
                    <a:pt x="317" y="266"/>
                  </a:lnTo>
                  <a:lnTo>
                    <a:pt x="317" y="258"/>
                  </a:lnTo>
                  <a:lnTo>
                    <a:pt x="317" y="251"/>
                  </a:lnTo>
                  <a:lnTo>
                    <a:pt x="317" y="243"/>
                  </a:lnTo>
                  <a:lnTo>
                    <a:pt x="315" y="234"/>
                  </a:lnTo>
                  <a:lnTo>
                    <a:pt x="315" y="226"/>
                  </a:lnTo>
                  <a:lnTo>
                    <a:pt x="315" y="218"/>
                  </a:lnTo>
                  <a:lnTo>
                    <a:pt x="315" y="211"/>
                  </a:lnTo>
                  <a:lnTo>
                    <a:pt x="315" y="203"/>
                  </a:lnTo>
                  <a:lnTo>
                    <a:pt x="313" y="194"/>
                  </a:lnTo>
                  <a:lnTo>
                    <a:pt x="313" y="186"/>
                  </a:lnTo>
                  <a:lnTo>
                    <a:pt x="313" y="178"/>
                  </a:lnTo>
                  <a:lnTo>
                    <a:pt x="313" y="171"/>
                  </a:lnTo>
                  <a:lnTo>
                    <a:pt x="312" y="161"/>
                  </a:lnTo>
                  <a:lnTo>
                    <a:pt x="312" y="154"/>
                  </a:lnTo>
                  <a:lnTo>
                    <a:pt x="312" y="146"/>
                  </a:lnTo>
                  <a:lnTo>
                    <a:pt x="312" y="137"/>
                  </a:lnTo>
                  <a:lnTo>
                    <a:pt x="312" y="131"/>
                  </a:lnTo>
                  <a:lnTo>
                    <a:pt x="310" y="121"/>
                  </a:lnTo>
                  <a:lnTo>
                    <a:pt x="310" y="116"/>
                  </a:lnTo>
                  <a:lnTo>
                    <a:pt x="310" y="108"/>
                  </a:lnTo>
                  <a:lnTo>
                    <a:pt x="310" y="101"/>
                  </a:lnTo>
                  <a:lnTo>
                    <a:pt x="310" y="93"/>
                  </a:lnTo>
                  <a:lnTo>
                    <a:pt x="310" y="87"/>
                  </a:lnTo>
                  <a:lnTo>
                    <a:pt x="308" y="80"/>
                  </a:lnTo>
                  <a:lnTo>
                    <a:pt x="308" y="74"/>
                  </a:lnTo>
                  <a:lnTo>
                    <a:pt x="308" y="68"/>
                  </a:lnTo>
                  <a:lnTo>
                    <a:pt x="308" y="63"/>
                  </a:lnTo>
                  <a:lnTo>
                    <a:pt x="308" y="57"/>
                  </a:lnTo>
                  <a:lnTo>
                    <a:pt x="308" y="51"/>
                  </a:lnTo>
                  <a:lnTo>
                    <a:pt x="306" y="45"/>
                  </a:lnTo>
                  <a:lnTo>
                    <a:pt x="306" y="40"/>
                  </a:lnTo>
                  <a:lnTo>
                    <a:pt x="306" y="34"/>
                  </a:lnTo>
                  <a:lnTo>
                    <a:pt x="306" y="30"/>
                  </a:lnTo>
                  <a:lnTo>
                    <a:pt x="306" y="26"/>
                  </a:lnTo>
                  <a:lnTo>
                    <a:pt x="306" y="24"/>
                  </a:lnTo>
                  <a:lnTo>
                    <a:pt x="306" y="17"/>
                  </a:lnTo>
                  <a:lnTo>
                    <a:pt x="306" y="13"/>
                  </a:lnTo>
                  <a:lnTo>
                    <a:pt x="306" y="9"/>
                  </a:lnTo>
                  <a:lnTo>
                    <a:pt x="306" y="7"/>
                  </a:lnTo>
                  <a:lnTo>
                    <a:pt x="302" y="5"/>
                  </a:lnTo>
                  <a:lnTo>
                    <a:pt x="300" y="4"/>
                  </a:lnTo>
                  <a:lnTo>
                    <a:pt x="296" y="0"/>
                  </a:lnTo>
                  <a:lnTo>
                    <a:pt x="293" y="0"/>
                  </a:lnTo>
                  <a:lnTo>
                    <a:pt x="289" y="0"/>
                  </a:lnTo>
                  <a:lnTo>
                    <a:pt x="285" y="0"/>
                  </a:lnTo>
                  <a:lnTo>
                    <a:pt x="281" y="0"/>
                  </a:lnTo>
                  <a:lnTo>
                    <a:pt x="277" y="0"/>
                  </a:lnTo>
                  <a:lnTo>
                    <a:pt x="272" y="0"/>
                  </a:lnTo>
                  <a:lnTo>
                    <a:pt x="266" y="2"/>
                  </a:lnTo>
                  <a:lnTo>
                    <a:pt x="260" y="2"/>
                  </a:lnTo>
                  <a:lnTo>
                    <a:pt x="254" y="4"/>
                  </a:lnTo>
                  <a:lnTo>
                    <a:pt x="5" y="66"/>
                  </a:lnTo>
                  <a:lnTo>
                    <a:pt x="5" y="68"/>
                  </a:lnTo>
                  <a:lnTo>
                    <a:pt x="3" y="72"/>
                  </a:lnTo>
                  <a:lnTo>
                    <a:pt x="3" y="76"/>
                  </a:lnTo>
                  <a:lnTo>
                    <a:pt x="3" y="80"/>
                  </a:lnTo>
                  <a:lnTo>
                    <a:pt x="2" y="83"/>
                  </a:lnTo>
                  <a:lnTo>
                    <a:pt x="2" y="89"/>
                  </a:lnTo>
                  <a:lnTo>
                    <a:pt x="2" y="93"/>
                  </a:lnTo>
                  <a:lnTo>
                    <a:pt x="2" y="99"/>
                  </a:lnTo>
                  <a:lnTo>
                    <a:pt x="2" y="104"/>
                  </a:lnTo>
                  <a:lnTo>
                    <a:pt x="2" y="110"/>
                  </a:lnTo>
                  <a:lnTo>
                    <a:pt x="2" y="118"/>
                  </a:lnTo>
                  <a:lnTo>
                    <a:pt x="2" y="123"/>
                  </a:lnTo>
                  <a:lnTo>
                    <a:pt x="2" y="131"/>
                  </a:lnTo>
                  <a:lnTo>
                    <a:pt x="2" y="139"/>
                  </a:lnTo>
                  <a:lnTo>
                    <a:pt x="0" y="146"/>
                  </a:lnTo>
                  <a:lnTo>
                    <a:pt x="0" y="154"/>
                  </a:lnTo>
                  <a:lnTo>
                    <a:pt x="0" y="161"/>
                  </a:lnTo>
                  <a:lnTo>
                    <a:pt x="0" y="169"/>
                  </a:lnTo>
                  <a:lnTo>
                    <a:pt x="0" y="178"/>
                  </a:lnTo>
                  <a:lnTo>
                    <a:pt x="0" y="186"/>
                  </a:lnTo>
                  <a:lnTo>
                    <a:pt x="0" y="196"/>
                  </a:lnTo>
                  <a:lnTo>
                    <a:pt x="0" y="205"/>
                  </a:lnTo>
                  <a:lnTo>
                    <a:pt x="0" y="213"/>
                  </a:lnTo>
                  <a:lnTo>
                    <a:pt x="0" y="222"/>
                  </a:lnTo>
                  <a:lnTo>
                    <a:pt x="0" y="232"/>
                  </a:lnTo>
                  <a:lnTo>
                    <a:pt x="0" y="241"/>
                  </a:lnTo>
                  <a:lnTo>
                    <a:pt x="0" y="251"/>
                  </a:lnTo>
                  <a:lnTo>
                    <a:pt x="0" y="260"/>
                  </a:lnTo>
                  <a:lnTo>
                    <a:pt x="0" y="270"/>
                  </a:lnTo>
                  <a:lnTo>
                    <a:pt x="0" y="279"/>
                  </a:lnTo>
                  <a:lnTo>
                    <a:pt x="0" y="289"/>
                  </a:lnTo>
                  <a:lnTo>
                    <a:pt x="0" y="298"/>
                  </a:lnTo>
                  <a:lnTo>
                    <a:pt x="0" y="306"/>
                  </a:lnTo>
                  <a:lnTo>
                    <a:pt x="0" y="317"/>
                  </a:lnTo>
                  <a:lnTo>
                    <a:pt x="0" y="325"/>
                  </a:lnTo>
                  <a:lnTo>
                    <a:pt x="0" y="334"/>
                  </a:lnTo>
                  <a:lnTo>
                    <a:pt x="0" y="344"/>
                  </a:lnTo>
                  <a:lnTo>
                    <a:pt x="0" y="353"/>
                  </a:lnTo>
                  <a:lnTo>
                    <a:pt x="0" y="361"/>
                  </a:lnTo>
                  <a:lnTo>
                    <a:pt x="0" y="370"/>
                  </a:lnTo>
                  <a:lnTo>
                    <a:pt x="0" y="378"/>
                  </a:lnTo>
                  <a:lnTo>
                    <a:pt x="0" y="386"/>
                  </a:lnTo>
                  <a:lnTo>
                    <a:pt x="0" y="393"/>
                  </a:lnTo>
                  <a:lnTo>
                    <a:pt x="2" y="403"/>
                  </a:lnTo>
                  <a:lnTo>
                    <a:pt x="2" y="410"/>
                  </a:lnTo>
                  <a:lnTo>
                    <a:pt x="2" y="418"/>
                  </a:lnTo>
                  <a:lnTo>
                    <a:pt x="2" y="424"/>
                  </a:lnTo>
                  <a:lnTo>
                    <a:pt x="2" y="431"/>
                  </a:lnTo>
                  <a:lnTo>
                    <a:pt x="2" y="437"/>
                  </a:lnTo>
                  <a:lnTo>
                    <a:pt x="3" y="445"/>
                  </a:lnTo>
                  <a:lnTo>
                    <a:pt x="3" y="448"/>
                  </a:lnTo>
                  <a:lnTo>
                    <a:pt x="3" y="454"/>
                  </a:lnTo>
                  <a:lnTo>
                    <a:pt x="3" y="460"/>
                  </a:lnTo>
                  <a:lnTo>
                    <a:pt x="5" y="464"/>
                  </a:lnTo>
                  <a:lnTo>
                    <a:pt x="5" y="467"/>
                  </a:lnTo>
                  <a:lnTo>
                    <a:pt x="5" y="471"/>
                  </a:lnTo>
                  <a:lnTo>
                    <a:pt x="5" y="475"/>
                  </a:lnTo>
                  <a:lnTo>
                    <a:pt x="7" y="479"/>
                  </a:lnTo>
                  <a:lnTo>
                    <a:pt x="7" y="483"/>
                  </a:lnTo>
                  <a:lnTo>
                    <a:pt x="9" y="485"/>
                  </a:lnTo>
                  <a:lnTo>
                    <a:pt x="11" y="485"/>
                  </a:lnTo>
                  <a:lnTo>
                    <a:pt x="13" y="485"/>
                  </a:lnTo>
                  <a:lnTo>
                    <a:pt x="17" y="485"/>
                  </a:lnTo>
                  <a:lnTo>
                    <a:pt x="24" y="485"/>
                  </a:lnTo>
                  <a:lnTo>
                    <a:pt x="30" y="483"/>
                  </a:lnTo>
                  <a:lnTo>
                    <a:pt x="38" y="483"/>
                  </a:lnTo>
                  <a:lnTo>
                    <a:pt x="42" y="481"/>
                  </a:lnTo>
                  <a:lnTo>
                    <a:pt x="45" y="481"/>
                  </a:lnTo>
                  <a:lnTo>
                    <a:pt x="51" y="479"/>
                  </a:lnTo>
                  <a:lnTo>
                    <a:pt x="55" y="479"/>
                  </a:lnTo>
                  <a:lnTo>
                    <a:pt x="61" y="477"/>
                  </a:lnTo>
                  <a:lnTo>
                    <a:pt x="64" y="477"/>
                  </a:lnTo>
                  <a:lnTo>
                    <a:pt x="70" y="475"/>
                  </a:lnTo>
                  <a:lnTo>
                    <a:pt x="76" y="475"/>
                  </a:lnTo>
                  <a:lnTo>
                    <a:pt x="81" y="471"/>
                  </a:lnTo>
                  <a:lnTo>
                    <a:pt x="87" y="471"/>
                  </a:lnTo>
                  <a:lnTo>
                    <a:pt x="91" y="469"/>
                  </a:lnTo>
                  <a:lnTo>
                    <a:pt x="99" y="469"/>
                  </a:lnTo>
                  <a:lnTo>
                    <a:pt x="104" y="466"/>
                  </a:lnTo>
                  <a:lnTo>
                    <a:pt x="110" y="466"/>
                  </a:lnTo>
                  <a:lnTo>
                    <a:pt x="116" y="464"/>
                  </a:lnTo>
                  <a:lnTo>
                    <a:pt x="121" y="462"/>
                  </a:lnTo>
                  <a:lnTo>
                    <a:pt x="129" y="460"/>
                  </a:lnTo>
                  <a:lnTo>
                    <a:pt x="135" y="460"/>
                  </a:lnTo>
                  <a:lnTo>
                    <a:pt x="140" y="458"/>
                  </a:lnTo>
                  <a:lnTo>
                    <a:pt x="148" y="456"/>
                  </a:lnTo>
                  <a:lnTo>
                    <a:pt x="154" y="454"/>
                  </a:lnTo>
                  <a:lnTo>
                    <a:pt x="159" y="452"/>
                  </a:lnTo>
                  <a:lnTo>
                    <a:pt x="165" y="450"/>
                  </a:lnTo>
                  <a:lnTo>
                    <a:pt x="171" y="450"/>
                  </a:lnTo>
                  <a:lnTo>
                    <a:pt x="177" y="448"/>
                  </a:lnTo>
                  <a:lnTo>
                    <a:pt x="182" y="447"/>
                  </a:lnTo>
                  <a:lnTo>
                    <a:pt x="188" y="445"/>
                  </a:lnTo>
                  <a:lnTo>
                    <a:pt x="196" y="443"/>
                  </a:lnTo>
                  <a:lnTo>
                    <a:pt x="199" y="441"/>
                  </a:lnTo>
                  <a:lnTo>
                    <a:pt x="205" y="439"/>
                  </a:lnTo>
                  <a:lnTo>
                    <a:pt x="211" y="439"/>
                  </a:lnTo>
                  <a:lnTo>
                    <a:pt x="216" y="437"/>
                  </a:lnTo>
                  <a:lnTo>
                    <a:pt x="222" y="435"/>
                  </a:lnTo>
                  <a:lnTo>
                    <a:pt x="226" y="435"/>
                  </a:lnTo>
                  <a:lnTo>
                    <a:pt x="232" y="433"/>
                  </a:lnTo>
                  <a:lnTo>
                    <a:pt x="237" y="433"/>
                  </a:lnTo>
                  <a:lnTo>
                    <a:pt x="241" y="431"/>
                  </a:lnTo>
                  <a:lnTo>
                    <a:pt x="245" y="429"/>
                  </a:lnTo>
                  <a:lnTo>
                    <a:pt x="249" y="428"/>
                  </a:lnTo>
                  <a:lnTo>
                    <a:pt x="253" y="428"/>
                  </a:lnTo>
                  <a:lnTo>
                    <a:pt x="260" y="426"/>
                  </a:lnTo>
                  <a:lnTo>
                    <a:pt x="266" y="424"/>
                  </a:lnTo>
                  <a:lnTo>
                    <a:pt x="270" y="422"/>
                  </a:lnTo>
                  <a:lnTo>
                    <a:pt x="274" y="422"/>
                  </a:lnTo>
                  <a:lnTo>
                    <a:pt x="275" y="422"/>
                  </a:lnTo>
                  <a:lnTo>
                    <a:pt x="277" y="422"/>
                  </a:lnTo>
                  <a:lnTo>
                    <a:pt x="281" y="399"/>
                  </a:lnTo>
                  <a:lnTo>
                    <a:pt x="34" y="460"/>
                  </a:lnTo>
                  <a:lnTo>
                    <a:pt x="34" y="4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506" name="Freeform 98"/>
            <p:cNvSpPr>
              <a:spLocks/>
            </p:cNvSpPr>
            <p:nvPr/>
          </p:nvSpPr>
          <p:spPr bwMode="auto">
            <a:xfrm>
              <a:off x="2649" y="2259"/>
              <a:ext cx="277" cy="292"/>
            </a:xfrm>
            <a:custGeom>
              <a:avLst/>
              <a:gdLst>
                <a:gd name="T0" fmla="*/ 226 w 553"/>
                <a:gd name="T1" fmla="*/ 538 h 583"/>
                <a:gd name="T2" fmla="*/ 188 w 553"/>
                <a:gd name="T3" fmla="*/ 523 h 583"/>
                <a:gd name="T4" fmla="*/ 144 w 553"/>
                <a:gd name="T5" fmla="*/ 507 h 583"/>
                <a:gd name="T6" fmla="*/ 103 w 553"/>
                <a:gd name="T7" fmla="*/ 488 h 583"/>
                <a:gd name="T8" fmla="*/ 59 w 553"/>
                <a:gd name="T9" fmla="*/ 465 h 583"/>
                <a:gd name="T10" fmla="*/ 45 w 553"/>
                <a:gd name="T11" fmla="*/ 431 h 583"/>
                <a:gd name="T12" fmla="*/ 40 w 553"/>
                <a:gd name="T13" fmla="*/ 382 h 583"/>
                <a:gd name="T14" fmla="*/ 34 w 553"/>
                <a:gd name="T15" fmla="*/ 317 h 583"/>
                <a:gd name="T16" fmla="*/ 30 w 553"/>
                <a:gd name="T17" fmla="*/ 249 h 583"/>
                <a:gd name="T18" fmla="*/ 26 w 553"/>
                <a:gd name="T19" fmla="*/ 186 h 583"/>
                <a:gd name="T20" fmla="*/ 25 w 553"/>
                <a:gd name="T21" fmla="*/ 138 h 583"/>
                <a:gd name="T22" fmla="*/ 36 w 553"/>
                <a:gd name="T23" fmla="*/ 118 h 583"/>
                <a:gd name="T24" fmla="*/ 76 w 553"/>
                <a:gd name="T25" fmla="*/ 129 h 583"/>
                <a:gd name="T26" fmla="*/ 120 w 553"/>
                <a:gd name="T27" fmla="*/ 144 h 583"/>
                <a:gd name="T28" fmla="*/ 167 w 553"/>
                <a:gd name="T29" fmla="*/ 161 h 583"/>
                <a:gd name="T30" fmla="*/ 211 w 553"/>
                <a:gd name="T31" fmla="*/ 177 h 583"/>
                <a:gd name="T32" fmla="*/ 257 w 553"/>
                <a:gd name="T33" fmla="*/ 194 h 583"/>
                <a:gd name="T34" fmla="*/ 255 w 553"/>
                <a:gd name="T35" fmla="*/ 161 h 583"/>
                <a:gd name="T36" fmla="*/ 209 w 553"/>
                <a:gd name="T37" fmla="*/ 148 h 583"/>
                <a:gd name="T38" fmla="*/ 163 w 553"/>
                <a:gd name="T39" fmla="*/ 137 h 583"/>
                <a:gd name="T40" fmla="*/ 116 w 553"/>
                <a:gd name="T41" fmla="*/ 123 h 583"/>
                <a:gd name="T42" fmla="*/ 78 w 553"/>
                <a:gd name="T43" fmla="*/ 112 h 583"/>
                <a:gd name="T44" fmla="*/ 55 w 553"/>
                <a:gd name="T45" fmla="*/ 100 h 583"/>
                <a:gd name="T46" fmla="*/ 95 w 553"/>
                <a:gd name="T47" fmla="*/ 87 h 583"/>
                <a:gd name="T48" fmla="*/ 141 w 553"/>
                <a:gd name="T49" fmla="*/ 74 h 583"/>
                <a:gd name="T50" fmla="*/ 194 w 553"/>
                <a:gd name="T51" fmla="*/ 61 h 583"/>
                <a:gd name="T52" fmla="*/ 243 w 553"/>
                <a:gd name="T53" fmla="*/ 45 h 583"/>
                <a:gd name="T54" fmla="*/ 285 w 553"/>
                <a:gd name="T55" fmla="*/ 36 h 583"/>
                <a:gd name="T56" fmla="*/ 316 w 553"/>
                <a:gd name="T57" fmla="*/ 32 h 583"/>
                <a:gd name="T58" fmla="*/ 361 w 553"/>
                <a:gd name="T59" fmla="*/ 47 h 583"/>
                <a:gd name="T60" fmla="*/ 397 w 553"/>
                <a:gd name="T61" fmla="*/ 61 h 583"/>
                <a:gd name="T62" fmla="*/ 435 w 553"/>
                <a:gd name="T63" fmla="*/ 72 h 583"/>
                <a:gd name="T64" fmla="*/ 489 w 553"/>
                <a:gd name="T65" fmla="*/ 91 h 583"/>
                <a:gd name="T66" fmla="*/ 538 w 553"/>
                <a:gd name="T67" fmla="*/ 91 h 583"/>
                <a:gd name="T68" fmla="*/ 490 w 553"/>
                <a:gd name="T69" fmla="*/ 70 h 583"/>
                <a:gd name="T70" fmla="*/ 445 w 553"/>
                <a:gd name="T71" fmla="*/ 49 h 583"/>
                <a:gd name="T72" fmla="*/ 397 w 553"/>
                <a:gd name="T73" fmla="*/ 28 h 583"/>
                <a:gd name="T74" fmla="*/ 355 w 553"/>
                <a:gd name="T75" fmla="*/ 9 h 583"/>
                <a:gd name="T76" fmla="*/ 314 w 553"/>
                <a:gd name="T77" fmla="*/ 0 h 583"/>
                <a:gd name="T78" fmla="*/ 272 w 553"/>
                <a:gd name="T79" fmla="*/ 11 h 583"/>
                <a:gd name="T80" fmla="*/ 222 w 553"/>
                <a:gd name="T81" fmla="*/ 24 h 583"/>
                <a:gd name="T82" fmla="*/ 163 w 553"/>
                <a:gd name="T83" fmla="*/ 43 h 583"/>
                <a:gd name="T84" fmla="*/ 104 w 553"/>
                <a:gd name="T85" fmla="*/ 61 h 583"/>
                <a:gd name="T86" fmla="*/ 53 w 553"/>
                <a:gd name="T87" fmla="*/ 74 h 583"/>
                <a:gd name="T88" fmla="*/ 15 w 553"/>
                <a:gd name="T89" fmla="*/ 87 h 583"/>
                <a:gd name="T90" fmla="*/ 0 w 553"/>
                <a:gd name="T91" fmla="*/ 119 h 583"/>
                <a:gd name="T92" fmla="*/ 0 w 553"/>
                <a:gd name="T93" fmla="*/ 161 h 583"/>
                <a:gd name="T94" fmla="*/ 0 w 553"/>
                <a:gd name="T95" fmla="*/ 201 h 583"/>
                <a:gd name="T96" fmla="*/ 2 w 553"/>
                <a:gd name="T97" fmla="*/ 258 h 583"/>
                <a:gd name="T98" fmla="*/ 6 w 553"/>
                <a:gd name="T99" fmla="*/ 323 h 583"/>
                <a:gd name="T100" fmla="*/ 7 w 553"/>
                <a:gd name="T101" fmla="*/ 384 h 583"/>
                <a:gd name="T102" fmla="*/ 13 w 553"/>
                <a:gd name="T103" fmla="*/ 435 h 583"/>
                <a:gd name="T104" fmla="*/ 23 w 553"/>
                <a:gd name="T105" fmla="*/ 479 h 583"/>
                <a:gd name="T106" fmla="*/ 63 w 553"/>
                <a:gd name="T107" fmla="*/ 502 h 583"/>
                <a:gd name="T108" fmla="*/ 108 w 553"/>
                <a:gd name="T109" fmla="*/ 521 h 583"/>
                <a:gd name="T110" fmla="*/ 156 w 553"/>
                <a:gd name="T111" fmla="*/ 542 h 583"/>
                <a:gd name="T112" fmla="*/ 203 w 553"/>
                <a:gd name="T113" fmla="*/ 559 h 583"/>
                <a:gd name="T114" fmla="*/ 253 w 553"/>
                <a:gd name="T115" fmla="*/ 578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53" h="583">
                  <a:moveTo>
                    <a:pt x="258" y="549"/>
                  </a:moveTo>
                  <a:lnTo>
                    <a:pt x="257" y="549"/>
                  </a:lnTo>
                  <a:lnTo>
                    <a:pt x="257" y="549"/>
                  </a:lnTo>
                  <a:lnTo>
                    <a:pt x="253" y="547"/>
                  </a:lnTo>
                  <a:lnTo>
                    <a:pt x="249" y="547"/>
                  </a:lnTo>
                  <a:lnTo>
                    <a:pt x="243" y="545"/>
                  </a:lnTo>
                  <a:lnTo>
                    <a:pt x="239" y="543"/>
                  </a:lnTo>
                  <a:lnTo>
                    <a:pt x="232" y="540"/>
                  </a:lnTo>
                  <a:lnTo>
                    <a:pt x="226" y="538"/>
                  </a:lnTo>
                  <a:lnTo>
                    <a:pt x="222" y="536"/>
                  </a:lnTo>
                  <a:lnTo>
                    <a:pt x="217" y="534"/>
                  </a:lnTo>
                  <a:lnTo>
                    <a:pt x="213" y="534"/>
                  </a:lnTo>
                  <a:lnTo>
                    <a:pt x="209" y="532"/>
                  </a:lnTo>
                  <a:lnTo>
                    <a:pt x="205" y="530"/>
                  </a:lnTo>
                  <a:lnTo>
                    <a:pt x="201" y="528"/>
                  </a:lnTo>
                  <a:lnTo>
                    <a:pt x="196" y="526"/>
                  </a:lnTo>
                  <a:lnTo>
                    <a:pt x="192" y="526"/>
                  </a:lnTo>
                  <a:lnTo>
                    <a:pt x="188" y="523"/>
                  </a:lnTo>
                  <a:lnTo>
                    <a:pt x="182" y="523"/>
                  </a:lnTo>
                  <a:lnTo>
                    <a:pt x="177" y="521"/>
                  </a:lnTo>
                  <a:lnTo>
                    <a:pt x="173" y="519"/>
                  </a:lnTo>
                  <a:lnTo>
                    <a:pt x="169" y="517"/>
                  </a:lnTo>
                  <a:lnTo>
                    <a:pt x="163" y="515"/>
                  </a:lnTo>
                  <a:lnTo>
                    <a:pt x="160" y="513"/>
                  </a:lnTo>
                  <a:lnTo>
                    <a:pt x="154" y="511"/>
                  </a:lnTo>
                  <a:lnTo>
                    <a:pt x="148" y="509"/>
                  </a:lnTo>
                  <a:lnTo>
                    <a:pt x="144" y="507"/>
                  </a:lnTo>
                  <a:lnTo>
                    <a:pt x="139" y="505"/>
                  </a:lnTo>
                  <a:lnTo>
                    <a:pt x="135" y="503"/>
                  </a:lnTo>
                  <a:lnTo>
                    <a:pt x="129" y="502"/>
                  </a:lnTo>
                  <a:lnTo>
                    <a:pt x="123" y="500"/>
                  </a:lnTo>
                  <a:lnTo>
                    <a:pt x="120" y="496"/>
                  </a:lnTo>
                  <a:lnTo>
                    <a:pt x="116" y="496"/>
                  </a:lnTo>
                  <a:lnTo>
                    <a:pt x="112" y="494"/>
                  </a:lnTo>
                  <a:lnTo>
                    <a:pt x="106" y="492"/>
                  </a:lnTo>
                  <a:lnTo>
                    <a:pt x="103" y="488"/>
                  </a:lnTo>
                  <a:lnTo>
                    <a:pt x="99" y="486"/>
                  </a:lnTo>
                  <a:lnTo>
                    <a:pt x="93" y="484"/>
                  </a:lnTo>
                  <a:lnTo>
                    <a:pt x="89" y="484"/>
                  </a:lnTo>
                  <a:lnTo>
                    <a:pt x="85" y="481"/>
                  </a:lnTo>
                  <a:lnTo>
                    <a:pt x="82" y="481"/>
                  </a:lnTo>
                  <a:lnTo>
                    <a:pt x="74" y="475"/>
                  </a:lnTo>
                  <a:lnTo>
                    <a:pt x="68" y="473"/>
                  </a:lnTo>
                  <a:lnTo>
                    <a:pt x="63" y="469"/>
                  </a:lnTo>
                  <a:lnTo>
                    <a:pt x="59" y="465"/>
                  </a:lnTo>
                  <a:lnTo>
                    <a:pt x="53" y="464"/>
                  </a:lnTo>
                  <a:lnTo>
                    <a:pt x="51" y="460"/>
                  </a:lnTo>
                  <a:lnTo>
                    <a:pt x="47" y="458"/>
                  </a:lnTo>
                  <a:lnTo>
                    <a:pt x="47" y="458"/>
                  </a:lnTo>
                  <a:lnTo>
                    <a:pt x="47" y="454"/>
                  </a:lnTo>
                  <a:lnTo>
                    <a:pt x="47" y="448"/>
                  </a:lnTo>
                  <a:lnTo>
                    <a:pt x="45" y="443"/>
                  </a:lnTo>
                  <a:lnTo>
                    <a:pt x="45" y="435"/>
                  </a:lnTo>
                  <a:lnTo>
                    <a:pt x="45" y="431"/>
                  </a:lnTo>
                  <a:lnTo>
                    <a:pt x="44" y="427"/>
                  </a:lnTo>
                  <a:lnTo>
                    <a:pt x="44" y="422"/>
                  </a:lnTo>
                  <a:lnTo>
                    <a:pt x="44" y="416"/>
                  </a:lnTo>
                  <a:lnTo>
                    <a:pt x="42" y="412"/>
                  </a:lnTo>
                  <a:lnTo>
                    <a:pt x="42" y="407"/>
                  </a:lnTo>
                  <a:lnTo>
                    <a:pt x="42" y="401"/>
                  </a:lnTo>
                  <a:lnTo>
                    <a:pt x="42" y="395"/>
                  </a:lnTo>
                  <a:lnTo>
                    <a:pt x="40" y="388"/>
                  </a:lnTo>
                  <a:lnTo>
                    <a:pt x="40" y="382"/>
                  </a:lnTo>
                  <a:lnTo>
                    <a:pt x="38" y="374"/>
                  </a:lnTo>
                  <a:lnTo>
                    <a:pt x="38" y="369"/>
                  </a:lnTo>
                  <a:lnTo>
                    <a:pt x="38" y="361"/>
                  </a:lnTo>
                  <a:lnTo>
                    <a:pt x="36" y="355"/>
                  </a:lnTo>
                  <a:lnTo>
                    <a:pt x="36" y="348"/>
                  </a:lnTo>
                  <a:lnTo>
                    <a:pt x="36" y="340"/>
                  </a:lnTo>
                  <a:lnTo>
                    <a:pt x="36" y="332"/>
                  </a:lnTo>
                  <a:lnTo>
                    <a:pt x="34" y="325"/>
                  </a:lnTo>
                  <a:lnTo>
                    <a:pt x="34" y="317"/>
                  </a:lnTo>
                  <a:lnTo>
                    <a:pt x="34" y="311"/>
                  </a:lnTo>
                  <a:lnTo>
                    <a:pt x="34" y="302"/>
                  </a:lnTo>
                  <a:lnTo>
                    <a:pt x="32" y="294"/>
                  </a:lnTo>
                  <a:lnTo>
                    <a:pt x="32" y="287"/>
                  </a:lnTo>
                  <a:lnTo>
                    <a:pt x="32" y="281"/>
                  </a:lnTo>
                  <a:lnTo>
                    <a:pt x="32" y="272"/>
                  </a:lnTo>
                  <a:lnTo>
                    <a:pt x="30" y="264"/>
                  </a:lnTo>
                  <a:lnTo>
                    <a:pt x="30" y="256"/>
                  </a:lnTo>
                  <a:lnTo>
                    <a:pt x="30" y="249"/>
                  </a:lnTo>
                  <a:lnTo>
                    <a:pt x="28" y="241"/>
                  </a:lnTo>
                  <a:lnTo>
                    <a:pt x="28" y="234"/>
                  </a:lnTo>
                  <a:lnTo>
                    <a:pt x="28" y="226"/>
                  </a:lnTo>
                  <a:lnTo>
                    <a:pt x="28" y="220"/>
                  </a:lnTo>
                  <a:lnTo>
                    <a:pt x="26" y="213"/>
                  </a:lnTo>
                  <a:lnTo>
                    <a:pt x="26" y="205"/>
                  </a:lnTo>
                  <a:lnTo>
                    <a:pt x="26" y="199"/>
                  </a:lnTo>
                  <a:lnTo>
                    <a:pt x="26" y="194"/>
                  </a:lnTo>
                  <a:lnTo>
                    <a:pt x="26" y="186"/>
                  </a:lnTo>
                  <a:lnTo>
                    <a:pt x="26" y="180"/>
                  </a:lnTo>
                  <a:lnTo>
                    <a:pt x="26" y="175"/>
                  </a:lnTo>
                  <a:lnTo>
                    <a:pt x="26" y="169"/>
                  </a:lnTo>
                  <a:lnTo>
                    <a:pt x="25" y="161"/>
                  </a:lnTo>
                  <a:lnTo>
                    <a:pt x="25" y="158"/>
                  </a:lnTo>
                  <a:lnTo>
                    <a:pt x="25" y="152"/>
                  </a:lnTo>
                  <a:lnTo>
                    <a:pt x="25" y="148"/>
                  </a:lnTo>
                  <a:lnTo>
                    <a:pt x="25" y="142"/>
                  </a:lnTo>
                  <a:lnTo>
                    <a:pt x="25" y="138"/>
                  </a:lnTo>
                  <a:lnTo>
                    <a:pt x="25" y="135"/>
                  </a:lnTo>
                  <a:lnTo>
                    <a:pt x="25" y="131"/>
                  </a:lnTo>
                  <a:lnTo>
                    <a:pt x="25" y="125"/>
                  </a:lnTo>
                  <a:lnTo>
                    <a:pt x="26" y="121"/>
                  </a:lnTo>
                  <a:lnTo>
                    <a:pt x="26" y="118"/>
                  </a:lnTo>
                  <a:lnTo>
                    <a:pt x="28" y="118"/>
                  </a:lnTo>
                  <a:lnTo>
                    <a:pt x="28" y="116"/>
                  </a:lnTo>
                  <a:lnTo>
                    <a:pt x="32" y="118"/>
                  </a:lnTo>
                  <a:lnTo>
                    <a:pt x="36" y="118"/>
                  </a:lnTo>
                  <a:lnTo>
                    <a:pt x="40" y="119"/>
                  </a:lnTo>
                  <a:lnTo>
                    <a:pt x="45" y="121"/>
                  </a:lnTo>
                  <a:lnTo>
                    <a:pt x="53" y="123"/>
                  </a:lnTo>
                  <a:lnTo>
                    <a:pt x="55" y="123"/>
                  </a:lnTo>
                  <a:lnTo>
                    <a:pt x="61" y="125"/>
                  </a:lnTo>
                  <a:lnTo>
                    <a:pt x="64" y="125"/>
                  </a:lnTo>
                  <a:lnTo>
                    <a:pt x="68" y="127"/>
                  </a:lnTo>
                  <a:lnTo>
                    <a:pt x="72" y="129"/>
                  </a:lnTo>
                  <a:lnTo>
                    <a:pt x="76" y="129"/>
                  </a:lnTo>
                  <a:lnTo>
                    <a:pt x="80" y="131"/>
                  </a:lnTo>
                  <a:lnTo>
                    <a:pt x="85" y="133"/>
                  </a:lnTo>
                  <a:lnTo>
                    <a:pt x="89" y="135"/>
                  </a:lnTo>
                  <a:lnTo>
                    <a:pt x="95" y="137"/>
                  </a:lnTo>
                  <a:lnTo>
                    <a:pt x="99" y="137"/>
                  </a:lnTo>
                  <a:lnTo>
                    <a:pt x="104" y="140"/>
                  </a:lnTo>
                  <a:lnTo>
                    <a:pt x="108" y="140"/>
                  </a:lnTo>
                  <a:lnTo>
                    <a:pt x="114" y="142"/>
                  </a:lnTo>
                  <a:lnTo>
                    <a:pt x="120" y="144"/>
                  </a:lnTo>
                  <a:lnTo>
                    <a:pt x="125" y="146"/>
                  </a:lnTo>
                  <a:lnTo>
                    <a:pt x="129" y="148"/>
                  </a:lnTo>
                  <a:lnTo>
                    <a:pt x="135" y="150"/>
                  </a:lnTo>
                  <a:lnTo>
                    <a:pt x="141" y="152"/>
                  </a:lnTo>
                  <a:lnTo>
                    <a:pt x="146" y="154"/>
                  </a:lnTo>
                  <a:lnTo>
                    <a:pt x="152" y="156"/>
                  </a:lnTo>
                  <a:lnTo>
                    <a:pt x="156" y="158"/>
                  </a:lnTo>
                  <a:lnTo>
                    <a:pt x="161" y="159"/>
                  </a:lnTo>
                  <a:lnTo>
                    <a:pt x="167" y="161"/>
                  </a:lnTo>
                  <a:lnTo>
                    <a:pt x="173" y="163"/>
                  </a:lnTo>
                  <a:lnTo>
                    <a:pt x="177" y="165"/>
                  </a:lnTo>
                  <a:lnTo>
                    <a:pt x="182" y="167"/>
                  </a:lnTo>
                  <a:lnTo>
                    <a:pt x="188" y="169"/>
                  </a:lnTo>
                  <a:lnTo>
                    <a:pt x="192" y="169"/>
                  </a:lnTo>
                  <a:lnTo>
                    <a:pt x="196" y="171"/>
                  </a:lnTo>
                  <a:lnTo>
                    <a:pt x="201" y="173"/>
                  </a:lnTo>
                  <a:lnTo>
                    <a:pt x="207" y="175"/>
                  </a:lnTo>
                  <a:lnTo>
                    <a:pt x="211" y="177"/>
                  </a:lnTo>
                  <a:lnTo>
                    <a:pt x="215" y="178"/>
                  </a:lnTo>
                  <a:lnTo>
                    <a:pt x="219" y="180"/>
                  </a:lnTo>
                  <a:lnTo>
                    <a:pt x="224" y="182"/>
                  </a:lnTo>
                  <a:lnTo>
                    <a:pt x="230" y="184"/>
                  </a:lnTo>
                  <a:lnTo>
                    <a:pt x="238" y="186"/>
                  </a:lnTo>
                  <a:lnTo>
                    <a:pt x="243" y="188"/>
                  </a:lnTo>
                  <a:lnTo>
                    <a:pt x="249" y="190"/>
                  </a:lnTo>
                  <a:lnTo>
                    <a:pt x="253" y="192"/>
                  </a:lnTo>
                  <a:lnTo>
                    <a:pt x="257" y="194"/>
                  </a:lnTo>
                  <a:lnTo>
                    <a:pt x="257" y="194"/>
                  </a:lnTo>
                  <a:lnTo>
                    <a:pt x="258" y="194"/>
                  </a:lnTo>
                  <a:lnTo>
                    <a:pt x="276" y="167"/>
                  </a:lnTo>
                  <a:lnTo>
                    <a:pt x="276" y="167"/>
                  </a:lnTo>
                  <a:lnTo>
                    <a:pt x="272" y="165"/>
                  </a:lnTo>
                  <a:lnTo>
                    <a:pt x="270" y="165"/>
                  </a:lnTo>
                  <a:lnTo>
                    <a:pt x="266" y="163"/>
                  </a:lnTo>
                  <a:lnTo>
                    <a:pt x="260" y="161"/>
                  </a:lnTo>
                  <a:lnTo>
                    <a:pt x="255" y="161"/>
                  </a:lnTo>
                  <a:lnTo>
                    <a:pt x="247" y="159"/>
                  </a:lnTo>
                  <a:lnTo>
                    <a:pt x="241" y="158"/>
                  </a:lnTo>
                  <a:lnTo>
                    <a:pt x="236" y="156"/>
                  </a:lnTo>
                  <a:lnTo>
                    <a:pt x="232" y="154"/>
                  </a:lnTo>
                  <a:lnTo>
                    <a:pt x="228" y="154"/>
                  </a:lnTo>
                  <a:lnTo>
                    <a:pt x="222" y="152"/>
                  </a:lnTo>
                  <a:lnTo>
                    <a:pt x="219" y="152"/>
                  </a:lnTo>
                  <a:lnTo>
                    <a:pt x="213" y="150"/>
                  </a:lnTo>
                  <a:lnTo>
                    <a:pt x="209" y="148"/>
                  </a:lnTo>
                  <a:lnTo>
                    <a:pt x="203" y="148"/>
                  </a:lnTo>
                  <a:lnTo>
                    <a:pt x="198" y="146"/>
                  </a:lnTo>
                  <a:lnTo>
                    <a:pt x="194" y="144"/>
                  </a:lnTo>
                  <a:lnTo>
                    <a:pt x="188" y="142"/>
                  </a:lnTo>
                  <a:lnTo>
                    <a:pt x="184" y="142"/>
                  </a:lnTo>
                  <a:lnTo>
                    <a:pt x="179" y="140"/>
                  </a:lnTo>
                  <a:lnTo>
                    <a:pt x="173" y="138"/>
                  </a:lnTo>
                  <a:lnTo>
                    <a:pt x="169" y="137"/>
                  </a:lnTo>
                  <a:lnTo>
                    <a:pt x="163" y="137"/>
                  </a:lnTo>
                  <a:lnTo>
                    <a:pt x="158" y="135"/>
                  </a:lnTo>
                  <a:lnTo>
                    <a:pt x="154" y="133"/>
                  </a:lnTo>
                  <a:lnTo>
                    <a:pt x="148" y="133"/>
                  </a:lnTo>
                  <a:lnTo>
                    <a:pt x="142" y="131"/>
                  </a:lnTo>
                  <a:lnTo>
                    <a:pt x="137" y="129"/>
                  </a:lnTo>
                  <a:lnTo>
                    <a:pt x="133" y="127"/>
                  </a:lnTo>
                  <a:lnTo>
                    <a:pt x="127" y="125"/>
                  </a:lnTo>
                  <a:lnTo>
                    <a:pt x="122" y="125"/>
                  </a:lnTo>
                  <a:lnTo>
                    <a:pt x="116" y="123"/>
                  </a:lnTo>
                  <a:lnTo>
                    <a:pt x="112" y="121"/>
                  </a:lnTo>
                  <a:lnTo>
                    <a:pt x="108" y="119"/>
                  </a:lnTo>
                  <a:lnTo>
                    <a:pt x="103" y="119"/>
                  </a:lnTo>
                  <a:lnTo>
                    <a:pt x="99" y="118"/>
                  </a:lnTo>
                  <a:lnTo>
                    <a:pt x="95" y="116"/>
                  </a:lnTo>
                  <a:lnTo>
                    <a:pt x="89" y="116"/>
                  </a:lnTo>
                  <a:lnTo>
                    <a:pt x="87" y="114"/>
                  </a:lnTo>
                  <a:lnTo>
                    <a:pt x="82" y="112"/>
                  </a:lnTo>
                  <a:lnTo>
                    <a:pt x="78" y="112"/>
                  </a:lnTo>
                  <a:lnTo>
                    <a:pt x="74" y="110"/>
                  </a:lnTo>
                  <a:lnTo>
                    <a:pt x="72" y="108"/>
                  </a:lnTo>
                  <a:lnTo>
                    <a:pt x="66" y="106"/>
                  </a:lnTo>
                  <a:lnTo>
                    <a:pt x="63" y="106"/>
                  </a:lnTo>
                  <a:lnTo>
                    <a:pt x="59" y="102"/>
                  </a:lnTo>
                  <a:lnTo>
                    <a:pt x="55" y="102"/>
                  </a:lnTo>
                  <a:lnTo>
                    <a:pt x="53" y="100"/>
                  </a:lnTo>
                  <a:lnTo>
                    <a:pt x="55" y="100"/>
                  </a:lnTo>
                  <a:lnTo>
                    <a:pt x="55" y="100"/>
                  </a:lnTo>
                  <a:lnTo>
                    <a:pt x="57" y="99"/>
                  </a:lnTo>
                  <a:lnTo>
                    <a:pt x="61" y="99"/>
                  </a:lnTo>
                  <a:lnTo>
                    <a:pt x="66" y="97"/>
                  </a:lnTo>
                  <a:lnTo>
                    <a:pt x="72" y="93"/>
                  </a:lnTo>
                  <a:lnTo>
                    <a:pt x="78" y="91"/>
                  </a:lnTo>
                  <a:lnTo>
                    <a:pt x="82" y="89"/>
                  </a:lnTo>
                  <a:lnTo>
                    <a:pt x="85" y="89"/>
                  </a:lnTo>
                  <a:lnTo>
                    <a:pt x="89" y="87"/>
                  </a:lnTo>
                  <a:lnTo>
                    <a:pt x="95" y="87"/>
                  </a:lnTo>
                  <a:lnTo>
                    <a:pt x="99" y="85"/>
                  </a:lnTo>
                  <a:lnTo>
                    <a:pt x="103" y="83"/>
                  </a:lnTo>
                  <a:lnTo>
                    <a:pt x="108" y="81"/>
                  </a:lnTo>
                  <a:lnTo>
                    <a:pt x="114" y="81"/>
                  </a:lnTo>
                  <a:lnTo>
                    <a:pt x="118" y="80"/>
                  </a:lnTo>
                  <a:lnTo>
                    <a:pt x="123" y="78"/>
                  </a:lnTo>
                  <a:lnTo>
                    <a:pt x="129" y="76"/>
                  </a:lnTo>
                  <a:lnTo>
                    <a:pt x="135" y="76"/>
                  </a:lnTo>
                  <a:lnTo>
                    <a:pt x="141" y="74"/>
                  </a:lnTo>
                  <a:lnTo>
                    <a:pt x="146" y="72"/>
                  </a:lnTo>
                  <a:lnTo>
                    <a:pt x="150" y="70"/>
                  </a:lnTo>
                  <a:lnTo>
                    <a:pt x="158" y="68"/>
                  </a:lnTo>
                  <a:lnTo>
                    <a:pt x="163" y="68"/>
                  </a:lnTo>
                  <a:lnTo>
                    <a:pt x="169" y="66"/>
                  </a:lnTo>
                  <a:lnTo>
                    <a:pt x="175" y="64"/>
                  </a:lnTo>
                  <a:lnTo>
                    <a:pt x="182" y="62"/>
                  </a:lnTo>
                  <a:lnTo>
                    <a:pt x="188" y="61"/>
                  </a:lnTo>
                  <a:lnTo>
                    <a:pt x="194" y="61"/>
                  </a:lnTo>
                  <a:lnTo>
                    <a:pt x="198" y="59"/>
                  </a:lnTo>
                  <a:lnTo>
                    <a:pt x="205" y="57"/>
                  </a:lnTo>
                  <a:lnTo>
                    <a:pt x="211" y="55"/>
                  </a:lnTo>
                  <a:lnTo>
                    <a:pt x="217" y="53"/>
                  </a:lnTo>
                  <a:lnTo>
                    <a:pt x="222" y="53"/>
                  </a:lnTo>
                  <a:lnTo>
                    <a:pt x="228" y="51"/>
                  </a:lnTo>
                  <a:lnTo>
                    <a:pt x="234" y="49"/>
                  </a:lnTo>
                  <a:lnTo>
                    <a:pt x="239" y="47"/>
                  </a:lnTo>
                  <a:lnTo>
                    <a:pt x="243" y="45"/>
                  </a:lnTo>
                  <a:lnTo>
                    <a:pt x="249" y="45"/>
                  </a:lnTo>
                  <a:lnTo>
                    <a:pt x="255" y="43"/>
                  </a:lnTo>
                  <a:lnTo>
                    <a:pt x="258" y="42"/>
                  </a:lnTo>
                  <a:lnTo>
                    <a:pt x="264" y="42"/>
                  </a:lnTo>
                  <a:lnTo>
                    <a:pt x="270" y="40"/>
                  </a:lnTo>
                  <a:lnTo>
                    <a:pt x="272" y="40"/>
                  </a:lnTo>
                  <a:lnTo>
                    <a:pt x="277" y="38"/>
                  </a:lnTo>
                  <a:lnTo>
                    <a:pt x="281" y="36"/>
                  </a:lnTo>
                  <a:lnTo>
                    <a:pt x="285" y="36"/>
                  </a:lnTo>
                  <a:lnTo>
                    <a:pt x="289" y="34"/>
                  </a:lnTo>
                  <a:lnTo>
                    <a:pt x="293" y="34"/>
                  </a:lnTo>
                  <a:lnTo>
                    <a:pt x="297" y="34"/>
                  </a:lnTo>
                  <a:lnTo>
                    <a:pt x="298" y="34"/>
                  </a:lnTo>
                  <a:lnTo>
                    <a:pt x="304" y="32"/>
                  </a:lnTo>
                  <a:lnTo>
                    <a:pt x="308" y="32"/>
                  </a:lnTo>
                  <a:lnTo>
                    <a:pt x="312" y="32"/>
                  </a:lnTo>
                  <a:lnTo>
                    <a:pt x="314" y="32"/>
                  </a:lnTo>
                  <a:lnTo>
                    <a:pt x="316" y="32"/>
                  </a:lnTo>
                  <a:lnTo>
                    <a:pt x="317" y="32"/>
                  </a:lnTo>
                  <a:lnTo>
                    <a:pt x="319" y="32"/>
                  </a:lnTo>
                  <a:lnTo>
                    <a:pt x="325" y="34"/>
                  </a:lnTo>
                  <a:lnTo>
                    <a:pt x="329" y="36"/>
                  </a:lnTo>
                  <a:lnTo>
                    <a:pt x="335" y="38"/>
                  </a:lnTo>
                  <a:lnTo>
                    <a:pt x="340" y="40"/>
                  </a:lnTo>
                  <a:lnTo>
                    <a:pt x="348" y="42"/>
                  </a:lnTo>
                  <a:lnTo>
                    <a:pt x="354" y="45"/>
                  </a:lnTo>
                  <a:lnTo>
                    <a:pt x="361" y="47"/>
                  </a:lnTo>
                  <a:lnTo>
                    <a:pt x="365" y="47"/>
                  </a:lnTo>
                  <a:lnTo>
                    <a:pt x="369" y="49"/>
                  </a:lnTo>
                  <a:lnTo>
                    <a:pt x="373" y="49"/>
                  </a:lnTo>
                  <a:lnTo>
                    <a:pt x="378" y="53"/>
                  </a:lnTo>
                  <a:lnTo>
                    <a:pt x="382" y="53"/>
                  </a:lnTo>
                  <a:lnTo>
                    <a:pt x="386" y="55"/>
                  </a:lnTo>
                  <a:lnTo>
                    <a:pt x="390" y="57"/>
                  </a:lnTo>
                  <a:lnTo>
                    <a:pt x="393" y="59"/>
                  </a:lnTo>
                  <a:lnTo>
                    <a:pt x="397" y="61"/>
                  </a:lnTo>
                  <a:lnTo>
                    <a:pt x="403" y="61"/>
                  </a:lnTo>
                  <a:lnTo>
                    <a:pt x="407" y="62"/>
                  </a:lnTo>
                  <a:lnTo>
                    <a:pt x="411" y="64"/>
                  </a:lnTo>
                  <a:lnTo>
                    <a:pt x="414" y="66"/>
                  </a:lnTo>
                  <a:lnTo>
                    <a:pt x="418" y="66"/>
                  </a:lnTo>
                  <a:lnTo>
                    <a:pt x="424" y="68"/>
                  </a:lnTo>
                  <a:lnTo>
                    <a:pt x="428" y="70"/>
                  </a:lnTo>
                  <a:lnTo>
                    <a:pt x="432" y="72"/>
                  </a:lnTo>
                  <a:lnTo>
                    <a:pt x="435" y="72"/>
                  </a:lnTo>
                  <a:lnTo>
                    <a:pt x="439" y="74"/>
                  </a:lnTo>
                  <a:lnTo>
                    <a:pt x="445" y="76"/>
                  </a:lnTo>
                  <a:lnTo>
                    <a:pt x="451" y="80"/>
                  </a:lnTo>
                  <a:lnTo>
                    <a:pt x="458" y="81"/>
                  </a:lnTo>
                  <a:lnTo>
                    <a:pt x="466" y="83"/>
                  </a:lnTo>
                  <a:lnTo>
                    <a:pt x="473" y="87"/>
                  </a:lnTo>
                  <a:lnTo>
                    <a:pt x="479" y="87"/>
                  </a:lnTo>
                  <a:lnTo>
                    <a:pt x="485" y="89"/>
                  </a:lnTo>
                  <a:lnTo>
                    <a:pt x="489" y="91"/>
                  </a:lnTo>
                  <a:lnTo>
                    <a:pt x="492" y="93"/>
                  </a:lnTo>
                  <a:lnTo>
                    <a:pt x="498" y="95"/>
                  </a:lnTo>
                  <a:lnTo>
                    <a:pt x="500" y="97"/>
                  </a:lnTo>
                  <a:lnTo>
                    <a:pt x="553" y="99"/>
                  </a:lnTo>
                  <a:lnTo>
                    <a:pt x="551" y="99"/>
                  </a:lnTo>
                  <a:lnTo>
                    <a:pt x="549" y="99"/>
                  </a:lnTo>
                  <a:lnTo>
                    <a:pt x="546" y="95"/>
                  </a:lnTo>
                  <a:lnTo>
                    <a:pt x="544" y="95"/>
                  </a:lnTo>
                  <a:lnTo>
                    <a:pt x="538" y="91"/>
                  </a:lnTo>
                  <a:lnTo>
                    <a:pt x="532" y="89"/>
                  </a:lnTo>
                  <a:lnTo>
                    <a:pt x="525" y="85"/>
                  </a:lnTo>
                  <a:lnTo>
                    <a:pt x="517" y="81"/>
                  </a:lnTo>
                  <a:lnTo>
                    <a:pt x="513" y="80"/>
                  </a:lnTo>
                  <a:lnTo>
                    <a:pt x="509" y="78"/>
                  </a:lnTo>
                  <a:lnTo>
                    <a:pt x="506" y="76"/>
                  </a:lnTo>
                  <a:lnTo>
                    <a:pt x="500" y="74"/>
                  </a:lnTo>
                  <a:lnTo>
                    <a:pt x="496" y="72"/>
                  </a:lnTo>
                  <a:lnTo>
                    <a:pt x="490" y="70"/>
                  </a:lnTo>
                  <a:lnTo>
                    <a:pt x="487" y="68"/>
                  </a:lnTo>
                  <a:lnTo>
                    <a:pt x="483" y="66"/>
                  </a:lnTo>
                  <a:lnTo>
                    <a:pt x="477" y="62"/>
                  </a:lnTo>
                  <a:lnTo>
                    <a:pt x="471" y="61"/>
                  </a:lnTo>
                  <a:lnTo>
                    <a:pt x="466" y="59"/>
                  </a:lnTo>
                  <a:lnTo>
                    <a:pt x="462" y="57"/>
                  </a:lnTo>
                  <a:lnTo>
                    <a:pt x="456" y="53"/>
                  </a:lnTo>
                  <a:lnTo>
                    <a:pt x="451" y="51"/>
                  </a:lnTo>
                  <a:lnTo>
                    <a:pt x="445" y="49"/>
                  </a:lnTo>
                  <a:lnTo>
                    <a:pt x="441" y="47"/>
                  </a:lnTo>
                  <a:lnTo>
                    <a:pt x="435" y="45"/>
                  </a:lnTo>
                  <a:lnTo>
                    <a:pt x="430" y="42"/>
                  </a:lnTo>
                  <a:lnTo>
                    <a:pt x="424" y="40"/>
                  </a:lnTo>
                  <a:lnTo>
                    <a:pt x="418" y="36"/>
                  </a:lnTo>
                  <a:lnTo>
                    <a:pt x="413" y="34"/>
                  </a:lnTo>
                  <a:lnTo>
                    <a:pt x="409" y="32"/>
                  </a:lnTo>
                  <a:lnTo>
                    <a:pt x="403" y="30"/>
                  </a:lnTo>
                  <a:lnTo>
                    <a:pt x="397" y="28"/>
                  </a:lnTo>
                  <a:lnTo>
                    <a:pt x="392" y="26"/>
                  </a:lnTo>
                  <a:lnTo>
                    <a:pt x="388" y="23"/>
                  </a:lnTo>
                  <a:lnTo>
                    <a:pt x="382" y="21"/>
                  </a:lnTo>
                  <a:lnTo>
                    <a:pt x="378" y="19"/>
                  </a:lnTo>
                  <a:lnTo>
                    <a:pt x="373" y="17"/>
                  </a:lnTo>
                  <a:lnTo>
                    <a:pt x="369" y="15"/>
                  </a:lnTo>
                  <a:lnTo>
                    <a:pt x="363" y="13"/>
                  </a:lnTo>
                  <a:lnTo>
                    <a:pt x="359" y="13"/>
                  </a:lnTo>
                  <a:lnTo>
                    <a:pt x="355" y="9"/>
                  </a:lnTo>
                  <a:lnTo>
                    <a:pt x="350" y="9"/>
                  </a:lnTo>
                  <a:lnTo>
                    <a:pt x="346" y="7"/>
                  </a:lnTo>
                  <a:lnTo>
                    <a:pt x="342" y="5"/>
                  </a:lnTo>
                  <a:lnTo>
                    <a:pt x="335" y="4"/>
                  </a:lnTo>
                  <a:lnTo>
                    <a:pt x="329" y="2"/>
                  </a:lnTo>
                  <a:lnTo>
                    <a:pt x="323" y="0"/>
                  </a:lnTo>
                  <a:lnTo>
                    <a:pt x="319" y="0"/>
                  </a:lnTo>
                  <a:lnTo>
                    <a:pt x="316" y="0"/>
                  </a:lnTo>
                  <a:lnTo>
                    <a:pt x="314" y="0"/>
                  </a:lnTo>
                  <a:lnTo>
                    <a:pt x="310" y="0"/>
                  </a:lnTo>
                  <a:lnTo>
                    <a:pt x="306" y="2"/>
                  </a:lnTo>
                  <a:lnTo>
                    <a:pt x="300" y="4"/>
                  </a:lnTo>
                  <a:lnTo>
                    <a:pt x="295" y="5"/>
                  </a:lnTo>
                  <a:lnTo>
                    <a:pt x="291" y="5"/>
                  </a:lnTo>
                  <a:lnTo>
                    <a:pt x="287" y="7"/>
                  </a:lnTo>
                  <a:lnTo>
                    <a:pt x="281" y="7"/>
                  </a:lnTo>
                  <a:lnTo>
                    <a:pt x="277" y="9"/>
                  </a:lnTo>
                  <a:lnTo>
                    <a:pt x="272" y="11"/>
                  </a:lnTo>
                  <a:lnTo>
                    <a:pt x="268" y="13"/>
                  </a:lnTo>
                  <a:lnTo>
                    <a:pt x="262" y="13"/>
                  </a:lnTo>
                  <a:lnTo>
                    <a:pt x="258" y="15"/>
                  </a:lnTo>
                  <a:lnTo>
                    <a:pt x="251" y="17"/>
                  </a:lnTo>
                  <a:lnTo>
                    <a:pt x="247" y="19"/>
                  </a:lnTo>
                  <a:lnTo>
                    <a:pt x="241" y="21"/>
                  </a:lnTo>
                  <a:lnTo>
                    <a:pt x="236" y="23"/>
                  </a:lnTo>
                  <a:lnTo>
                    <a:pt x="228" y="23"/>
                  </a:lnTo>
                  <a:lnTo>
                    <a:pt x="222" y="24"/>
                  </a:lnTo>
                  <a:lnTo>
                    <a:pt x="217" y="26"/>
                  </a:lnTo>
                  <a:lnTo>
                    <a:pt x="209" y="28"/>
                  </a:lnTo>
                  <a:lnTo>
                    <a:pt x="203" y="30"/>
                  </a:lnTo>
                  <a:lnTo>
                    <a:pt x="196" y="32"/>
                  </a:lnTo>
                  <a:lnTo>
                    <a:pt x="190" y="34"/>
                  </a:lnTo>
                  <a:lnTo>
                    <a:pt x="182" y="36"/>
                  </a:lnTo>
                  <a:lnTo>
                    <a:pt x="177" y="40"/>
                  </a:lnTo>
                  <a:lnTo>
                    <a:pt x="169" y="42"/>
                  </a:lnTo>
                  <a:lnTo>
                    <a:pt x="163" y="43"/>
                  </a:lnTo>
                  <a:lnTo>
                    <a:pt x="158" y="45"/>
                  </a:lnTo>
                  <a:lnTo>
                    <a:pt x="150" y="47"/>
                  </a:lnTo>
                  <a:lnTo>
                    <a:pt x="142" y="49"/>
                  </a:lnTo>
                  <a:lnTo>
                    <a:pt x="137" y="51"/>
                  </a:lnTo>
                  <a:lnTo>
                    <a:pt x="129" y="53"/>
                  </a:lnTo>
                  <a:lnTo>
                    <a:pt x="123" y="55"/>
                  </a:lnTo>
                  <a:lnTo>
                    <a:pt x="116" y="57"/>
                  </a:lnTo>
                  <a:lnTo>
                    <a:pt x="110" y="59"/>
                  </a:lnTo>
                  <a:lnTo>
                    <a:pt x="104" y="61"/>
                  </a:lnTo>
                  <a:lnTo>
                    <a:pt x="99" y="62"/>
                  </a:lnTo>
                  <a:lnTo>
                    <a:pt x="91" y="62"/>
                  </a:lnTo>
                  <a:lnTo>
                    <a:pt x="85" y="64"/>
                  </a:lnTo>
                  <a:lnTo>
                    <a:pt x="80" y="66"/>
                  </a:lnTo>
                  <a:lnTo>
                    <a:pt x="74" y="68"/>
                  </a:lnTo>
                  <a:lnTo>
                    <a:pt x="68" y="70"/>
                  </a:lnTo>
                  <a:lnTo>
                    <a:pt x="63" y="72"/>
                  </a:lnTo>
                  <a:lnTo>
                    <a:pt x="59" y="74"/>
                  </a:lnTo>
                  <a:lnTo>
                    <a:pt x="53" y="74"/>
                  </a:lnTo>
                  <a:lnTo>
                    <a:pt x="47" y="76"/>
                  </a:lnTo>
                  <a:lnTo>
                    <a:pt x="44" y="78"/>
                  </a:lnTo>
                  <a:lnTo>
                    <a:pt x="40" y="80"/>
                  </a:lnTo>
                  <a:lnTo>
                    <a:pt x="36" y="80"/>
                  </a:lnTo>
                  <a:lnTo>
                    <a:pt x="32" y="81"/>
                  </a:lnTo>
                  <a:lnTo>
                    <a:pt x="28" y="81"/>
                  </a:lnTo>
                  <a:lnTo>
                    <a:pt x="25" y="83"/>
                  </a:lnTo>
                  <a:lnTo>
                    <a:pt x="19" y="85"/>
                  </a:lnTo>
                  <a:lnTo>
                    <a:pt x="15" y="87"/>
                  </a:lnTo>
                  <a:lnTo>
                    <a:pt x="11" y="87"/>
                  </a:lnTo>
                  <a:lnTo>
                    <a:pt x="9" y="89"/>
                  </a:lnTo>
                  <a:lnTo>
                    <a:pt x="6" y="91"/>
                  </a:lnTo>
                  <a:lnTo>
                    <a:pt x="4" y="95"/>
                  </a:lnTo>
                  <a:lnTo>
                    <a:pt x="2" y="100"/>
                  </a:lnTo>
                  <a:lnTo>
                    <a:pt x="2" y="108"/>
                  </a:lnTo>
                  <a:lnTo>
                    <a:pt x="0" y="112"/>
                  </a:lnTo>
                  <a:lnTo>
                    <a:pt x="0" y="116"/>
                  </a:lnTo>
                  <a:lnTo>
                    <a:pt x="0" y="119"/>
                  </a:lnTo>
                  <a:lnTo>
                    <a:pt x="0" y="125"/>
                  </a:lnTo>
                  <a:lnTo>
                    <a:pt x="0" y="129"/>
                  </a:lnTo>
                  <a:lnTo>
                    <a:pt x="0" y="135"/>
                  </a:lnTo>
                  <a:lnTo>
                    <a:pt x="0" y="140"/>
                  </a:lnTo>
                  <a:lnTo>
                    <a:pt x="0" y="146"/>
                  </a:lnTo>
                  <a:lnTo>
                    <a:pt x="0" y="150"/>
                  </a:lnTo>
                  <a:lnTo>
                    <a:pt x="0" y="154"/>
                  </a:lnTo>
                  <a:lnTo>
                    <a:pt x="0" y="158"/>
                  </a:lnTo>
                  <a:lnTo>
                    <a:pt x="0" y="161"/>
                  </a:lnTo>
                  <a:lnTo>
                    <a:pt x="0" y="163"/>
                  </a:lnTo>
                  <a:lnTo>
                    <a:pt x="0" y="169"/>
                  </a:lnTo>
                  <a:lnTo>
                    <a:pt x="0" y="173"/>
                  </a:lnTo>
                  <a:lnTo>
                    <a:pt x="0" y="177"/>
                  </a:lnTo>
                  <a:lnTo>
                    <a:pt x="0" y="180"/>
                  </a:lnTo>
                  <a:lnTo>
                    <a:pt x="0" y="186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0" y="201"/>
                  </a:lnTo>
                  <a:lnTo>
                    <a:pt x="2" y="209"/>
                  </a:lnTo>
                  <a:lnTo>
                    <a:pt x="2" y="215"/>
                  </a:lnTo>
                  <a:lnTo>
                    <a:pt x="2" y="220"/>
                  </a:lnTo>
                  <a:lnTo>
                    <a:pt x="2" y="226"/>
                  </a:lnTo>
                  <a:lnTo>
                    <a:pt x="2" y="232"/>
                  </a:lnTo>
                  <a:lnTo>
                    <a:pt x="2" y="239"/>
                  </a:lnTo>
                  <a:lnTo>
                    <a:pt x="2" y="245"/>
                  </a:lnTo>
                  <a:lnTo>
                    <a:pt x="2" y="253"/>
                  </a:lnTo>
                  <a:lnTo>
                    <a:pt x="2" y="258"/>
                  </a:lnTo>
                  <a:lnTo>
                    <a:pt x="2" y="266"/>
                  </a:lnTo>
                  <a:lnTo>
                    <a:pt x="2" y="273"/>
                  </a:lnTo>
                  <a:lnTo>
                    <a:pt x="2" y="279"/>
                  </a:lnTo>
                  <a:lnTo>
                    <a:pt x="2" y="287"/>
                  </a:lnTo>
                  <a:lnTo>
                    <a:pt x="2" y="294"/>
                  </a:lnTo>
                  <a:lnTo>
                    <a:pt x="4" y="302"/>
                  </a:lnTo>
                  <a:lnTo>
                    <a:pt x="4" y="308"/>
                  </a:lnTo>
                  <a:lnTo>
                    <a:pt x="6" y="315"/>
                  </a:lnTo>
                  <a:lnTo>
                    <a:pt x="6" y="323"/>
                  </a:lnTo>
                  <a:lnTo>
                    <a:pt x="6" y="331"/>
                  </a:lnTo>
                  <a:lnTo>
                    <a:pt x="6" y="336"/>
                  </a:lnTo>
                  <a:lnTo>
                    <a:pt x="6" y="344"/>
                  </a:lnTo>
                  <a:lnTo>
                    <a:pt x="6" y="351"/>
                  </a:lnTo>
                  <a:lnTo>
                    <a:pt x="6" y="357"/>
                  </a:lnTo>
                  <a:lnTo>
                    <a:pt x="6" y="365"/>
                  </a:lnTo>
                  <a:lnTo>
                    <a:pt x="7" y="372"/>
                  </a:lnTo>
                  <a:lnTo>
                    <a:pt x="7" y="378"/>
                  </a:lnTo>
                  <a:lnTo>
                    <a:pt x="7" y="384"/>
                  </a:lnTo>
                  <a:lnTo>
                    <a:pt x="7" y="389"/>
                  </a:lnTo>
                  <a:lnTo>
                    <a:pt x="9" y="397"/>
                  </a:lnTo>
                  <a:lnTo>
                    <a:pt x="9" y="403"/>
                  </a:lnTo>
                  <a:lnTo>
                    <a:pt x="9" y="408"/>
                  </a:lnTo>
                  <a:lnTo>
                    <a:pt x="9" y="414"/>
                  </a:lnTo>
                  <a:lnTo>
                    <a:pt x="11" y="422"/>
                  </a:lnTo>
                  <a:lnTo>
                    <a:pt x="11" y="426"/>
                  </a:lnTo>
                  <a:lnTo>
                    <a:pt x="11" y="431"/>
                  </a:lnTo>
                  <a:lnTo>
                    <a:pt x="13" y="435"/>
                  </a:lnTo>
                  <a:lnTo>
                    <a:pt x="13" y="441"/>
                  </a:lnTo>
                  <a:lnTo>
                    <a:pt x="13" y="446"/>
                  </a:lnTo>
                  <a:lnTo>
                    <a:pt x="13" y="450"/>
                  </a:lnTo>
                  <a:lnTo>
                    <a:pt x="15" y="454"/>
                  </a:lnTo>
                  <a:lnTo>
                    <a:pt x="15" y="460"/>
                  </a:lnTo>
                  <a:lnTo>
                    <a:pt x="17" y="465"/>
                  </a:lnTo>
                  <a:lnTo>
                    <a:pt x="19" y="471"/>
                  </a:lnTo>
                  <a:lnTo>
                    <a:pt x="21" y="475"/>
                  </a:lnTo>
                  <a:lnTo>
                    <a:pt x="23" y="479"/>
                  </a:lnTo>
                  <a:lnTo>
                    <a:pt x="25" y="481"/>
                  </a:lnTo>
                  <a:lnTo>
                    <a:pt x="26" y="483"/>
                  </a:lnTo>
                  <a:lnTo>
                    <a:pt x="32" y="484"/>
                  </a:lnTo>
                  <a:lnTo>
                    <a:pt x="38" y="488"/>
                  </a:lnTo>
                  <a:lnTo>
                    <a:pt x="44" y="492"/>
                  </a:lnTo>
                  <a:lnTo>
                    <a:pt x="51" y="496"/>
                  </a:lnTo>
                  <a:lnTo>
                    <a:pt x="55" y="498"/>
                  </a:lnTo>
                  <a:lnTo>
                    <a:pt x="59" y="500"/>
                  </a:lnTo>
                  <a:lnTo>
                    <a:pt x="63" y="502"/>
                  </a:lnTo>
                  <a:lnTo>
                    <a:pt x="68" y="503"/>
                  </a:lnTo>
                  <a:lnTo>
                    <a:pt x="72" y="505"/>
                  </a:lnTo>
                  <a:lnTo>
                    <a:pt x="76" y="507"/>
                  </a:lnTo>
                  <a:lnTo>
                    <a:pt x="82" y="509"/>
                  </a:lnTo>
                  <a:lnTo>
                    <a:pt x="87" y="511"/>
                  </a:lnTo>
                  <a:lnTo>
                    <a:pt x="91" y="513"/>
                  </a:lnTo>
                  <a:lnTo>
                    <a:pt x="97" y="515"/>
                  </a:lnTo>
                  <a:lnTo>
                    <a:pt x="103" y="519"/>
                  </a:lnTo>
                  <a:lnTo>
                    <a:pt x="108" y="521"/>
                  </a:lnTo>
                  <a:lnTo>
                    <a:pt x="112" y="523"/>
                  </a:lnTo>
                  <a:lnTo>
                    <a:pt x="118" y="524"/>
                  </a:lnTo>
                  <a:lnTo>
                    <a:pt x="123" y="526"/>
                  </a:lnTo>
                  <a:lnTo>
                    <a:pt x="129" y="528"/>
                  </a:lnTo>
                  <a:lnTo>
                    <a:pt x="135" y="532"/>
                  </a:lnTo>
                  <a:lnTo>
                    <a:pt x="141" y="534"/>
                  </a:lnTo>
                  <a:lnTo>
                    <a:pt x="146" y="536"/>
                  </a:lnTo>
                  <a:lnTo>
                    <a:pt x="152" y="540"/>
                  </a:lnTo>
                  <a:lnTo>
                    <a:pt x="156" y="542"/>
                  </a:lnTo>
                  <a:lnTo>
                    <a:pt x="161" y="543"/>
                  </a:lnTo>
                  <a:lnTo>
                    <a:pt x="167" y="545"/>
                  </a:lnTo>
                  <a:lnTo>
                    <a:pt x="173" y="547"/>
                  </a:lnTo>
                  <a:lnTo>
                    <a:pt x="179" y="549"/>
                  </a:lnTo>
                  <a:lnTo>
                    <a:pt x="184" y="551"/>
                  </a:lnTo>
                  <a:lnTo>
                    <a:pt x="188" y="553"/>
                  </a:lnTo>
                  <a:lnTo>
                    <a:pt x="194" y="555"/>
                  </a:lnTo>
                  <a:lnTo>
                    <a:pt x="200" y="557"/>
                  </a:lnTo>
                  <a:lnTo>
                    <a:pt x="203" y="559"/>
                  </a:lnTo>
                  <a:lnTo>
                    <a:pt x="209" y="561"/>
                  </a:lnTo>
                  <a:lnTo>
                    <a:pt x="215" y="562"/>
                  </a:lnTo>
                  <a:lnTo>
                    <a:pt x="219" y="564"/>
                  </a:lnTo>
                  <a:lnTo>
                    <a:pt x="222" y="566"/>
                  </a:lnTo>
                  <a:lnTo>
                    <a:pt x="228" y="568"/>
                  </a:lnTo>
                  <a:lnTo>
                    <a:pt x="232" y="570"/>
                  </a:lnTo>
                  <a:lnTo>
                    <a:pt x="239" y="572"/>
                  </a:lnTo>
                  <a:lnTo>
                    <a:pt x="247" y="576"/>
                  </a:lnTo>
                  <a:lnTo>
                    <a:pt x="253" y="578"/>
                  </a:lnTo>
                  <a:lnTo>
                    <a:pt x="258" y="580"/>
                  </a:lnTo>
                  <a:lnTo>
                    <a:pt x="262" y="581"/>
                  </a:lnTo>
                  <a:lnTo>
                    <a:pt x="266" y="581"/>
                  </a:lnTo>
                  <a:lnTo>
                    <a:pt x="268" y="583"/>
                  </a:lnTo>
                  <a:lnTo>
                    <a:pt x="268" y="583"/>
                  </a:lnTo>
                  <a:lnTo>
                    <a:pt x="258" y="549"/>
                  </a:lnTo>
                  <a:lnTo>
                    <a:pt x="258" y="5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507" name="Freeform 99"/>
            <p:cNvSpPr>
              <a:spLocks/>
            </p:cNvSpPr>
            <p:nvPr/>
          </p:nvSpPr>
          <p:spPr bwMode="auto">
            <a:xfrm>
              <a:off x="2410" y="2034"/>
              <a:ext cx="180" cy="291"/>
            </a:xfrm>
            <a:custGeom>
              <a:avLst/>
              <a:gdLst>
                <a:gd name="T0" fmla="*/ 230 w 361"/>
                <a:gd name="T1" fmla="*/ 542 h 584"/>
                <a:gd name="T2" fmla="*/ 194 w 361"/>
                <a:gd name="T3" fmla="*/ 529 h 584"/>
                <a:gd name="T4" fmla="*/ 157 w 361"/>
                <a:gd name="T5" fmla="*/ 513 h 584"/>
                <a:gd name="T6" fmla="*/ 119 w 361"/>
                <a:gd name="T7" fmla="*/ 498 h 584"/>
                <a:gd name="T8" fmla="*/ 83 w 361"/>
                <a:gd name="T9" fmla="*/ 483 h 584"/>
                <a:gd name="T10" fmla="*/ 47 w 361"/>
                <a:gd name="T11" fmla="*/ 458 h 584"/>
                <a:gd name="T12" fmla="*/ 41 w 361"/>
                <a:gd name="T13" fmla="*/ 422 h 584"/>
                <a:gd name="T14" fmla="*/ 38 w 361"/>
                <a:gd name="T15" fmla="*/ 375 h 584"/>
                <a:gd name="T16" fmla="*/ 34 w 361"/>
                <a:gd name="T17" fmla="*/ 318 h 584"/>
                <a:gd name="T18" fmla="*/ 28 w 361"/>
                <a:gd name="T19" fmla="*/ 257 h 584"/>
                <a:gd name="T20" fmla="*/ 24 w 361"/>
                <a:gd name="T21" fmla="*/ 200 h 584"/>
                <a:gd name="T22" fmla="*/ 22 w 361"/>
                <a:gd name="T23" fmla="*/ 152 h 584"/>
                <a:gd name="T24" fmla="*/ 24 w 361"/>
                <a:gd name="T25" fmla="*/ 120 h 584"/>
                <a:gd name="T26" fmla="*/ 53 w 361"/>
                <a:gd name="T27" fmla="*/ 126 h 584"/>
                <a:gd name="T28" fmla="*/ 87 w 361"/>
                <a:gd name="T29" fmla="*/ 135 h 584"/>
                <a:gd name="T30" fmla="*/ 127 w 361"/>
                <a:gd name="T31" fmla="*/ 148 h 584"/>
                <a:gd name="T32" fmla="*/ 169 w 361"/>
                <a:gd name="T33" fmla="*/ 164 h 584"/>
                <a:gd name="T34" fmla="*/ 209 w 361"/>
                <a:gd name="T35" fmla="*/ 177 h 584"/>
                <a:gd name="T36" fmla="*/ 251 w 361"/>
                <a:gd name="T37" fmla="*/ 192 h 584"/>
                <a:gd name="T38" fmla="*/ 264 w 361"/>
                <a:gd name="T39" fmla="*/ 166 h 584"/>
                <a:gd name="T40" fmla="*/ 222 w 361"/>
                <a:gd name="T41" fmla="*/ 154 h 584"/>
                <a:gd name="T42" fmla="*/ 182 w 361"/>
                <a:gd name="T43" fmla="*/ 145 h 584"/>
                <a:gd name="T44" fmla="*/ 140 w 361"/>
                <a:gd name="T45" fmla="*/ 131 h 584"/>
                <a:gd name="T46" fmla="*/ 100 w 361"/>
                <a:gd name="T47" fmla="*/ 120 h 584"/>
                <a:gd name="T48" fmla="*/ 70 w 361"/>
                <a:gd name="T49" fmla="*/ 110 h 584"/>
                <a:gd name="T50" fmla="*/ 55 w 361"/>
                <a:gd name="T51" fmla="*/ 101 h 584"/>
                <a:gd name="T52" fmla="*/ 93 w 361"/>
                <a:gd name="T53" fmla="*/ 88 h 584"/>
                <a:gd name="T54" fmla="*/ 133 w 361"/>
                <a:gd name="T55" fmla="*/ 76 h 584"/>
                <a:gd name="T56" fmla="*/ 180 w 361"/>
                <a:gd name="T57" fmla="*/ 65 h 584"/>
                <a:gd name="T58" fmla="*/ 226 w 361"/>
                <a:gd name="T59" fmla="*/ 51 h 584"/>
                <a:gd name="T60" fmla="*/ 268 w 361"/>
                <a:gd name="T61" fmla="*/ 40 h 584"/>
                <a:gd name="T62" fmla="*/ 298 w 361"/>
                <a:gd name="T63" fmla="*/ 32 h 584"/>
                <a:gd name="T64" fmla="*/ 331 w 361"/>
                <a:gd name="T65" fmla="*/ 40 h 584"/>
                <a:gd name="T66" fmla="*/ 359 w 361"/>
                <a:gd name="T67" fmla="*/ 31 h 584"/>
                <a:gd name="T68" fmla="*/ 323 w 361"/>
                <a:gd name="T69" fmla="*/ 0 h 584"/>
                <a:gd name="T70" fmla="*/ 289 w 361"/>
                <a:gd name="T71" fmla="*/ 6 h 584"/>
                <a:gd name="T72" fmla="*/ 251 w 361"/>
                <a:gd name="T73" fmla="*/ 17 h 584"/>
                <a:gd name="T74" fmla="*/ 201 w 361"/>
                <a:gd name="T75" fmla="*/ 31 h 584"/>
                <a:gd name="T76" fmla="*/ 150 w 361"/>
                <a:gd name="T77" fmla="*/ 48 h 584"/>
                <a:gd name="T78" fmla="*/ 97 w 361"/>
                <a:gd name="T79" fmla="*/ 63 h 584"/>
                <a:gd name="T80" fmla="*/ 53 w 361"/>
                <a:gd name="T81" fmla="*/ 76 h 584"/>
                <a:gd name="T82" fmla="*/ 19 w 361"/>
                <a:gd name="T83" fmla="*/ 88 h 584"/>
                <a:gd name="T84" fmla="*/ 0 w 361"/>
                <a:gd name="T85" fmla="*/ 112 h 584"/>
                <a:gd name="T86" fmla="*/ 0 w 361"/>
                <a:gd name="T87" fmla="*/ 150 h 584"/>
                <a:gd name="T88" fmla="*/ 0 w 361"/>
                <a:gd name="T89" fmla="*/ 181 h 584"/>
                <a:gd name="T90" fmla="*/ 0 w 361"/>
                <a:gd name="T91" fmla="*/ 226 h 584"/>
                <a:gd name="T92" fmla="*/ 2 w 361"/>
                <a:gd name="T93" fmla="*/ 280 h 584"/>
                <a:gd name="T94" fmla="*/ 3 w 361"/>
                <a:gd name="T95" fmla="*/ 337 h 584"/>
                <a:gd name="T96" fmla="*/ 7 w 361"/>
                <a:gd name="T97" fmla="*/ 392 h 584"/>
                <a:gd name="T98" fmla="*/ 11 w 361"/>
                <a:gd name="T99" fmla="*/ 437 h 584"/>
                <a:gd name="T100" fmla="*/ 19 w 361"/>
                <a:gd name="T101" fmla="*/ 477 h 584"/>
                <a:gd name="T102" fmla="*/ 53 w 361"/>
                <a:gd name="T103" fmla="*/ 498 h 584"/>
                <a:gd name="T104" fmla="*/ 89 w 361"/>
                <a:gd name="T105" fmla="*/ 515 h 584"/>
                <a:gd name="T106" fmla="*/ 133 w 361"/>
                <a:gd name="T107" fmla="*/ 532 h 584"/>
                <a:gd name="T108" fmla="*/ 176 w 361"/>
                <a:gd name="T109" fmla="*/ 550 h 584"/>
                <a:gd name="T110" fmla="*/ 216 w 361"/>
                <a:gd name="T111" fmla="*/ 565 h 584"/>
                <a:gd name="T112" fmla="*/ 251 w 361"/>
                <a:gd name="T113" fmla="*/ 578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61" h="584">
                  <a:moveTo>
                    <a:pt x="256" y="551"/>
                  </a:moveTo>
                  <a:lnTo>
                    <a:pt x="254" y="551"/>
                  </a:lnTo>
                  <a:lnTo>
                    <a:pt x="253" y="551"/>
                  </a:lnTo>
                  <a:lnTo>
                    <a:pt x="251" y="550"/>
                  </a:lnTo>
                  <a:lnTo>
                    <a:pt x="247" y="550"/>
                  </a:lnTo>
                  <a:lnTo>
                    <a:pt x="241" y="546"/>
                  </a:lnTo>
                  <a:lnTo>
                    <a:pt x="235" y="544"/>
                  </a:lnTo>
                  <a:lnTo>
                    <a:pt x="230" y="542"/>
                  </a:lnTo>
                  <a:lnTo>
                    <a:pt x="224" y="540"/>
                  </a:lnTo>
                  <a:lnTo>
                    <a:pt x="218" y="538"/>
                  </a:lnTo>
                  <a:lnTo>
                    <a:pt x="215" y="536"/>
                  </a:lnTo>
                  <a:lnTo>
                    <a:pt x="211" y="534"/>
                  </a:lnTo>
                  <a:lnTo>
                    <a:pt x="207" y="534"/>
                  </a:lnTo>
                  <a:lnTo>
                    <a:pt x="203" y="532"/>
                  </a:lnTo>
                  <a:lnTo>
                    <a:pt x="197" y="531"/>
                  </a:lnTo>
                  <a:lnTo>
                    <a:pt x="194" y="529"/>
                  </a:lnTo>
                  <a:lnTo>
                    <a:pt x="190" y="527"/>
                  </a:lnTo>
                  <a:lnTo>
                    <a:pt x="184" y="525"/>
                  </a:lnTo>
                  <a:lnTo>
                    <a:pt x="180" y="523"/>
                  </a:lnTo>
                  <a:lnTo>
                    <a:pt x="175" y="521"/>
                  </a:lnTo>
                  <a:lnTo>
                    <a:pt x="171" y="519"/>
                  </a:lnTo>
                  <a:lnTo>
                    <a:pt x="167" y="517"/>
                  </a:lnTo>
                  <a:lnTo>
                    <a:pt x="161" y="517"/>
                  </a:lnTo>
                  <a:lnTo>
                    <a:pt x="157" y="513"/>
                  </a:lnTo>
                  <a:lnTo>
                    <a:pt x="154" y="513"/>
                  </a:lnTo>
                  <a:lnTo>
                    <a:pt x="148" y="512"/>
                  </a:lnTo>
                  <a:lnTo>
                    <a:pt x="142" y="508"/>
                  </a:lnTo>
                  <a:lnTo>
                    <a:pt x="137" y="506"/>
                  </a:lnTo>
                  <a:lnTo>
                    <a:pt x="133" y="504"/>
                  </a:lnTo>
                  <a:lnTo>
                    <a:pt x="129" y="502"/>
                  </a:lnTo>
                  <a:lnTo>
                    <a:pt x="123" y="500"/>
                  </a:lnTo>
                  <a:lnTo>
                    <a:pt x="119" y="498"/>
                  </a:lnTo>
                  <a:lnTo>
                    <a:pt x="114" y="496"/>
                  </a:lnTo>
                  <a:lnTo>
                    <a:pt x="110" y="494"/>
                  </a:lnTo>
                  <a:lnTo>
                    <a:pt x="106" y="493"/>
                  </a:lnTo>
                  <a:lnTo>
                    <a:pt x="100" y="491"/>
                  </a:lnTo>
                  <a:lnTo>
                    <a:pt x="97" y="489"/>
                  </a:lnTo>
                  <a:lnTo>
                    <a:pt x="93" y="487"/>
                  </a:lnTo>
                  <a:lnTo>
                    <a:pt x="87" y="485"/>
                  </a:lnTo>
                  <a:lnTo>
                    <a:pt x="83" y="483"/>
                  </a:lnTo>
                  <a:lnTo>
                    <a:pt x="81" y="481"/>
                  </a:lnTo>
                  <a:lnTo>
                    <a:pt x="74" y="477"/>
                  </a:lnTo>
                  <a:lnTo>
                    <a:pt x="66" y="474"/>
                  </a:lnTo>
                  <a:lnTo>
                    <a:pt x="60" y="470"/>
                  </a:lnTo>
                  <a:lnTo>
                    <a:pt x="57" y="468"/>
                  </a:lnTo>
                  <a:lnTo>
                    <a:pt x="53" y="464"/>
                  </a:lnTo>
                  <a:lnTo>
                    <a:pt x="49" y="460"/>
                  </a:lnTo>
                  <a:lnTo>
                    <a:pt x="47" y="458"/>
                  </a:lnTo>
                  <a:lnTo>
                    <a:pt x="47" y="456"/>
                  </a:lnTo>
                  <a:lnTo>
                    <a:pt x="45" y="453"/>
                  </a:lnTo>
                  <a:lnTo>
                    <a:pt x="45" y="449"/>
                  </a:lnTo>
                  <a:lnTo>
                    <a:pt x="45" y="443"/>
                  </a:lnTo>
                  <a:lnTo>
                    <a:pt x="43" y="436"/>
                  </a:lnTo>
                  <a:lnTo>
                    <a:pt x="43" y="432"/>
                  </a:lnTo>
                  <a:lnTo>
                    <a:pt x="41" y="426"/>
                  </a:lnTo>
                  <a:lnTo>
                    <a:pt x="41" y="422"/>
                  </a:lnTo>
                  <a:lnTo>
                    <a:pt x="41" y="417"/>
                  </a:lnTo>
                  <a:lnTo>
                    <a:pt x="41" y="411"/>
                  </a:lnTo>
                  <a:lnTo>
                    <a:pt x="41" y="405"/>
                  </a:lnTo>
                  <a:lnTo>
                    <a:pt x="40" y="399"/>
                  </a:lnTo>
                  <a:lnTo>
                    <a:pt x="40" y="394"/>
                  </a:lnTo>
                  <a:lnTo>
                    <a:pt x="40" y="388"/>
                  </a:lnTo>
                  <a:lnTo>
                    <a:pt x="40" y="380"/>
                  </a:lnTo>
                  <a:lnTo>
                    <a:pt x="38" y="375"/>
                  </a:lnTo>
                  <a:lnTo>
                    <a:pt x="38" y="369"/>
                  </a:lnTo>
                  <a:lnTo>
                    <a:pt x="36" y="361"/>
                  </a:lnTo>
                  <a:lnTo>
                    <a:pt x="36" y="354"/>
                  </a:lnTo>
                  <a:lnTo>
                    <a:pt x="36" y="346"/>
                  </a:lnTo>
                  <a:lnTo>
                    <a:pt x="36" y="340"/>
                  </a:lnTo>
                  <a:lnTo>
                    <a:pt x="34" y="333"/>
                  </a:lnTo>
                  <a:lnTo>
                    <a:pt x="34" y="325"/>
                  </a:lnTo>
                  <a:lnTo>
                    <a:pt x="34" y="318"/>
                  </a:lnTo>
                  <a:lnTo>
                    <a:pt x="34" y="310"/>
                  </a:lnTo>
                  <a:lnTo>
                    <a:pt x="32" y="302"/>
                  </a:lnTo>
                  <a:lnTo>
                    <a:pt x="32" y="295"/>
                  </a:lnTo>
                  <a:lnTo>
                    <a:pt x="30" y="287"/>
                  </a:lnTo>
                  <a:lnTo>
                    <a:pt x="30" y="280"/>
                  </a:lnTo>
                  <a:lnTo>
                    <a:pt x="30" y="272"/>
                  </a:lnTo>
                  <a:lnTo>
                    <a:pt x="28" y="264"/>
                  </a:lnTo>
                  <a:lnTo>
                    <a:pt x="28" y="257"/>
                  </a:lnTo>
                  <a:lnTo>
                    <a:pt x="28" y="249"/>
                  </a:lnTo>
                  <a:lnTo>
                    <a:pt x="28" y="242"/>
                  </a:lnTo>
                  <a:lnTo>
                    <a:pt x="26" y="234"/>
                  </a:lnTo>
                  <a:lnTo>
                    <a:pt x="26" y="226"/>
                  </a:lnTo>
                  <a:lnTo>
                    <a:pt x="26" y="221"/>
                  </a:lnTo>
                  <a:lnTo>
                    <a:pt x="26" y="213"/>
                  </a:lnTo>
                  <a:lnTo>
                    <a:pt x="24" y="205"/>
                  </a:lnTo>
                  <a:lnTo>
                    <a:pt x="24" y="200"/>
                  </a:lnTo>
                  <a:lnTo>
                    <a:pt x="24" y="192"/>
                  </a:lnTo>
                  <a:lnTo>
                    <a:pt x="24" y="186"/>
                  </a:lnTo>
                  <a:lnTo>
                    <a:pt x="24" y="181"/>
                  </a:lnTo>
                  <a:lnTo>
                    <a:pt x="24" y="173"/>
                  </a:lnTo>
                  <a:lnTo>
                    <a:pt x="24" y="169"/>
                  </a:lnTo>
                  <a:lnTo>
                    <a:pt x="22" y="164"/>
                  </a:lnTo>
                  <a:lnTo>
                    <a:pt x="22" y="158"/>
                  </a:lnTo>
                  <a:lnTo>
                    <a:pt x="22" y="152"/>
                  </a:lnTo>
                  <a:lnTo>
                    <a:pt x="22" y="148"/>
                  </a:lnTo>
                  <a:lnTo>
                    <a:pt x="22" y="145"/>
                  </a:lnTo>
                  <a:lnTo>
                    <a:pt x="22" y="139"/>
                  </a:lnTo>
                  <a:lnTo>
                    <a:pt x="22" y="135"/>
                  </a:lnTo>
                  <a:lnTo>
                    <a:pt x="22" y="133"/>
                  </a:lnTo>
                  <a:lnTo>
                    <a:pt x="22" y="126"/>
                  </a:lnTo>
                  <a:lnTo>
                    <a:pt x="22" y="124"/>
                  </a:lnTo>
                  <a:lnTo>
                    <a:pt x="24" y="120"/>
                  </a:lnTo>
                  <a:lnTo>
                    <a:pt x="26" y="120"/>
                  </a:lnTo>
                  <a:lnTo>
                    <a:pt x="26" y="118"/>
                  </a:lnTo>
                  <a:lnTo>
                    <a:pt x="28" y="118"/>
                  </a:lnTo>
                  <a:lnTo>
                    <a:pt x="32" y="120"/>
                  </a:lnTo>
                  <a:lnTo>
                    <a:pt x="38" y="120"/>
                  </a:lnTo>
                  <a:lnTo>
                    <a:pt x="43" y="122"/>
                  </a:lnTo>
                  <a:lnTo>
                    <a:pt x="49" y="124"/>
                  </a:lnTo>
                  <a:lnTo>
                    <a:pt x="53" y="126"/>
                  </a:lnTo>
                  <a:lnTo>
                    <a:pt x="57" y="126"/>
                  </a:lnTo>
                  <a:lnTo>
                    <a:pt x="60" y="128"/>
                  </a:lnTo>
                  <a:lnTo>
                    <a:pt x="66" y="129"/>
                  </a:lnTo>
                  <a:lnTo>
                    <a:pt x="68" y="129"/>
                  </a:lnTo>
                  <a:lnTo>
                    <a:pt x="74" y="131"/>
                  </a:lnTo>
                  <a:lnTo>
                    <a:pt x="78" y="133"/>
                  </a:lnTo>
                  <a:lnTo>
                    <a:pt x="81" y="133"/>
                  </a:lnTo>
                  <a:lnTo>
                    <a:pt x="87" y="135"/>
                  </a:lnTo>
                  <a:lnTo>
                    <a:pt x="91" y="137"/>
                  </a:lnTo>
                  <a:lnTo>
                    <a:pt x="97" y="139"/>
                  </a:lnTo>
                  <a:lnTo>
                    <a:pt x="102" y="141"/>
                  </a:lnTo>
                  <a:lnTo>
                    <a:pt x="106" y="143"/>
                  </a:lnTo>
                  <a:lnTo>
                    <a:pt x="112" y="145"/>
                  </a:lnTo>
                  <a:lnTo>
                    <a:pt x="118" y="145"/>
                  </a:lnTo>
                  <a:lnTo>
                    <a:pt x="123" y="147"/>
                  </a:lnTo>
                  <a:lnTo>
                    <a:pt x="127" y="148"/>
                  </a:lnTo>
                  <a:lnTo>
                    <a:pt x="133" y="150"/>
                  </a:lnTo>
                  <a:lnTo>
                    <a:pt x="138" y="152"/>
                  </a:lnTo>
                  <a:lnTo>
                    <a:pt x="144" y="154"/>
                  </a:lnTo>
                  <a:lnTo>
                    <a:pt x="150" y="156"/>
                  </a:lnTo>
                  <a:lnTo>
                    <a:pt x="154" y="158"/>
                  </a:lnTo>
                  <a:lnTo>
                    <a:pt x="159" y="160"/>
                  </a:lnTo>
                  <a:lnTo>
                    <a:pt x="165" y="162"/>
                  </a:lnTo>
                  <a:lnTo>
                    <a:pt x="169" y="164"/>
                  </a:lnTo>
                  <a:lnTo>
                    <a:pt x="175" y="166"/>
                  </a:lnTo>
                  <a:lnTo>
                    <a:pt x="180" y="167"/>
                  </a:lnTo>
                  <a:lnTo>
                    <a:pt x="184" y="169"/>
                  </a:lnTo>
                  <a:lnTo>
                    <a:pt x="190" y="171"/>
                  </a:lnTo>
                  <a:lnTo>
                    <a:pt x="194" y="171"/>
                  </a:lnTo>
                  <a:lnTo>
                    <a:pt x="199" y="173"/>
                  </a:lnTo>
                  <a:lnTo>
                    <a:pt x="203" y="175"/>
                  </a:lnTo>
                  <a:lnTo>
                    <a:pt x="209" y="177"/>
                  </a:lnTo>
                  <a:lnTo>
                    <a:pt x="213" y="179"/>
                  </a:lnTo>
                  <a:lnTo>
                    <a:pt x="216" y="181"/>
                  </a:lnTo>
                  <a:lnTo>
                    <a:pt x="222" y="183"/>
                  </a:lnTo>
                  <a:lnTo>
                    <a:pt x="228" y="185"/>
                  </a:lnTo>
                  <a:lnTo>
                    <a:pt x="235" y="186"/>
                  </a:lnTo>
                  <a:lnTo>
                    <a:pt x="241" y="188"/>
                  </a:lnTo>
                  <a:lnTo>
                    <a:pt x="247" y="190"/>
                  </a:lnTo>
                  <a:lnTo>
                    <a:pt x="251" y="192"/>
                  </a:lnTo>
                  <a:lnTo>
                    <a:pt x="254" y="194"/>
                  </a:lnTo>
                  <a:lnTo>
                    <a:pt x="256" y="194"/>
                  </a:lnTo>
                  <a:lnTo>
                    <a:pt x="256" y="194"/>
                  </a:lnTo>
                  <a:lnTo>
                    <a:pt x="275" y="169"/>
                  </a:lnTo>
                  <a:lnTo>
                    <a:pt x="273" y="167"/>
                  </a:lnTo>
                  <a:lnTo>
                    <a:pt x="272" y="167"/>
                  </a:lnTo>
                  <a:lnTo>
                    <a:pt x="268" y="167"/>
                  </a:lnTo>
                  <a:lnTo>
                    <a:pt x="264" y="166"/>
                  </a:lnTo>
                  <a:lnTo>
                    <a:pt x="258" y="164"/>
                  </a:lnTo>
                  <a:lnTo>
                    <a:pt x="253" y="164"/>
                  </a:lnTo>
                  <a:lnTo>
                    <a:pt x="245" y="160"/>
                  </a:lnTo>
                  <a:lnTo>
                    <a:pt x="239" y="160"/>
                  </a:lnTo>
                  <a:lnTo>
                    <a:pt x="234" y="158"/>
                  </a:lnTo>
                  <a:lnTo>
                    <a:pt x="230" y="156"/>
                  </a:lnTo>
                  <a:lnTo>
                    <a:pt x="226" y="154"/>
                  </a:lnTo>
                  <a:lnTo>
                    <a:pt x="222" y="154"/>
                  </a:lnTo>
                  <a:lnTo>
                    <a:pt x="216" y="152"/>
                  </a:lnTo>
                  <a:lnTo>
                    <a:pt x="211" y="152"/>
                  </a:lnTo>
                  <a:lnTo>
                    <a:pt x="207" y="150"/>
                  </a:lnTo>
                  <a:lnTo>
                    <a:pt x="203" y="150"/>
                  </a:lnTo>
                  <a:lnTo>
                    <a:pt x="197" y="147"/>
                  </a:lnTo>
                  <a:lnTo>
                    <a:pt x="192" y="147"/>
                  </a:lnTo>
                  <a:lnTo>
                    <a:pt x="186" y="145"/>
                  </a:lnTo>
                  <a:lnTo>
                    <a:pt x="182" y="145"/>
                  </a:lnTo>
                  <a:lnTo>
                    <a:pt x="176" y="141"/>
                  </a:lnTo>
                  <a:lnTo>
                    <a:pt x="171" y="141"/>
                  </a:lnTo>
                  <a:lnTo>
                    <a:pt x="167" y="139"/>
                  </a:lnTo>
                  <a:lnTo>
                    <a:pt x="161" y="139"/>
                  </a:lnTo>
                  <a:lnTo>
                    <a:pt x="156" y="137"/>
                  </a:lnTo>
                  <a:lnTo>
                    <a:pt x="150" y="135"/>
                  </a:lnTo>
                  <a:lnTo>
                    <a:pt x="144" y="133"/>
                  </a:lnTo>
                  <a:lnTo>
                    <a:pt x="140" y="131"/>
                  </a:lnTo>
                  <a:lnTo>
                    <a:pt x="135" y="129"/>
                  </a:lnTo>
                  <a:lnTo>
                    <a:pt x="129" y="128"/>
                  </a:lnTo>
                  <a:lnTo>
                    <a:pt x="123" y="128"/>
                  </a:lnTo>
                  <a:lnTo>
                    <a:pt x="119" y="126"/>
                  </a:lnTo>
                  <a:lnTo>
                    <a:pt x="114" y="124"/>
                  </a:lnTo>
                  <a:lnTo>
                    <a:pt x="110" y="124"/>
                  </a:lnTo>
                  <a:lnTo>
                    <a:pt x="106" y="122"/>
                  </a:lnTo>
                  <a:lnTo>
                    <a:pt x="100" y="120"/>
                  </a:lnTo>
                  <a:lnTo>
                    <a:pt x="97" y="118"/>
                  </a:lnTo>
                  <a:lnTo>
                    <a:pt x="93" y="118"/>
                  </a:lnTo>
                  <a:lnTo>
                    <a:pt x="87" y="116"/>
                  </a:lnTo>
                  <a:lnTo>
                    <a:pt x="83" y="116"/>
                  </a:lnTo>
                  <a:lnTo>
                    <a:pt x="79" y="114"/>
                  </a:lnTo>
                  <a:lnTo>
                    <a:pt x="76" y="112"/>
                  </a:lnTo>
                  <a:lnTo>
                    <a:pt x="72" y="112"/>
                  </a:lnTo>
                  <a:lnTo>
                    <a:pt x="70" y="110"/>
                  </a:lnTo>
                  <a:lnTo>
                    <a:pt x="62" y="109"/>
                  </a:lnTo>
                  <a:lnTo>
                    <a:pt x="59" y="107"/>
                  </a:lnTo>
                  <a:lnTo>
                    <a:pt x="55" y="105"/>
                  </a:lnTo>
                  <a:lnTo>
                    <a:pt x="53" y="105"/>
                  </a:lnTo>
                  <a:lnTo>
                    <a:pt x="51" y="103"/>
                  </a:lnTo>
                  <a:lnTo>
                    <a:pt x="51" y="103"/>
                  </a:lnTo>
                  <a:lnTo>
                    <a:pt x="51" y="101"/>
                  </a:lnTo>
                  <a:lnTo>
                    <a:pt x="55" y="101"/>
                  </a:lnTo>
                  <a:lnTo>
                    <a:pt x="57" y="99"/>
                  </a:lnTo>
                  <a:lnTo>
                    <a:pt x="62" y="97"/>
                  </a:lnTo>
                  <a:lnTo>
                    <a:pt x="68" y="95"/>
                  </a:lnTo>
                  <a:lnTo>
                    <a:pt x="76" y="93"/>
                  </a:lnTo>
                  <a:lnTo>
                    <a:pt x="79" y="91"/>
                  </a:lnTo>
                  <a:lnTo>
                    <a:pt x="83" y="91"/>
                  </a:lnTo>
                  <a:lnTo>
                    <a:pt x="87" y="90"/>
                  </a:lnTo>
                  <a:lnTo>
                    <a:pt x="93" y="88"/>
                  </a:lnTo>
                  <a:lnTo>
                    <a:pt x="97" y="86"/>
                  </a:lnTo>
                  <a:lnTo>
                    <a:pt x="100" y="86"/>
                  </a:lnTo>
                  <a:lnTo>
                    <a:pt x="106" y="84"/>
                  </a:lnTo>
                  <a:lnTo>
                    <a:pt x="110" y="82"/>
                  </a:lnTo>
                  <a:lnTo>
                    <a:pt x="116" y="80"/>
                  </a:lnTo>
                  <a:lnTo>
                    <a:pt x="121" y="80"/>
                  </a:lnTo>
                  <a:lnTo>
                    <a:pt x="127" y="78"/>
                  </a:lnTo>
                  <a:lnTo>
                    <a:pt x="133" y="76"/>
                  </a:lnTo>
                  <a:lnTo>
                    <a:pt x="137" y="74"/>
                  </a:lnTo>
                  <a:lnTo>
                    <a:pt x="142" y="72"/>
                  </a:lnTo>
                  <a:lnTo>
                    <a:pt x="148" y="72"/>
                  </a:lnTo>
                  <a:lnTo>
                    <a:pt x="156" y="71"/>
                  </a:lnTo>
                  <a:lnTo>
                    <a:pt x="161" y="69"/>
                  </a:lnTo>
                  <a:lnTo>
                    <a:pt x="167" y="67"/>
                  </a:lnTo>
                  <a:lnTo>
                    <a:pt x="173" y="65"/>
                  </a:lnTo>
                  <a:lnTo>
                    <a:pt x="180" y="65"/>
                  </a:lnTo>
                  <a:lnTo>
                    <a:pt x="184" y="61"/>
                  </a:lnTo>
                  <a:lnTo>
                    <a:pt x="190" y="61"/>
                  </a:lnTo>
                  <a:lnTo>
                    <a:pt x="195" y="59"/>
                  </a:lnTo>
                  <a:lnTo>
                    <a:pt x="203" y="57"/>
                  </a:lnTo>
                  <a:lnTo>
                    <a:pt x="209" y="55"/>
                  </a:lnTo>
                  <a:lnTo>
                    <a:pt x="215" y="53"/>
                  </a:lnTo>
                  <a:lnTo>
                    <a:pt x="218" y="53"/>
                  </a:lnTo>
                  <a:lnTo>
                    <a:pt x="226" y="51"/>
                  </a:lnTo>
                  <a:lnTo>
                    <a:pt x="230" y="50"/>
                  </a:lnTo>
                  <a:lnTo>
                    <a:pt x="237" y="48"/>
                  </a:lnTo>
                  <a:lnTo>
                    <a:pt x="241" y="46"/>
                  </a:lnTo>
                  <a:lnTo>
                    <a:pt x="249" y="46"/>
                  </a:lnTo>
                  <a:lnTo>
                    <a:pt x="253" y="44"/>
                  </a:lnTo>
                  <a:lnTo>
                    <a:pt x="258" y="44"/>
                  </a:lnTo>
                  <a:lnTo>
                    <a:pt x="262" y="42"/>
                  </a:lnTo>
                  <a:lnTo>
                    <a:pt x="268" y="40"/>
                  </a:lnTo>
                  <a:lnTo>
                    <a:pt x="272" y="38"/>
                  </a:lnTo>
                  <a:lnTo>
                    <a:pt x="275" y="38"/>
                  </a:lnTo>
                  <a:lnTo>
                    <a:pt x="281" y="36"/>
                  </a:lnTo>
                  <a:lnTo>
                    <a:pt x="285" y="36"/>
                  </a:lnTo>
                  <a:lnTo>
                    <a:pt x="289" y="34"/>
                  </a:lnTo>
                  <a:lnTo>
                    <a:pt x="291" y="34"/>
                  </a:lnTo>
                  <a:lnTo>
                    <a:pt x="294" y="32"/>
                  </a:lnTo>
                  <a:lnTo>
                    <a:pt x="298" y="32"/>
                  </a:lnTo>
                  <a:lnTo>
                    <a:pt x="304" y="32"/>
                  </a:lnTo>
                  <a:lnTo>
                    <a:pt x="308" y="31"/>
                  </a:lnTo>
                  <a:lnTo>
                    <a:pt x="311" y="31"/>
                  </a:lnTo>
                  <a:lnTo>
                    <a:pt x="313" y="32"/>
                  </a:lnTo>
                  <a:lnTo>
                    <a:pt x="317" y="32"/>
                  </a:lnTo>
                  <a:lnTo>
                    <a:pt x="323" y="38"/>
                  </a:lnTo>
                  <a:lnTo>
                    <a:pt x="327" y="38"/>
                  </a:lnTo>
                  <a:lnTo>
                    <a:pt x="331" y="40"/>
                  </a:lnTo>
                  <a:lnTo>
                    <a:pt x="334" y="44"/>
                  </a:lnTo>
                  <a:lnTo>
                    <a:pt x="338" y="46"/>
                  </a:lnTo>
                  <a:lnTo>
                    <a:pt x="346" y="50"/>
                  </a:lnTo>
                  <a:lnTo>
                    <a:pt x="351" y="53"/>
                  </a:lnTo>
                  <a:lnTo>
                    <a:pt x="357" y="57"/>
                  </a:lnTo>
                  <a:lnTo>
                    <a:pt x="359" y="57"/>
                  </a:lnTo>
                  <a:lnTo>
                    <a:pt x="361" y="32"/>
                  </a:lnTo>
                  <a:lnTo>
                    <a:pt x="359" y="31"/>
                  </a:lnTo>
                  <a:lnTo>
                    <a:pt x="355" y="27"/>
                  </a:lnTo>
                  <a:lnTo>
                    <a:pt x="350" y="19"/>
                  </a:lnTo>
                  <a:lnTo>
                    <a:pt x="344" y="13"/>
                  </a:lnTo>
                  <a:lnTo>
                    <a:pt x="340" y="12"/>
                  </a:lnTo>
                  <a:lnTo>
                    <a:pt x="336" y="8"/>
                  </a:lnTo>
                  <a:lnTo>
                    <a:pt x="331" y="6"/>
                  </a:lnTo>
                  <a:lnTo>
                    <a:pt x="327" y="4"/>
                  </a:lnTo>
                  <a:lnTo>
                    <a:pt x="323" y="0"/>
                  </a:lnTo>
                  <a:lnTo>
                    <a:pt x="319" y="0"/>
                  </a:lnTo>
                  <a:lnTo>
                    <a:pt x="315" y="0"/>
                  </a:lnTo>
                  <a:lnTo>
                    <a:pt x="311" y="0"/>
                  </a:lnTo>
                  <a:lnTo>
                    <a:pt x="308" y="0"/>
                  </a:lnTo>
                  <a:lnTo>
                    <a:pt x="304" y="2"/>
                  </a:lnTo>
                  <a:lnTo>
                    <a:pt x="298" y="4"/>
                  </a:lnTo>
                  <a:lnTo>
                    <a:pt x="292" y="6"/>
                  </a:lnTo>
                  <a:lnTo>
                    <a:pt x="289" y="6"/>
                  </a:lnTo>
                  <a:lnTo>
                    <a:pt x="283" y="8"/>
                  </a:lnTo>
                  <a:lnTo>
                    <a:pt x="279" y="8"/>
                  </a:lnTo>
                  <a:lnTo>
                    <a:pt x="275" y="10"/>
                  </a:lnTo>
                  <a:lnTo>
                    <a:pt x="272" y="12"/>
                  </a:lnTo>
                  <a:lnTo>
                    <a:pt x="266" y="12"/>
                  </a:lnTo>
                  <a:lnTo>
                    <a:pt x="262" y="13"/>
                  </a:lnTo>
                  <a:lnTo>
                    <a:pt x="256" y="15"/>
                  </a:lnTo>
                  <a:lnTo>
                    <a:pt x="251" y="17"/>
                  </a:lnTo>
                  <a:lnTo>
                    <a:pt x="245" y="19"/>
                  </a:lnTo>
                  <a:lnTo>
                    <a:pt x="239" y="19"/>
                  </a:lnTo>
                  <a:lnTo>
                    <a:pt x="234" y="21"/>
                  </a:lnTo>
                  <a:lnTo>
                    <a:pt x="228" y="23"/>
                  </a:lnTo>
                  <a:lnTo>
                    <a:pt x="220" y="25"/>
                  </a:lnTo>
                  <a:lnTo>
                    <a:pt x="215" y="27"/>
                  </a:lnTo>
                  <a:lnTo>
                    <a:pt x="209" y="31"/>
                  </a:lnTo>
                  <a:lnTo>
                    <a:pt x="201" y="31"/>
                  </a:lnTo>
                  <a:lnTo>
                    <a:pt x="195" y="32"/>
                  </a:lnTo>
                  <a:lnTo>
                    <a:pt x="188" y="34"/>
                  </a:lnTo>
                  <a:lnTo>
                    <a:pt x="182" y="38"/>
                  </a:lnTo>
                  <a:lnTo>
                    <a:pt x="175" y="40"/>
                  </a:lnTo>
                  <a:lnTo>
                    <a:pt x="169" y="42"/>
                  </a:lnTo>
                  <a:lnTo>
                    <a:pt x="163" y="44"/>
                  </a:lnTo>
                  <a:lnTo>
                    <a:pt x="156" y="46"/>
                  </a:lnTo>
                  <a:lnTo>
                    <a:pt x="150" y="48"/>
                  </a:lnTo>
                  <a:lnTo>
                    <a:pt x="142" y="50"/>
                  </a:lnTo>
                  <a:lnTo>
                    <a:pt x="135" y="51"/>
                  </a:lnTo>
                  <a:lnTo>
                    <a:pt x="129" y="53"/>
                  </a:lnTo>
                  <a:lnTo>
                    <a:pt x="121" y="55"/>
                  </a:lnTo>
                  <a:lnTo>
                    <a:pt x="116" y="57"/>
                  </a:lnTo>
                  <a:lnTo>
                    <a:pt x="110" y="59"/>
                  </a:lnTo>
                  <a:lnTo>
                    <a:pt x="102" y="61"/>
                  </a:lnTo>
                  <a:lnTo>
                    <a:pt x="97" y="63"/>
                  </a:lnTo>
                  <a:lnTo>
                    <a:pt x="91" y="65"/>
                  </a:lnTo>
                  <a:lnTo>
                    <a:pt x="83" y="67"/>
                  </a:lnTo>
                  <a:lnTo>
                    <a:pt x="79" y="69"/>
                  </a:lnTo>
                  <a:lnTo>
                    <a:pt x="72" y="71"/>
                  </a:lnTo>
                  <a:lnTo>
                    <a:pt x="68" y="72"/>
                  </a:lnTo>
                  <a:lnTo>
                    <a:pt x="62" y="72"/>
                  </a:lnTo>
                  <a:lnTo>
                    <a:pt x="57" y="74"/>
                  </a:lnTo>
                  <a:lnTo>
                    <a:pt x="53" y="76"/>
                  </a:lnTo>
                  <a:lnTo>
                    <a:pt x="47" y="78"/>
                  </a:lnTo>
                  <a:lnTo>
                    <a:pt x="43" y="78"/>
                  </a:lnTo>
                  <a:lnTo>
                    <a:pt x="40" y="80"/>
                  </a:lnTo>
                  <a:lnTo>
                    <a:pt x="34" y="82"/>
                  </a:lnTo>
                  <a:lnTo>
                    <a:pt x="30" y="84"/>
                  </a:lnTo>
                  <a:lnTo>
                    <a:pt x="26" y="84"/>
                  </a:lnTo>
                  <a:lnTo>
                    <a:pt x="24" y="86"/>
                  </a:lnTo>
                  <a:lnTo>
                    <a:pt x="19" y="88"/>
                  </a:lnTo>
                  <a:lnTo>
                    <a:pt x="13" y="90"/>
                  </a:lnTo>
                  <a:lnTo>
                    <a:pt x="9" y="90"/>
                  </a:lnTo>
                  <a:lnTo>
                    <a:pt x="9" y="91"/>
                  </a:lnTo>
                  <a:lnTo>
                    <a:pt x="3" y="93"/>
                  </a:lnTo>
                  <a:lnTo>
                    <a:pt x="2" y="97"/>
                  </a:lnTo>
                  <a:lnTo>
                    <a:pt x="0" y="103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6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0" y="129"/>
                  </a:lnTo>
                  <a:lnTo>
                    <a:pt x="0" y="135"/>
                  </a:lnTo>
                  <a:lnTo>
                    <a:pt x="0" y="141"/>
                  </a:lnTo>
                  <a:lnTo>
                    <a:pt x="0" y="147"/>
                  </a:lnTo>
                  <a:lnTo>
                    <a:pt x="0" y="150"/>
                  </a:lnTo>
                  <a:lnTo>
                    <a:pt x="0" y="154"/>
                  </a:lnTo>
                  <a:lnTo>
                    <a:pt x="0" y="158"/>
                  </a:lnTo>
                  <a:lnTo>
                    <a:pt x="0" y="162"/>
                  </a:lnTo>
                  <a:lnTo>
                    <a:pt x="0" y="166"/>
                  </a:lnTo>
                  <a:lnTo>
                    <a:pt x="0" y="169"/>
                  </a:lnTo>
                  <a:lnTo>
                    <a:pt x="0" y="173"/>
                  </a:lnTo>
                  <a:lnTo>
                    <a:pt x="0" y="177"/>
                  </a:lnTo>
                  <a:lnTo>
                    <a:pt x="0" y="181"/>
                  </a:lnTo>
                  <a:lnTo>
                    <a:pt x="0" y="186"/>
                  </a:lnTo>
                  <a:lnTo>
                    <a:pt x="0" y="192"/>
                  </a:lnTo>
                  <a:lnTo>
                    <a:pt x="0" y="198"/>
                  </a:lnTo>
                  <a:lnTo>
                    <a:pt x="0" y="202"/>
                  </a:lnTo>
                  <a:lnTo>
                    <a:pt x="0" y="209"/>
                  </a:lnTo>
                  <a:lnTo>
                    <a:pt x="0" y="215"/>
                  </a:lnTo>
                  <a:lnTo>
                    <a:pt x="0" y="221"/>
                  </a:lnTo>
                  <a:lnTo>
                    <a:pt x="0" y="226"/>
                  </a:lnTo>
                  <a:lnTo>
                    <a:pt x="0" y="232"/>
                  </a:lnTo>
                  <a:lnTo>
                    <a:pt x="0" y="240"/>
                  </a:lnTo>
                  <a:lnTo>
                    <a:pt x="0" y="245"/>
                  </a:lnTo>
                  <a:lnTo>
                    <a:pt x="0" y="253"/>
                  </a:lnTo>
                  <a:lnTo>
                    <a:pt x="2" y="259"/>
                  </a:lnTo>
                  <a:lnTo>
                    <a:pt x="2" y="266"/>
                  </a:lnTo>
                  <a:lnTo>
                    <a:pt x="2" y="274"/>
                  </a:lnTo>
                  <a:lnTo>
                    <a:pt x="2" y="280"/>
                  </a:lnTo>
                  <a:lnTo>
                    <a:pt x="2" y="287"/>
                  </a:lnTo>
                  <a:lnTo>
                    <a:pt x="2" y="295"/>
                  </a:lnTo>
                  <a:lnTo>
                    <a:pt x="2" y="302"/>
                  </a:lnTo>
                  <a:lnTo>
                    <a:pt x="2" y="308"/>
                  </a:lnTo>
                  <a:lnTo>
                    <a:pt x="3" y="318"/>
                  </a:lnTo>
                  <a:lnTo>
                    <a:pt x="3" y="323"/>
                  </a:lnTo>
                  <a:lnTo>
                    <a:pt x="3" y="331"/>
                  </a:lnTo>
                  <a:lnTo>
                    <a:pt x="3" y="337"/>
                  </a:lnTo>
                  <a:lnTo>
                    <a:pt x="3" y="344"/>
                  </a:lnTo>
                  <a:lnTo>
                    <a:pt x="3" y="352"/>
                  </a:lnTo>
                  <a:lnTo>
                    <a:pt x="3" y="358"/>
                  </a:lnTo>
                  <a:lnTo>
                    <a:pt x="3" y="365"/>
                  </a:lnTo>
                  <a:lnTo>
                    <a:pt x="5" y="373"/>
                  </a:lnTo>
                  <a:lnTo>
                    <a:pt x="5" y="378"/>
                  </a:lnTo>
                  <a:lnTo>
                    <a:pt x="5" y="384"/>
                  </a:lnTo>
                  <a:lnTo>
                    <a:pt x="7" y="392"/>
                  </a:lnTo>
                  <a:lnTo>
                    <a:pt x="7" y="397"/>
                  </a:lnTo>
                  <a:lnTo>
                    <a:pt x="7" y="403"/>
                  </a:lnTo>
                  <a:lnTo>
                    <a:pt x="7" y="411"/>
                  </a:lnTo>
                  <a:lnTo>
                    <a:pt x="9" y="417"/>
                  </a:lnTo>
                  <a:lnTo>
                    <a:pt x="9" y="422"/>
                  </a:lnTo>
                  <a:lnTo>
                    <a:pt x="9" y="428"/>
                  </a:lnTo>
                  <a:lnTo>
                    <a:pt x="11" y="432"/>
                  </a:lnTo>
                  <a:lnTo>
                    <a:pt x="11" y="437"/>
                  </a:lnTo>
                  <a:lnTo>
                    <a:pt x="13" y="443"/>
                  </a:lnTo>
                  <a:lnTo>
                    <a:pt x="13" y="447"/>
                  </a:lnTo>
                  <a:lnTo>
                    <a:pt x="13" y="453"/>
                  </a:lnTo>
                  <a:lnTo>
                    <a:pt x="13" y="456"/>
                  </a:lnTo>
                  <a:lnTo>
                    <a:pt x="15" y="460"/>
                  </a:lnTo>
                  <a:lnTo>
                    <a:pt x="15" y="466"/>
                  </a:lnTo>
                  <a:lnTo>
                    <a:pt x="17" y="472"/>
                  </a:lnTo>
                  <a:lnTo>
                    <a:pt x="19" y="477"/>
                  </a:lnTo>
                  <a:lnTo>
                    <a:pt x="21" y="481"/>
                  </a:lnTo>
                  <a:lnTo>
                    <a:pt x="22" y="483"/>
                  </a:lnTo>
                  <a:lnTo>
                    <a:pt x="26" y="485"/>
                  </a:lnTo>
                  <a:lnTo>
                    <a:pt x="30" y="487"/>
                  </a:lnTo>
                  <a:lnTo>
                    <a:pt x="36" y="491"/>
                  </a:lnTo>
                  <a:lnTo>
                    <a:pt x="41" y="493"/>
                  </a:lnTo>
                  <a:lnTo>
                    <a:pt x="49" y="496"/>
                  </a:lnTo>
                  <a:lnTo>
                    <a:pt x="53" y="498"/>
                  </a:lnTo>
                  <a:lnTo>
                    <a:pt x="57" y="500"/>
                  </a:lnTo>
                  <a:lnTo>
                    <a:pt x="60" y="504"/>
                  </a:lnTo>
                  <a:lnTo>
                    <a:pt x="66" y="506"/>
                  </a:lnTo>
                  <a:lnTo>
                    <a:pt x="70" y="508"/>
                  </a:lnTo>
                  <a:lnTo>
                    <a:pt x="74" y="510"/>
                  </a:lnTo>
                  <a:lnTo>
                    <a:pt x="79" y="512"/>
                  </a:lnTo>
                  <a:lnTo>
                    <a:pt x="83" y="513"/>
                  </a:lnTo>
                  <a:lnTo>
                    <a:pt x="89" y="515"/>
                  </a:lnTo>
                  <a:lnTo>
                    <a:pt x="95" y="517"/>
                  </a:lnTo>
                  <a:lnTo>
                    <a:pt x="100" y="519"/>
                  </a:lnTo>
                  <a:lnTo>
                    <a:pt x="106" y="523"/>
                  </a:lnTo>
                  <a:lnTo>
                    <a:pt x="110" y="525"/>
                  </a:lnTo>
                  <a:lnTo>
                    <a:pt x="116" y="527"/>
                  </a:lnTo>
                  <a:lnTo>
                    <a:pt x="121" y="529"/>
                  </a:lnTo>
                  <a:lnTo>
                    <a:pt x="127" y="531"/>
                  </a:lnTo>
                  <a:lnTo>
                    <a:pt x="133" y="532"/>
                  </a:lnTo>
                  <a:lnTo>
                    <a:pt x="138" y="534"/>
                  </a:lnTo>
                  <a:lnTo>
                    <a:pt x="144" y="538"/>
                  </a:lnTo>
                  <a:lnTo>
                    <a:pt x="150" y="540"/>
                  </a:lnTo>
                  <a:lnTo>
                    <a:pt x="156" y="542"/>
                  </a:lnTo>
                  <a:lnTo>
                    <a:pt x="161" y="544"/>
                  </a:lnTo>
                  <a:lnTo>
                    <a:pt x="167" y="546"/>
                  </a:lnTo>
                  <a:lnTo>
                    <a:pt x="171" y="548"/>
                  </a:lnTo>
                  <a:lnTo>
                    <a:pt x="176" y="550"/>
                  </a:lnTo>
                  <a:lnTo>
                    <a:pt x="182" y="551"/>
                  </a:lnTo>
                  <a:lnTo>
                    <a:pt x="188" y="553"/>
                  </a:lnTo>
                  <a:lnTo>
                    <a:pt x="194" y="557"/>
                  </a:lnTo>
                  <a:lnTo>
                    <a:pt x="197" y="557"/>
                  </a:lnTo>
                  <a:lnTo>
                    <a:pt x="203" y="559"/>
                  </a:lnTo>
                  <a:lnTo>
                    <a:pt x="207" y="561"/>
                  </a:lnTo>
                  <a:lnTo>
                    <a:pt x="213" y="563"/>
                  </a:lnTo>
                  <a:lnTo>
                    <a:pt x="216" y="565"/>
                  </a:lnTo>
                  <a:lnTo>
                    <a:pt x="222" y="567"/>
                  </a:lnTo>
                  <a:lnTo>
                    <a:pt x="226" y="569"/>
                  </a:lnTo>
                  <a:lnTo>
                    <a:pt x="230" y="570"/>
                  </a:lnTo>
                  <a:lnTo>
                    <a:pt x="234" y="570"/>
                  </a:lnTo>
                  <a:lnTo>
                    <a:pt x="237" y="572"/>
                  </a:lnTo>
                  <a:lnTo>
                    <a:pt x="241" y="574"/>
                  </a:lnTo>
                  <a:lnTo>
                    <a:pt x="245" y="576"/>
                  </a:lnTo>
                  <a:lnTo>
                    <a:pt x="251" y="578"/>
                  </a:lnTo>
                  <a:lnTo>
                    <a:pt x="256" y="580"/>
                  </a:lnTo>
                  <a:lnTo>
                    <a:pt x="260" y="582"/>
                  </a:lnTo>
                  <a:lnTo>
                    <a:pt x="264" y="584"/>
                  </a:lnTo>
                  <a:lnTo>
                    <a:pt x="266" y="584"/>
                  </a:lnTo>
                  <a:lnTo>
                    <a:pt x="268" y="584"/>
                  </a:lnTo>
                  <a:lnTo>
                    <a:pt x="256" y="551"/>
                  </a:lnTo>
                  <a:lnTo>
                    <a:pt x="256" y="5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508" name="Freeform 100"/>
            <p:cNvSpPr>
              <a:spLocks/>
            </p:cNvSpPr>
            <p:nvPr/>
          </p:nvSpPr>
          <p:spPr bwMode="auto">
            <a:xfrm>
              <a:off x="2383" y="2264"/>
              <a:ext cx="281" cy="256"/>
            </a:xfrm>
            <a:custGeom>
              <a:avLst/>
              <a:gdLst>
                <a:gd name="T0" fmla="*/ 307 w 561"/>
                <a:gd name="T1" fmla="*/ 472 h 514"/>
                <a:gd name="T2" fmla="*/ 329 w 561"/>
                <a:gd name="T3" fmla="*/ 464 h 514"/>
                <a:gd name="T4" fmla="*/ 360 w 561"/>
                <a:gd name="T5" fmla="*/ 456 h 514"/>
                <a:gd name="T6" fmla="*/ 394 w 561"/>
                <a:gd name="T7" fmla="*/ 445 h 514"/>
                <a:gd name="T8" fmla="*/ 432 w 561"/>
                <a:gd name="T9" fmla="*/ 434 h 514"/>
                <a:gd name="T10" fmla="*/ 466 w 561"/>
                <a:gd name="T11" fmla="*/ 422 h 514"/>
                <a:gd name="T12" fmla="*/ 499 w 561"/>
                <a:gd name="T13" fmla="*/ 413 h 514"/>
                <a:gd name="T14" fmla="*/ 525 w 561"/>
                <a:gd name="T15" fmla="*/ 403 h 514"/>
                <a:gd name="T16" fmla="*/ 554 w 561"/>
                <a:gd name="T17" fmla="*/ 394 h 514"/>
                <a:gd name="T18" fmla="*/ 554 w 561"/>
                <a:gd name="T19" fmla="*/ 443 h 514"/>
                <a:gd name="T20" fmla="*/ 523 w 561"/>
                <a:gd name="T21" fmla="*/ 451 h 514"/>
                <a:gd name="T22" fmla="*/ 495 w 561"/>
                <a:gd name="T23" fmla="*/ 458 h 514"/>
                <a:gd name="T24" fmla="*/ 459 w 561"/>
                <a:gd name="T25" fmla="*/ 468 h 514"/>
                <a:gd name="T26" fmla="*/ 423 w 561"/>
                <a:gd name="T27" fmla="*/ 479 h 514"/>
                <a:gd name="T28" fmla="*/ 385 w 561"/>
                <a:gd name="T29" fmla="*/ 487 h 514"/>
                <a:gd name="T30" fmla="*/ 350 w 561"/>
                <a:gd name="T31" fmla="*/ 496 h 514"/>
                <a:gd name="T32" fmla="*/ 320 w 561"/>
                <a:gd name="T33" fmla="*/ 504 h 514"/>
                <a:gd name="T34" fmla="*/ 295 w 561"/>
                <a:gd name="T35" fmla="*/ 510 h 514"/>
                <a:gd name="T36" fmla="*/ 276 w 561"/>
                <a:gd name="T37" fmla="*/ 510 h 514"/>
                <a:gd name="T38" fmla="*/ 251 w 561"/>
                <a:gd name="T39" fmla="*/ 502 h 514"/>
                <a:gd name="T40" fmla="*/ 225 w 561"/>
                <a:gd name="T41" fmla="*/ 493 h 514"/>
                <a:gd name="T42" fmla="*/ 192 w 561"/>
                <a:gd name="T43" fmla="*/ 479 h 514"/>
                <a:gd name="T44" fmla="*/ 158 w 561"/>
                <a:gd name="T45" fmla="*/ 468 h 514"/>
                <a:gd name="T46" fmla="*/ 122 w 561"/>
                <a:gd name="T47" fmla="*/ 453 h 514"/>
                <a:gd name="T48" fmla="*/ 90 w 561"/>
                <a:gd name="T49" fmla="*/ 437 h 514"/>
                <a:gd name="T50" fmla="*/ 61 w 561"/>
                <a:gd name="T51" fmla="*/ 422 h 514"/>
                <a:gd name="T52" fmla="*/ 31 w 561"/>
                <a:gd name="T53" fmla="*/ 403 h 514"/>
                <a:gd name="T54" fmla="*/ 19 w 561"/>
                <a:gd name="T55" fmla="*/ 377 h 514"/>
                <a:gd name="T56" fmla="*/ 16 w 561"/>
                <a:gd name="T57" fmla="*/ 352 h 514"/>
                <a:gd name="T58" fmla="*/ 12 w 561"/>
                <a:gd name="T59" fmla="*/ 316 h 514"/>
                <a:gd name="T60" fmla="*/ 8 w 561"/>
                <a:gd name="T61" fmla="*/ 276 h 514"/>
                <a:gd name="T62" fmla="*/ 6 w 561"/>
                <a:gd name="T63" fmla="*/ 230 h 514"/>
                <a:gd name="T64" fmla="*/ 2 w 561"/>
                <a:gd name="T65" fmla="*/ 185 h 514"/>
                <a:gd name="T66" fmla="*/ 0 w 561"/>
                <a:gd name="T67" fmla="*/ 141 h 514"/>
                <a:gd name="T68" fmla="*/ 0 w 561"/>
                <a:gd name="T69" fmla="*/ 103 h 514"/>
                <a:gd name="T70" fmla="*/ 0 w 561"/>
                <a:gd name="T71" fmla="*/ 71 h 514"/>
                <a:gd name="T72" fmla="*/ 4 w 561"/>
                <a:gd name="T73" fmla="*/ 42 h 514"/>
                <a:gd name="T74" fmla="*/ 27 w 561"/>
                <a:gd name="T75" fmla="*/ 23 h 514"/>
                <a:gd name="T76" fmla="*/ 67 w 561"/>
                <a:gd name="T77" fmla="*/ 6 h 514"/>
                <a:gd name="T78" fmla="*/ 105 w 561"/>
                <a:gd name="T79" fmla="*/ 21 h 514"/>
                <a:gd name="T80" fmla="*/ 31 w 561"/>
                <a:gd name="T81" fmla="*/ 67 h 514"/>
                <a:gd name="T82" fmla="*/ 31 w 561"/>
                <a:gd name="T83" fmla="*/ 93 h 514"/>
                <a:gd name="T84" fmla="*/ 33 w 561"/>
                <a:gd name="T85" fmla="*/ 129 h 514"/>
                <a:gd name="T86" fmla="*/ 35 w 561"/>
                <a:gd name="T87" fmla="*/ 171 h 514"/>
                <a:gd name="T88" fmla="*/ 36 w 561"/>
                <a:gd name="T89" fmla="*/ 217 h 514"/>
                <a:gd name="T90" fmla="*/ 40 w 561"/>
                <a:gd name="T91" fmla="*/ 263 h 514"/>
                <a:gd name="T92" fmla="*/ 42 w 561"/>
                <a:gd name="T93" fmla="*/ 304 h 514"/>
                <a:gd name="T94" fmla="*/ 46 w 561"/>
                <a:gd name="T95" fmla="*/ 342 h 514"/>
                <a:gd name="T96" fmla="*/ 52 w 561"/>
                <a:gd name="T97" fmla="*/ 373 h 514"/>
                <a:gd name="T98" fmla="*/ 65 w 561"/>
                <a:gd name="T99" fmla="*/ 396 h 514"/>
                <a:gd name="T100" fmla="*/ 99 w 561"/>
                <a:gd name="T101" fmla="*/ 413 h 514"/>
                <a:gd name="T102" fmla="*/ 124 w 561"/>
                <a:gd name="T103" fmla="*/ 424 h 514"/>
                <a:gd name="T104" fmla="*/ 152 w 561"/>
                <a:gd name="T105" fmla="*/ 434 h 514"/>
                <a:gd name="T106" fmla="*/ 179 w 561"/>
                <a:gd name="T107" fmla="*/ 445 h 514"/>
                <a:gd name="T108" fmla="*/ 206 w 561"/>
                <a:gd name="T109" fmla="*/ 455 h 514"/>
                <a:gd name="T110" fmla="*/ 238 w 561"/>
                <a:gd name="T111" fmla="*/ 466 h 514"/>
                <a:gd name="T112" fmla="*/ 246 w 561"/>
                <a:gd name="T113" fmla="*/ 116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61" h="514">
                  <a:moveTo>
                    <a:pt x="278" y="114"/>
                  </a:moveTo>
                  <a:lnTo>
                    <a:pt x="289" y="475"/>
                  </a:lnTo>
                  <a:lnTo>
                    <a:pt x="291" y="475"/>
                  </a:lnTo>
                  <a:lnTo>
                    <a:pt x="295" y="474"/>
                  </a:lnTo>
                  <a:lnTo>
                    <a:pt x="299" y="472"/>
                  </a:lnTo>
                  <a:lnTo>
                    <a:pt x="307" y="472"/>
                  </a:lnTo>
                  <a:lnTo>
                    <a:pt x="308" y="470"/>
                  </a:lnTo>
                  <a:lnTo>
                    <a:pt x="312" y="470"/>
                  </a:lnTo>
                  <a:lnTo>
                    <a:pt x="316" y="468"/>
                  </a:lnTo>
                  <a:lnTo>
                    <a:pt x="320" y="466"/>
                  </a:lnTo>
                  <a:lnTo>
                    <a:pt x="326" y="466"/>
                  </a:lnTo>
                  <a:lnTo>
                    <a:pt x="329" y="464"/>
                  </a:lnTo>
                  <a:lnTo>
                    <a:pt x="335" y="462"/>
                  </a:lnTo>
                  <a:lnTo>
                    <a:pt x="339" y="462"/>
                  </a:lnTo>
                  <a:lnTo>
                    <a:pt x="345" y="460"/>
                  </a:lnTo>
                  <a:lnTo>
                    <a:pt x="350" y="458"/>
                  </a:lnTo>
                  <a:lnTo>
                    <a:pt x="354" y="456"/>
                  </a:lnTo>
                  <a:lnTo>
                    <a:pt x="360" y="456"/>
                  </a:lnTo>
                  <a:lnTo>
                    <a:pt x="365" y="453"/>
                  </a:lnTo>
                  <a:lnTo>
                    <a:pt x="371" y="453"/>
                  </a:lnTo>
                  <a:lnTo>
                    <a:pt x="377" y="451"/>
                  </a:lnTo>
                  <a:lnTo>
                    <a:pt x="383" y="449"/>
                  </a:lnTo>
                  <a:lnTo>
                    <a:pt x="388" y="447"/>
                  </a:lnTo>
                  <a:lnTo>
                    <a:pt x="394" y="445"/>
                  </a:lnTo>
                  <a:lnTo>
                    <a:pt x="400" y="443"/>
                  </a:lnTo>
                  <a:lnTo>
                    <a:pt x="407" y="441"/>
                  </a:lnTo>
                  <a:lnTo>
                    <a:pt x="413" y="439"/>
                  </a:lnTo>
                  <a:lnTo>
                    <a:pt x="419" y="437"/>
                  </a:lnTo>
                  <a:lnTo>
                    <a:pt x="424" y="436"/>
                  </a:lnTo>
                  <a:lnTo>
                    <a:pt x="432" y="434"/>
                  </a:lnTo>
                  <a:lnTo>
                    <a:pt x="438" y="432"/>
                  </a:lnTo>
                  <a:lnTo>
                    <a:pt x="442" y="430"/>
                  </a:lnTo>
                  <a:lnTo>
                    <a:pt x="447" y="428"/>
                  </a:lnTo>
                  <a:lnTo>
                    <a:pt x="455" y="426"/>
                  </a:lnTo>
                  <a:lnTo>
                    <a:pt x="461" y="424"/>
                  </a:lnTo>
                  <a:lnTo>
                    <a:pt x="466" y="422"/>
                  </a:lnTo>
                  <a:lnTo>
                    <a:pt x="472" y="420"/>
                  </a:lnTo>
                  <a:lnTo>
                    <a:pt x="478" y="418"/>
                  </a:lnTo>
                  <a:lnTo>
                    <a:pt x="483" y="417"/>
                  </a:lnTo>
                  <a:lnTo>
                    <a:pt x="487" y="415"/>
                  </a:lnTo>
                  <a:lnTo>
                    <a:pt x="493" y="413"/>
                  </a:lnTo>
                  <a:lnTo>
                    <a:pt x="499" y="413"/>
                  </a:lnTo>
                  <a:lnTo>
                    <a:pt x="504" y="411"/>
                  </a:lnTo>
                  <a:lnTo>
                    <a:pt x="508" y="409"/>
                  </a:lnTo>
                  <a:lnTo>
                    <a:pt x="514" y="407"/>
                  </a:lnTo>
                  <a:lnTo>
                    <a:pt x="518" y="407"/>
                  </a:lnTo>
                  <a:lnTo>
                    <a:pt x="521" y="405"/>
                  </a:lnTo>
                  <a:lnTo>
                    <a:pt x="525" y="403"/>
                  </a:lnTo>
                  <a:lnTo>
                    <a:pt x="531" y="401"/>
                  </a:lnTo>
                  <a:lnTo>
                    <a:pt x="535" y="401"/>
                  </a:lnTo>
                  <a:lnTo>
                    <a:pt x="540" y="399"/>
                  </a:lnTo>
                  <a:lnTo>
                    <a:pt x="546" y="398"/>
                  </a:lnTo>
                  <a:lnTo>
                    <a:pt x="550" y="396"/>
                  </a:lnTo>
                  <a:lnTo>
                    <a:pt x="554" y="394"/>
                  </a:lnTo>
                  <a:lnTo>
                    <a:pt x="556" y="394"/>
                  </a:lnTo>
                  <a:lnTo>
                    <a:pt x="558" y="394"/>
                  </a:lnTo>
                  <a:lnTo>
                    <a:pt x="561" y="441"/>
                  </a:lnTo>
                  <a:lnTo>
                    <a:pt x="559" y="441"/>
                  </a:lnTo>
                  <a:lnTo>
                    <a:pt x="558" y="441"/>
                  </a:lnTo>
                  <a:lnTo>
                    <a:pt x="554" y="443"/>
                  </a:lnTo>
                  <a:lnTo>
                    <a:pt x="550" y="445"/>
                  </a:lnTo>
                  <a:lnTo>
                    <a:pt x="542" y="445"/>
                  </a:lnTo>
                  <a:lnTo>
                    <a:pt x="537" y="447"/>
                  </a:lnTo>
                  <a:lnTo>
                    <a:pt x="533" y="449"/>
                  </a:lnTo>
                  <a:lnTo>
                    <a:pt x="527" y="449"/>
                  </a:lnTo>
                  <a:lnTo>
                    <a:pt x="523" y="451"/>
                  </a:lnTo>
                  <a:lnTo>
                    <a:pt x="520" y="453"/>
                  </a:lnTo>
                  <a:lnTo>
                    <a:pt x="514" y="453"/>
                  </a:lnTo>
                  <a:lnTo>
                    <a:pt x="510" y="455"/>
                  </a:lnTo>
                  <a:lnTo>
                    <a:pt x="504" y="456"/>
                  </a:lnTo>
                  <a:lnTo>
                    <a:pt x="501" y="456"/>
                  </a:lnTo>
                  <a:lnTo>
                    <a:pt x="495" y="458"/>
                  </a:lnTo>
                  <a:lnTo>
                    <a:pt x="489" y="460"/>
                  </a:lnTo>
                  <a:lnTo>
                    <a:pt x="483" y="460"/>
                  </a:lnTo>
                  <a:lnTo>
                    <a:pt x="478" y="464"/>
                  </a:lnTo>
                  <a:lnTo>
                    <a:pt x="472" y="464"/>
                  </a:lnTo>
                  <a:lnTo>
                    <a:pt x="466" y="466"/>
                  </a:lnTo>
                  <a:lnTo>
                    <a:pt x="459" y="468"/>
                  </a:lnTo>
                  <a:lnTo>
                    <a:pt x="453" y="470"/>
                  </a:lnTo>
                  <a:lnTo>
                    <a:pt x="447" y="472"/>
                  </a:lnTo>
                  <a:lnTo>
                    <a:pt x="442" y="474"/>
                  </a:lnTo>
                  <a:lnTo>
                    <a:pt x="436" y="475"/>
                  </a:lnTo>
                  <a:lnTo>
                    <a:pt x="430" y="477"/>
                  </a:lnTo>
                  <a:lnTo>
                    <a:pt x="423" y="479"/>
                  </a:lnTo>
                  <a:lnTo>
                    <a:pt x="417" y="479"/>
                  </a:lnTo>
                  <a:lnTo>
                    <a:pt x="409" y="481"/>
                  </a:lnTo>
                  <a:lnTo>
                    <a:pt x="404" y="483"/>
                  </a:lnTo>
                  <a:lnTo>
                    <a:pt x="398" y="485"/>
                  </a:lnTo>
                  <a:lnTo>
                    <a:pt x="390" y="487"/>
                  </a:lnTo>
                  <a:lnTo>
                    <a:pt x="385" y="487"/>
                  </a:lnTo>
                  <a:lnTo>
                    <a:pt x="379" y="491"/>
                  </a:lnTo>
                  <a:lnTo>
                    <a:pt x="373" y="491"/>
                  </a:lnTo>
                  <a:lnTo>
                    <a:pt x="365" y="493"/>
                  </a:lnTo>
                  <a:lnTo>
                    <a:pt x="362" y="493"/>
                  </a:lnTo>
                  <a:lnTo>
                    <a:pt x="356" y="496"/>
                  </a:lnTo>
                  <a:lnTo>
                    <a:pt x="350" y="496"/>
                  </a:lnTo>
                  <a:lnTo>
                    <a:pt x="345" y="498"/>
                  </a:lnTo>
                  <a:lnTo>
                    <a:pt x="339" y="498"/>
                  </a:lnTo>
                  <a:lnTo>
                    <a:pt x="335" y="502"/>
                  </a:lnTo>
                  <a:lnTo>
                    <a:pt x="329" y="502"/>
                  </a:lnTo>
                  <a:lnTo>
                    <a:pt x="324" y="504"/>
                  </a:lnTo>
                  <a:lnTo>
                    <a:pt x="320" y="504"/>
                  </a:lnTo>
                  <a:lnTo>
                    <a:pt x="316" y="506"/>
                  </a:lnTo>
                  <a:lnTo>
                    <a:pt x="312" y="506"/>
                  </a:lnTo>
                  <a:lnTo>
                    <a:pt x="308" y="508"/>
                  </a:lnTo>
                  <a:lnTo>
                    <a:pt x="305" y="508"/>
                  </a:lnTo>
                  <a:lnTo>
                    <a:pt x="301" y="510"/>
                  </a:lnTo>
                  <a:lnTo>
                    <a:pt x="295" y="510"/>
                  </a:lnTo>
                  <a:lnTo>
                    <a:pt x="291" y="512"/>
                  </a:lnTo>
                  <a:lnTo>
                    <a:pt x="288" y="512"/>
                  </a:lnTo>
                  <a:lnTo>
                    <a:pt x="286" y="514"/>
                  </a:lnTo>
                  <a:lnTo>
                    <a:pt x="284" y="512"/>
                  </a:lnTo>
                  <a:lnTo>
                    <a:pt x="280" y="512"/>
                  </a:lnTo>
                  <a:lnTo>
                    <a:pt x="276" y="510"/>
                  </a:lnTo>
                  <a:lnTo>
                    <a:pt x="270" y="510"/>
                  </a:lnTo>
                  <a:lnTo>
                    <a:pt x="267" y="508"/>
                  </a:lnTo>
                  <a:lnTo>
                    <a:pt x="263" y="506"/>
                  </a:lnTo>
                  <a:lnTo>
                    <a:pt x="259" y="504"/>
                  </a:lnTo>
                  <a:lnTo>
                    <a:pt x="255" y="504"/>
                  </a:lnTo>
                  <a:lnTo>
                    <a:pt x="251" y="502"/>
                  </a:lnTo>
                  <a:lnTo>
                    <a:pt x="248" y="502"/>
                  </a:lnTo>
                  <a:lnTo>
                    <a:pt x="242" y="498"/>
                  </a:lnTo>
                  <a:lnTo>
                    <a:pt x="238" y="498"/>
                  </a:lnTo>
                  <a:lnTo>
                    <a:pt x="234" y="496"/>
                  </a:lnTo>
                  <a:lnTo>
                    <a:pt x="229" y="494"/>
                  </a:lnTo>
                  <a:lnTo>
                    <a:pt x="225" y="493"/>
                  </a:lnTo>
                  <a:lnTo>
                    <a:pt x="219" y="491"/>
                  </a:lnTo>
                  <a:lnTo>
                    <a:pt x="213" y="489"/>
                  </a:lnTo>
                  <a:lnTo>
                    <a:pt x="210" y="487"/>
                  </a:lnTo>
                  <a:lnTo>
                    <a:pt x="204" y="485"/>
                  </a:lnTo>
                  <a:lnTo>
                    <a:pt x="198" y="483"/>
                  </a:lnTo>
                  <a:lnTo>
                    <a:pt x="192" y="479"/>
                  </a:lnTo>
                  <a:lnTo>
                    <a:pt x="187" y="477"/>
                  </a:lnTo>
                  <a:lnTo>
                    <a:pt x="181" y="475"/>
                  </a:lnTo>
                  <a:lnTo>
                    <a:pt x="175" y="474"/>
                  </a:lnTo>
                  <a:lnTo>
                    <a:pt x="170" y="472"/>
                  </a:lnTo>
                  <a:lnTo>
                    <a:pt x="164" y="470"/>
                  </a:lnTo>
                  <a:lnTo>
                    <a:pt x="158" y="468"/>
                  </a:lnTo>
                  <a:lnTo>
                    <a:pt x="152" y="466"/>
                  </a:lnTo>
                  <a:lnTo>
                    <a:pt x="147" y="462"/>
                  </a:lnTo>
                  <a:lnTo>
                    <a:pt x="141" y="460"/>
                  </a:lnTo>
                  <a:lnTo>
                    <a:pt x="135" y="456"/>
                  </a:lnTo>
                  <a:lnTo>
                    <a:pt x="130" y="455"/>
                  </a:lnTo>
                  <a:lnTo>
                    <a:pt x="122" y="453"/>
                  </a:lnTo>
                  <a:lnTo>
                    <a:pt x="116" y="449"/>
                  </a:lnTo>
                  <a:lnTo>
                    <a:pt x="111" y="447"/>
                  </a:lnTo>
                  <a:lnTo>
                    <a:pt x="107" y="445"/>
                  </a:lnTo>
                  <a:lnTo>
                    <a:pt x="101" y="443"/>
                  </a:lnTo>
                  <a:lnTo>
                    <a:pt x="95" y="439"/>
                  </a:lnTo>
                  <a:lnTo>
                    <a:pt x="90" y="437"/>
                  </a:lnTo>
                  <a:lnTo>
                    <a:pt x="86" y="434"/>
                  </a:lnTo>
                  <a:lnTo>
                    <a:pt x="80" y="432"/>
                  </a:lnTo>
                  <a:lnTo>
                    <a:pt x="75" y="430"/>
                  </a:lnTo>
                  <a:lnTo>
                    <a:pt x="71" y="428"/>
                  </a:lnTo>
                  <a:lnTo>
                    <a:pt x="67" y="426"/>
                  </a:lnTo>
                  <a:lnTo>
                    <a:pt x="61" y="422"/>
                  </a:lnTo>
                  <a:lnTo>
                    <a:pt x="57" y="420"/>
                  </a:lnTo>
                  <a:lnTo>
                    <a:pt x="54" y="417"/>
                  </a:lnTo>
                  <a:lnTo>
                    <a:pt x="50" y="415"/>
                  </a:lnTo>
                  <a:lnTo>
                    <a:pt x="42" y="411"/>
                  </a:lnTo>
                  <a:lnTo>
                    <a:pt x="36" y="407"/>
                  </a:lnTo>
                  <a:lnTo>
                    <a:pt x="31" y="403"/>
                  </a:lnTo>
                  <a:lnTo>
                    <a:pt x="27" y="398"/>
                  </a:lnTo>
                  <a:lnTo>
                    <a:pt x="25" y="396"/>
                  </a:lnTo>
                  <a:lnTo>
                    <a:pt x="23" y="392"/>
                  </a:lnTo>
                  <a:lnTo>
                    <a:pt x="21" y="386"/>
                  </a:lnTo>
                  <a:lnTo>
                    <a:pt x="19" y="380"/>
                  </a:lnTo>
                  <a:lnTo>
                    <a:pt x="19" y="377"/>
                  </a:lnTo>
                  <a:lnTo>
                    <a:pt x="19" y="373"/>
                  </a:lnTo>
                  <a:lnTo>
                    <a:pt x="17" y="369"/>
                  </a:lnTo>
                  <a:lnTo>
                    <a:pt x="17" y="365"/>
                  </a:lnTo>
                  <a:lnTo>
                    <a:pt x="16" y="361"/>
                  </a:lnTo>
                  <a:lnTo>
                    <a:pt x="16" y="356"/>
                  </a:lnTo>
                  <a:lnTo>
                    <a:pt x="16" y="352"/>
                  </a:lnTo>
                  <a:lnTo>
                    <a:pt x="16" y="346"/>
                  </a:lnTo>
                  <a:lnTo>
                    <a:pt x="14" y="341"/>
                  </a:lnTo>
                  <a:lnTo>
                    <a:pt x="14" y="335"/>
                  </a:lnTo>
                  <a:lnTo>
                    <a:pt x="14" y="329"/>
                  </a:lnTo>
                  <a:lnTo>
                    <a:pt x="14" y="323"/>
                  </a:lnTo>
                  <a:lnTo>
                    <a:pt x="12" y="316"/>
                  </a:lnTo>
                  <a:lnTo>
                    <a:pt x="10" y="310"/>
                  </a:lnTo>
                  <a:lnTo>
                    <a:pt x="10" y="302"/>
                  </a:lnTo>
                  <a:lnTo>
                    <a:pt x="10" y="297"/>
                  </a:lnTo>
                  <a:lnTo>
                    <a:pt x="10" y="289"/>
                  </a:lnTo>
                  <a:lnTo>
                    <a:pt x="8" y="282"/>
                  </a:lnTo>
                  <a:lnTo>
                    <a:pt x="8" y="276"/>
                  </a:lnTo>
                  <a:lnTo>
                    <a:pt x="8" y="268"/>
                  </a:lnTo>
                  <a:lnTo>
                    <a:pt x="8" y="261"/>
                  </a:lnTo>
                  <a:lnTo>
                    <a:pt x="6" y="253"/>
                  </a:lnTo>
                  <a:lnTo>
                    <a:pt x="6" y="245"/>
                  </a:lnTo>
                  <a:lnTo>
                    <a:pt x="6" y="238"/>
                  </a:lnTo>
                  <a:lnTo>
                    <a:pt x="6" y="230"/>
                  </a:lnTo>
                  <a:lnTo>
                    <a:pt x="4" y="223"/>
                  </a:lnTo>
                  <a:lnTo>
                    <a:pt x="4" y="215"/>
                  </a:lnTo>
                  <a:lnTo>
                    <a:pt x="4" y="207"/>
                  </a:lnTo>
                  <a:lnTo>
                    <a:pt x="4" y="200"/>
                  </a:lnTo>
                  <a:lnTo>
                    <a:pt x="2" y="192"/>
                  </a:lnTo>
                  <a:lnTo>
                    <a:pt x="2" y="185"/>
                  </a:lnTo>
                  <a:lnTo>
                    <a:pt x="2" y="177"/>
                  </a:lnTo>
                  <a:lnTo>
                    <a:pt x="2" y="169"/>
                  </a:lnTo>
                  <a:lnTo>
                    <a:pt x="2" y="164"/>
                  </a:lnTo>
                  <a:lnTo>
                    <a:pt x="2" y="154"/>
                  </a:lnTo>
                  <a:lnTo>
                    <a:pt x="2" y="149"/>
                  </a:lnTo>
                  <a:lnTo>
                    <a:pt x="0" y="141"/>
                  </a:lnTo>
                  <a:lnTo>
                    <a:pt x="0" y="133"/>
                  </a:lnTo>
                  <a:lnTo>
                    <a:pt x="0" y="128"/>
                  </a:lnTo>
                  <a:lnTo>
                    <a:pt x="0" y="122"/>
                  </a:lnTo>
                  <a:lnTo>
                    <a:pt x="0" y="114"/>
                  </a:lnTo>
                  <a:lnTo>
                    <a:pt x="0" y="109"/>
                  </a:lnTo>
                  <a:lnTo>
                    <a:pt x="0" y="103"/>
                  </a:lnTo>
                  <a:lnTo>
                    <a:pt x="0" y="97"/>
                  </a:lnTo>
                  <a:lnTo>
                    <a:pt x="0" y="91"/>
                  </a:lnTo>
                  <a:lnTo>
                    <a:pt x="0" y="86"/>
                  </a:lnTo>
                  <a:lnTo>
                    <a:pt x="0" y="80"/>
                  </a:lnTo>
                  <a:lnTo>
                    <a:pt x="0" y="74"/>
                  </a:lnTo>
                  <a:lnTo>
                    <a:pt x="0" y="71"/>
                  </a:lnTo>
                  <a:lnTo>
                    <a:pt x="0" y="67"/>
                  </a:lnTo>
                  <a:lnTo>
                    <a:pt x="0" y="63"/>
                  </a:lnTo>
                  <a:lnTo>
                    <a:pt x="2" y="59"/>
                  </a:lnTo>
                  <a:lnTo>
                    <a:pt x="2" y="52"/>
                  </a:lnTo>
                  <a:lnTo>
                    <a:pt x="2" y="46"/>
                  </a:lnTo>
                  <a:lnTo>
                    <a:pt x="4" y="42"/>
                  </a:lnTo>
                  <a:lnTo>
                    <a:pt x="6" y="40"/>
                  </a:lnTo>
                  <a:lnTo>
                    <a:pt x="8" y="36"/>
                  </a:lnTo>
                  <a:lnTo>
                    <a:pt x="12" y="33"/>
                  </a:lnTo>
                  <a:lnTo>
                    <a:pt x="16" y="29"/>
                  </a:lnTo>
                  <a:lnTo>
                    <a:pt x="21" y="27"/>
                  </a:lnTo>
                  <a:lnTo>
                    <a:pt x="27" y="23"/>
                  </a:lnTo>
                  <a:lnTo>
                    <a:pt x="35" y="19"/>
                  </a:lnTo>
                  <a:lnTo>
                    <a:pt x="40" y="15"/>
                  </a:lnTo>
                  <a:lnTo>
                    <a:pt x="48" y="14"/>
                  </a:lnTo>
                  <a:lnTo>
                    <a:pt x="56" y="10"/>
                  </a:lnTo>
                  <a:lnTo>
                    <a:pt x="61" y="8"/>
                  </a:lnTo>
                  <a:lnTo>
                    <a:pt x="67" y="6"/>
                  </a:lnTo>
                  <a:lnTo>
                    <a:pt x="75" y="4"/>
                  </a:lnTo>
                  <a:lnTo>
                    <a:pt x="76" y="2"/>
                  </a:lnTo>
                  <a:lnTo>
                    <a:pt x="82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105" y="21"/>
                  </a:lnTo>
                  <a:lnTo>
                    <a:pt x="31" y="52"/>
                  </a:lnTo>
                  <a:lnTo>
                    <a:pt x="31" y="52"/>
                  </a:lnTo>
                  <a:lnTo>
                    <a:pt x="31" y="53"/>
                  </a:lnTo>
                  <a:lnTo>
                    <a:pt x="31" y="57"/>
                  </a:lnTo>
                  <a:lnTo>
                    <a:pt x="31" y="65"/>
                  </a:lnTo>
                  <a:lnTo>
                    <a:pt x="31" y="67"/>
                  </a:lnTo>
                  <a:lnTo>
                    <a:pt x="31" y="71"/>
                  </a:lnTo>
                  <a:lnTo>
                    <a:pt x="31" y="74"/>
                  </a:lnTo>
                  <a:lnTo>
                    <a:pt x="31" y="80"/>
                  </a:lnTo>
                  <a:lnTo>
                    <a:pt x="31" y="84"/>
                  </a:lnTo>
                  <a:lnTo>
                    <a:pt x="31" y="90"/>
                  </a:lnTo>
                  <a:lnTo>
                    <a:pt x="31" y="93"/>
                  </a:lnTo>
                  <a:lnTo>
                    <a:pt x="33" y="99"/>
                  </a:lnTo>
                  <a:lnTo>
                    <a:pt x="33" y="105"/>
                  </a:lnTo>
                  <a:lnTo>
                    <a:pt x="33" y="110"/>
                  </a:lnTo>
                  <a:lnTo>
                    <a:pt x="33" y="118"/>
                  </a:lnTo>
                  <a:lnTo>
                    <a:pt x="33" y="124"/>
                  </a:lnTo>
                  <a:lnTo>
                    <a:pt x="33" y="129"/>
                  </a:lnTo>
                  <a:lnTo>
                    <a:pt x="35" y="137"/>
                  </a:lnTo>
                  <a:lnTo>
                    <a:pt x="35" y="143"/>
                  </a:lnTo>
                  <a:lnTo>
                    <a:pt x="35" y="150"/>
                  </a:lnTo>
                  <a:lnTo>
                    <a:pt x="35" y="158"/>
                  </a:lnTo>
                  <a:lnTo>
                    <a:pt x="35" y="166"/>
                  </a:lnTo>
                  <a:lnTo>
                    <a:pt x="35" y="171"/>
                  </a:lnTo>
                  <a:lnTo>
                    <a:pt x="35" y="179"/>
                  </a:lnTo>
                  <a:lnTo>
                    <a:pt x="35" y="187"/>
                  </a:lnTo>
                  <a:lnTo>
                    <a:pt x="36" y="196"/>
                  </a:lnTo>
                  <a:lnTo>
                    <a:pt x="36" y="202"/>
                  </a:lnTo>
                  <a:lnTo>
                    <a:pt x="36" y="211"/>
                  </a:lnTo>
                  <a:lnTo>
                    <a:pt x="36" y="217"/>
                  </a:lnTo>
                  <a:lnTo>
                    <a:pt x="36" y="225"/>
                  </a:lnTo>
                  <a:lnTo>
                    <a:pt x="38" y="232"/>
                  </a:lnTo>
                  <a:lnTo>
                    <a:pt x="38" y="240"/>
                  </a:lnTo>
                  <a:lnTo>
                    <a:pt x="38" y="247"/>
                  </a:lnTo>
                  <a:lnTo>
                    <a:pt x="38" y="255"/>
                  </a:lnTo>
                  <a:lnTo>
                    <a:pt x="40" y="263"/>
                  </a:lnTo>
                  <a:lnTo>
                    <a:pt x="40" y="270"/>
                  </a:lnTo>
                  <a:lnTo>
                    <a:pt x="40" y="278"/>
                  </a:lnTo>
                  <a:lnTo>
                    <a:pt x="40" y="285"/>
                  </a:lnTo>
                  <a:lnTo>
                    <a:pt x="42" y="291"/>
                  </a:lnTo>
                  <a:lnTo>
                    <a:pt x="42" y="299"/>
                  </a:lnTo>
                  <a:lnTo>
                    <a:pt x="42" y="304"/>
                  </a:lnTo>
                  <a:lnTo>
                    <a:pt x="42" y="312"/>
                  </a:lnTo>
                  <a:lnTo>
                    <a:pt x="44" y="318"/>
                  </a:lnTo>
                  <a:lnTo>
                    <a:pt x="46" y="325"/>
                  </a:lnTo>
                  <a:lnTo>
                    <a:pt x="46" y="331"/>
                  </a:lnTo>
                  <a:lnTo>
                    <a:pt x="46" y="337"/>
                  </a:lnTo>
                  <a:lnTo>
                    <a:pt x="46" y="342"/>
                  </a:lnTo>
                  <a:lnTo>
                    <a:pt x="48" y="348"/>
                  </a:lnTo>
                  <a:lnTo>
                    <a:pt x="48" y="352"/>
                  </a:lnTo>
                  <a:lnTo>
                    <a:pt x="48" y="358"/>
                  </a:lnTo>
                  <a:lnTo>
                    <a:pt x="48" y="361"/>
                  </a:lnTo>
                  <a:lnTo>
                    <a:pt x="50" y="367"/>
                  </a:lnTo>
                  <a:lnTo>
                    <a:pt x="52" y="373"/>
                  </a:lnTo>
                  <a:lnTo>
                    <a:pt x="54" y="380"/>
                  </a:lnTo>
                  <a:lnTo>
                    <a:pt x="56" y="384"/>
                  </a:lnTo>
                  <a:lnTo>
                    <a:pt x="57" y="388"/>
                  </a:lnTo>
                  <a:lnTo>
                    <a:pt x="57" y="390"/>
                  </a:lnTo>
                  <a:lnTo>
                    <a:pt x="61" y="392"/>
                  </a:lnTo>
                  <a:lnTo>
                    <a:pt x="65" y="396"/>
                  </a:lnTo>
                  <a:lnTo>
                    <a:pt x="71" y="398"/>
                  </a:lnTo>
                  <a:lnTo>
                    <a:pt x="75" y="401"/>
                  </a:lnTo>
                  <a:lnTo>
                    <a:pt x="82" y="405"/>
                  </a:lnTo>
                  <a:lnTo>
                    <a:pt x="88" y="407"/>
                  </a:lnTo>
                  <a:lnTo>
                    <a:pt x="95" y="411"/>
                  </a:lnTo>
                  <a:lnTo>
                    <a:pt x="99" y="413"/>
                  </a:lnTo>
                  <a:lnTo>
                    <a:pt x="103" y="415"/>
                  </a:lnTo>
                  <a:lnTo>
                    <a:pt x="107" y="417"/>
                  </a:lnTo>
                  <a:lnTo>
                    <a:pt x="111" y="418"/>
                  </a:lnTo>
                  <a:lnTo>
                    <a:pt x="116" y="418"/>
                  </a:lnTo>
                  <a:lnTo>
                    <a:pt x="120" y="422"/>
                  </a:lnTo>
                  <a:lnTo>
                    <a:pt x="124" y="424"/>
                  </a:lnTo>
                  <a:lnTo>
                    <a:pt x="130" y="426"/>
                  </a:lnTo>
                  <a:lnTo>
                    <a:pt x="133" y="426"/>
                  </a:lnTo>
                  <a:lnTo>
                    <a:pt x="137" y="430"/>
                  </a:lnTo>
                  <a:lnTo>
                    <a:pt x="143" y="430"/>
                  </a:lnTo>
                  <a:lnTo>
                    <a:pt x="149" y="432"/>
                  </a:lnTo>
                  <a:lnTo>
                    <a:pt x="152" y="434"/>
                  </a:lnTo>
                  <a:lnTo>
                    <a:pt x="156" y="436"/>
                  </a:lnTo>
                  <a:lnTo>
                    <a:pt x="162" y="437"/>
                  </a:lnTo>
                  <a:lnTo>
                    <a:pt x="168" y="439"/>
                  </a:lnTo>
                  <a:lnTo>
                    <a:pt x="172" y="441"/>
                  </a:lnTo>
                  <a:lnTo>
                    <a:pt x="175" y="443"/>
                  </a:lnTo>
                  <a:lnTo>
                    <a:pt x="179" y="445"/>
                  </a:lnTo>
                  <a:lnTo>
                    <a:pt x="185" y="447"/>
                  </a:lnTo>
                  <a:lnTo>
                    <a:pt x="189" y="449"/>
                  </a:lnTo>
                  <a:lnTo>
                    <a:pt x="192" y="451"/>
                  </a:lnTo>
                  <a:lnTo>
                    <a:pt x="196" y="451"/>
                  </a:lnTo>
                  <a:lnTo>
                    <a:pt x="202" y="453"/>
                  </a:lnTo>
                  <a:lnTo>
                    <a:pt x="206" y="455"/>
                  </a:lnTo>
                  <a:lnTo>
                    <a:pt x="210" y="456"/>
                  </a:lnTo>
                  <a:lnTo>
                    <a:pt x="215" y="456"/>
                  </a:lnTo>
                  <a:lnTo>
                    <a:pt x="219" y="458"/>
                  </a:lnTo>
                  <a:lnTo>
                    <a:pt x="225" y="462"/>
                  </a:lnTo>
                  <a:lnTo>
                    <a:pt x="234" y="464"/>
                  </a:lnTo>
                  <a:lnTo>
                    <a:pt x="238" y="466"/>
                  </a:lnTo>
                  <a:lnTo>
                    <a:pt x="246" y="468"/>
                  </a:lnTo>
                  <a:lnTo>
                    <a:pt x="249" y="470"/>
                  </a:lnTo>
                  <a:lnTo>
                    <a:pt x="255" y="472"/>
                  </a:lnTo>
                  <a:lnTo>
                    <a:pt x="261" y="474"/>
                  </a:lnTo>
                  <a:lnTo>
                    <a:pt x="263" y="475"/>
                  </a:lnTo>
                  <a:lnTo>
                    <a:pt x="246" y="116"/>
                  </a:lnTo>
                  <a:lnTo>
                    <a:pt x="278" y="114"/>
                  </a:lnTo>
                  <a:lnTo>
                    <a:pt x="278" y="1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509" name="Freeform 101"/>
            <p:cNvSpPr>
              <a:spLocks/>
            </p:cNvSpPr>
            <p:nvPr/>
          </p:nvSpPr>
          <p:spPr bwMode="auto">
            <a:xfrm>
              <a:off x="2390" y="2283"/>
              <a:ext cx="165" cy="56"/>
            </a:xfrm>
            <a:custGeom>
              <a:avLst/>
              <a:gdLst>
                <a:gd name="T0" fmla="*/ 0 w 331"/>
                <a:gd name="T1" fmla="*/ 19 h 112"/>
                <a:gd name="T2" fmla="*/ 0 w 331"/>
                <a:gd name="T3" fmla="*/ 19 h 112"/>
                <a:gd name="T4" fmla="*/ 3 w 331"/>
                <a:gd name="T5" fmla="*/ 19 h 112"/>
                <a:gd name="T6" fmla="*/ 7 w 331"/>
                <a:gd name="T7" fmla="*/ 19 h 112"/>
                <a:gd name="T8" fmla="*/ 13 w 331"/>
                <a:gd name="T9" fmla="*/ 21 h 112"/>
                <a:gd name="T10" fmla="*/ 17 w 331"/>
                <a:gd name="T11" fmla="*/ 25 h 112"/>
                <a:gd name="T12" fmla="*/ 26 w 331"/>
                <a:gd name="T13" fmla="*/ 27 h 112"/>
                <a:gd name="T14" fmla="*/ 28 w 331"/>
                <a:gd name="T15" fmla="*/ 27 h 112"/>
                <a:gd name="T16" fmla="*/ 34 w 331"/>
                <a:gd name="T17" fmla="*/ 29 h 112"/>
                <a:gd name="T18" fmla="*/ 38 w 331"/>
                <a:gd name="T19" fmla="*/ 31 h 112"/>
                <a:gd name="T20" fmla="*/ 42 w 331"/>
                <a:gd name="T21" fmla="*/ 33 h 112"/>
                <a:gd name="T22" fmla="*/ 47 w 331"/>
                <a:gd name="T23" fmla="*/ 34 h 112"/>
                <a:gd name="T24" fmla="*/ 51 w 331"/>
                <a:gd name="T25" fmla="*/ 34 h 112"/>
                <a:gd name="T26" fmla="*/ 55 w 331"/>
                <a:gd name="T27" fmla="*/ 36 h 112"/>
                <a:gd name="T28" fmla="*/ 61 w 331"/>
                <a:gd name="T29" fmla="*/ 38 h 112"/>
                <a:gd name="T30" fmla="*/ 64 w 331"/>
                <a:gd name="T31" fmla="*/ 40 h 112"/>
                <a:gd name="T32" fmla="*/ 70 w 331"/>
                <a:gd name="T33" fmla="*/ 42 h 112"/>
                <a:gd name="T34" fmla="*/ 76 w 331"/>
                <a:gd name="T35" fmla="*/ 46 h 112"/>
                <a:gd name="T36" fmla="*/ 81 w 331"/>
                <a:gd name="T37" fmla="*/ 48 h 112"/>
                <a:gd name="T38" fmla="*/ 87 w 331"/>
                <a:gd name="T39" fmla="*/ 50 h 112"/>
                <a:gd name="T40" fmla="*/ 93 w 331"/>
                <a:gd name="T41" fmla="*/ 52 h 112"/>
                <a:gd name="T42" fmla="*/ 97 w 331"/>
                <a:gd name="T43" fmla="*/ 53 h 112"/>
                <a:gd name="T44" fmla="*/ 104 w 331"/>
                <a:gd name="T45" fmla="*/ 55 h 112"/>
                <a:gd name="T46" fmla="*/ 110 w 331"/>
                <a:gd name="T47" fmla="*/ 57 h 112"/>
                <a:gd name="T48" fmla="*/ 116 w 331"/>
                <a:gd name="T49" fmla="*/ 59 h 112"/>
                <a:gd name="T50" fmla="*/ 121 w 331"/>
                <a:gd name="T51" fmla="*/ 61 h 112"/>
                <a:gd name="T52" fmla="*/ 127 w 331"/>
                <a:gd name="T53" fmla="*/ 65 h 112"/>
                <a:gd name="T54" fmla="*/ 133 w 331"/>
                <a:gd name="T55" fmla="*/ 67 h 112"/>
                <a:gd name="T56" fmla="*/ 137 w 331"/>
                <a:gd name="T57" fmla="*/ 69 h 112"/>
                <a:gd name="T58" fmla="*/ 142 w 331"/>
                <a:gd name="T59" fmla="*/ 71 h 112"/>
                <a:gd name="T60" fmla="*/ 148 w 331"/>
                <a:gd name="T61" fmla="*/ 72 h 112"/>
                <a:gd name="T62" fmla="*/ 154 w 331"/>
                <a:gd name="T63" fmla="*/ 74 h 112"/>
                <a:gd name="T64" fmla="*/ 159 w 331"/>
                <a:gd name="T65" fmla="*/ 78 h 112"/>
                <a:gd name="T66" fmla="*/ 165 w 331"/>
                <a:gd name="T67" fmla="*/ 80 h 112"/>
                <a:gd name="T68" fmla="*/ 171 w 331"/>
                <a:gd name="T69" fmla="*/ 82 h 112"/>
                <a:gd name="T70" fmla="*/ 177 w 331"/>
                <a:gd name="T71" fmla="*/ 82 h 112"/>
                <a:gd name="T72" fmla="*/ 180 w 331"/>
                <a:gd name="T73" fmla="*/ 86 h 112"/>
                <a:gd name="T74" fmla="*/ 186 w 331"/>
                <a:gd name="T75" fmla="*/ 86 h 112"/>
                <a:gd name="T76" fmla="*/ 192 w 331"/>
                <a:gd name="T77" fmla="*/ 88 h 112"/>
                <a:gd name="T78" fmla="*/ 196 w 331"/>
                <a:gd name="T79" fmla="*/ 90 h 112"/>
                <a:gd name="T80" fmla="*/ 201 w 331"/>
                <a:gd name="T81" fmla="*/ 91 h 112"/>
                <a:gd name="T82" fmla="*/ 205 w 331"/>
                <a:gd name="T83" fmla="*/ 93 h 112"/>
                <a:gd name="T84" fmla="*/ 211 w 331"/>
                <a:gd name="T85" fmla="*/ 95 h 112"/>
                <a:gd name="T86" fmla="*/ 215 w 331"/>
                <a:gd name="T87" fmla="*/ 97 h 112"/>
                <a:gd name="T88" fmla="*/ 218 w 331"/>
                <a:gd name="T89" fmla="*/ 99 h 112"/>
                <a:gd name="T90" fmla="*/ 222 w 331"/>
                <a:gd name="T91" fmla="*/ 101 h 112"/>
                <a:gd name="T92" fmla="*/ 224 w 331"/>
                <a:gd name="T93" fmla="*/ 101 h 112"/>
                <a:gd name="T94" fmla="*/ 232 w 331"/>
                <a:gd name="T95" fmla="*/ 105 h 112"/>
                <a:gd name="T96" fmla="*/ 237 w 331"/>
                <a:gd name="T97" fmla="*/ 107 h 112"/>
                <a:gd name="T98" fmla="*/ 241 w 331"/>
                <a:gd name="T99" fmla="*/ 109 h 112"/>
                <a:gd name="T100" fmla="*/ 245 w 331"/>
                <a:gd name="T101" fmla="*/ 111 h 112"/>
                <a:gd name="T102" fmla="*/ 247 w 331"/>
                <a:gd name="T103" fmla="*/ 111 h 112"/>
                <a:gd name="T104" fmla="*/ 249 w 331"/>
                <a:gd name="T105" fmla="*/ 112 h 112"/>
                <a:gd name="T106" fmla="*/ 331 w 331"/>
                <a:gd name="T107" fmla="*/ 82 h 112"/>
                <a:gd name="T108" fmla="*/ 294 w 331"/>
                <a:gd name="T109" fmla="*/ 71 h 112"/>
                <a:gd name="T110" fmla="*/ 258 w 331"/>
                <a:gd name="T111" fmla="*/ 82 h 112"/>
                <a:gd name="T112" fmla="*/ 36 w 331"/>
                <a:gd name="T113" fmla="*/ 0 h 112"/>
                <a:gd name="T114" fmla="*/ 0 w 331"/>
                <a:gd name="T115" fmla="*/ 19 h 112"/>
                <a:gd name="T116" fmla="*/ 0 w 331"/>
                <a:gd name="T117" fmla="*/ 19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31" h="112">
                  <a:moveTo>
                    <a:pt x="0" y="19"/>
                  </a:moveTo>
                  <a:lnTo>
                    <a:pt x="0" y="19"/>
                  </a:lnTo>
                  <a:lnTo>
                    <a:pt x="3" y="19"/>
                  </a:lnTo>
                  <a:lnTo>
                    <a:pt x="7" y="19"/>
                  </a:lnTo>
                  <a:lnTo>
                    <a:pt x="13" y="21"/>
                  </a:lnTo>
                  <a:lnTo>
                    <a:pt x="17" y="25"/>
                  </a:lnTo>
                  <a:lnTo>
                    <a:pt x="26" y="27"/>
                  </a:lnTo>
                  <a:lnTo>
                    <a:pt x="28" y="27"/>
                  </a:lnTo>
                  <a:lnTo>
                    <a:pt x="34" y="29"/>
                  </a:lnTo>
                  <a:lnTo>
                    <a:pt x="38" y="31"/>
                  </a:lnTo>
                  <a:lnTo>
                    <a:pt x="42" y="33"/>
                  </a:lnTo>
                  <a:lnTo>
                    <a:pt x="47" y="34"/>
                  </a:lnTo>
                  <a:lnTo>
                    <a:pt x="51" y="34"/>
                  </a:lnTo>
                  <a:lnTo>
                    <a:pt x="55" y="36"/>
                  </a:lnTo>
                  <a:lnTo>
                    <a:pt x="61" y="38"/>
                  </a:lnTo>
                  <a:lnTo>
                    <a:pt x="64" y="40"/>
                  </a:lnTo>
                  <a:lnTo>
                    <a:pt x="70" y="42"/>
                  </a:lnTo>
                  <a:lnTo>
                    <a:pt x="76" y="46"/>
                  </a:lnTo>
                  <a:lnTo>
                    <a:pt x="81" y="48"/>
                  </a:lnTo>
                  <a:lnTo>
                    <a:pt x="87" y="50"/>
                  </a:lnTo>
                  <a:lnTo>
                    <a:pt x="93" y="52"/>
                  </a:lnTo>
                  <a:lnTo>
                    <a:pt x="97" y="53"/>
                  </a:lnTo>
                  <a:lnTo>
                    <a:pt x="104" y="55"/>
                  </a:lnTo>
                  <a:lnTo>
                    <a:pt x="110" y="57"/>
                  </a:lnTo>
                  <a:lnTo>
                    <a:pt x="116" y="59"/>
                  </a:lnTo>
                  <a:lnTo>
                    <a:pt x="121" y="61"/>
                  </a:lnTo>
                  <a:lnTo>
                    <a:pt x="127" y="65"/>
                  </a:lnTo>
                  <a:lnTo>
                    <a:pt x="133" y="67"/>
                  </a:lnTo>
                  <a:lnTo>
                    <a:pt x="137" y="69"/>
                  </a:lnTo>
                  <a:lnTo>
                    <a:pt x="142" y="71"/>
                  </a:lnTo>
                  <a:lnTo>
                    <a:pt x="148" y="72"/>
                  </a:lnTo>
                  <a:lnTo>
                    <a:pt x="154" y="74"/>
                  </a:lnTo>
                  <a:lnTo>
                    <a:pt x="159" y="78"/>
                  </a:lnTo>
                  <a:lnTo>
                    <a:pt x="165" y="80"/>
                  </a:lnTo>
                  <a:lnTo>
                    <a:pt x="171" y="82"/>
                  </a:lnTo>
                  <a:lnTo>
                    <a:pt x="177" y="82"/>
                  </a:lnTo>
                  <a:lnTo>
                    <a:pt x="180" y="86"/>
                  </a:lnTo>
                  <a:lnTo>
                    <a:pt x="186" y="86"/>
                  </a:lnTo>
                  <a:lnTo>
                    <a:pt x="192" y="88"/>
                  </a:lnTo>
                  <a:lnTo>
                    <a:pt x="196" y="90"/>
                  </a:lnTo>
                  <a:lnTo>
                    <a:pt x="201" y="91"/>
                  </a:lnTo>
                  <a:lnTo>
                    <a:pt x="205" y="93"/>
                  </a:lnTo>
                  <a:lnTo>
                    <a:pt x="211" y="95"/>
                  </a:lnTo>
                  <a:lnTo>
                    <a:pt x="215" y="97"/>
                  </a:lnTo>
                  <a:lnTo>
                    <a:pt x="218" y="99"/>
                  </a:lnTo>
                  <a:lnTo>
                    <a:pt x="222" y="101"/>
                  </a:lnTo>
                  <a:lnTo>
                    <a:pt x="224" y="101"/>
                  </a:lnTo>
                  <a:lnTo>
                    <a:pt x="232" y="105"/>
                  </a:lnTo>
                  <a:lnTo>
                    <a:pt x="237" y="107"/>
                  </a:lnTo>
                  <a:lnTo>
                    <a:pt x="241" y="109"/>
                  </a:lnTo>
                  <a:lnTo>
                    <a:pt x="245" y="111"/>
                  </a:lnTo>
                  <a:lnTo>
                    <a:pt x="247" y="111"/>
                  </a:lnTo>
                  <a:lnTo>
                    <a:pt x="249" y="112"/>
                  </a:lnTo>
                  <a:lnTo>
                    <a:pt x="331" y="82"/>
                  </a:lnTo>
                  <a:lnTo>
                    <a:pt x="294" y="71"/>
                  </a:lnTo>
                  <a:lnTo>
                    <a:pt x="258" y="82"/>
                  </a:lnTo>
                  <a:lnTo>
                    <a:pt x="36" y="0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510" name="Freeform 102"/>
            <p:cNvSpPr>
              <a:spLocks/>
            </p:cNvSpPr>
            <p:nvPr/>
          </p:nvSpPr>
          <p:spPr bwMode="auto">
            <a:xfrm>
              <a:off x="2532" y="2094"/>
              <a:ext cx="185" cy="232"/>
            </a:xfrm>
            <a:custGeom>
              <a:avLst/>
              <a:gdLst>
                <a:gd name="T0" fmla="*/ 9 w 369"/>
                <a:gd name="T1" fmla="*/ 448 h 464"/>
                <a:gd name="T2" fmla="*/ 19 w 369"/>
                <a:gd name="T3" fmla="*/ 462 h 464"/>
                <a:gd name="T4" fmla="*/ 36 w 369"/>
                <a:gd name="T5" fmla="*/ 460 h 464"/>
                <a:gd name="T6" fmla="*/ 59 w 369"/>
                <a:gd name="T7" fmla="*/ 454 h 464"/>
                <a:gd name="T8" fmla="*/ 74 w 369"/>
                <a:gd name="T9" fmla="*/ 448 h 464"/>
                <a:gd name="T10" fmla="*/ 93 w 369"/>
                <a:gd name="T11" fmla="*/ 443 h 464"/>
                <a:gd name="T12" fmla="*/ 114 w 369"/>
                <a:gd name="T13" fmla="*/ 437 h 464"/>
                <a:gd name="T14" fmla="*/ 137 w 369"/>
                <a:gd name="T15" fmla="*/ 429 h 464"/>
                <a:gd name="T16" fmla="*/ 160 w 369"/>
                <a:gd name="T17" fmla="*/ 424 h 464"/>
                <a:gd name="T18" fmla="*/ 181 w 369"/>
                <a:gd name="T19" fmla="*/ 416 h 464"/>
                <a:gd name="T20" fmla="*/ 202 w 369"/>
                <a:gd name="T21" fmla="*/ 410 h 464"/>
                <a:gd name="T22" fmla="*/ 221 w 369"/>
                <a:gd name="T23" fmla="*/ 405 h 464"/>
                <a:gd name="T24" fmla="*/ 240 w 369"/>
                <a:gd name="T25" fmla="*/ 399 h 464"/>
                <a:gd name="T26" fmla="*/ 255 w 369"/>
                <a:gd name="T27" fmla="*/ 395 h 464"/>
                <a:gd name="T28" fmla="*/ 274 w 369"/>
                <a:gd name="T29" fmla="*/ 390 h 464"/>
                <a:gd name="T30" fmla="*/ 310 w 369"/>
                <a:gd name="T31" fmla="*/ 409 h 464"/>
                <a:gd name="T32" fmla="*/ 308 w 369"/>
                <a:gd name="T33" fmla="*/ 380 h 464"/>
                <a:gd name="T34" fmla="*/ 325 w 369"/>
                <a:gd name="T35" fmla="*/ 378 h 464"/>
                <a:gd name="T36" fmla="*/ 348 w 369"/>
                <a:gd name="T37" fmla="*/ 371 h 464"/>
                <a:gd name="T38" fmla="*/ 367 w 369"/>
                <a:gd name="T39" fmla="*/ 361 h 464"/>
                <a:gd name="T40" fmla="*/ 327 w 369"/>
                <a:gd name="T41" fmla="*/ 57 h 464"/>
                <a:gd name="T42" fmla="*/ 329 w 369"/>
                <a:gd name="T43" fmla="*/ 80 h 464"/>
                <a:gd name="T44" fmla="*/ 331 w 369"/>
                <a:gd name="T45" fmla="*/ 97 h 464"/>
                <a:gd name="T46" fmla="*/ 333 w 369"/>
                <a:gd name="T47" fmla="*/ 118 h 464"/>
                <a:gd name="T48" fmla="*/ 333 w 369"/>
                <a:gd name="T49" fmla="*/ 141 h 464"/>
                <a:gd name="T50" fmla="*/ 335 w 369"/>
                <a:gd name="T51" fmla="*/ 165 h 464"/>
                <a:gd name="T52" fmla="*/ 337 w 369"/>
                <a:gd name="T53" fmla="*/ 192 h 464"/>
                <a:gd name="T54" fmla="*/ 337 w 369"/>
                <a:gd name="T55" fmla="*/ 217 h 464"/>
                <a:gd name="T56" fmla="*/ 337 w 369"/>
                <a:gd name="T57" fmla="*/ 243 h 464"/>
                <a:gd name="T58" fmla="*/ 337 w 369"/>
                <a:gd name="T59" fmla="*/ 266 h 464"/>
                <a:gd name="T60" fmla="*/ 338 w 369"/>
                <a:gd name="T61" fmla="*/ 289 h 464"/>
                <a:gd name="T62" fmla="*/ 337 w 369"/>
                <a:gd name="T63" fmla="*/ 308 h 464"/>
                <a:gd name="T64" fmla="*/ 337 w 369"/>
                <a:gd name="T65" fmla="*/ 321 h 464"/>
                <a:gd name="T66" fmla="*/ 333 w 369"/>
                <a:gd name="T67" fmla="*/ 336 h 464"/>
                <a:gd name="T68" fmla="*/ 314 w 369"/>
                <a:gd name="T69" fmla="*/ 344 h 464"/>
                <a:gd name="T70" fmla="*/ 297 w 369"/>
                <a:gd name="T71" fmla="*/ 350 h 464"/>
                <a:gd name="T72" fmla="*/ 278 w 369"/>
                <a:gd name="T73" fmla="*/ 355 h 464"/>
                <a:gd name="T74" fmla="*/ 255 w 369"/>
                <a:gd name="T75" fmla="*/ 363 h 464"/>
                <a:gd name="T76" fmla="*/ 230 w 369"/>
                <a:gd name="T77" fmla="*/ 371 h 464"/>
                <a:gd name="T78" fmla="*/ 203 w 369"/>
                <a:gd name="T79" fmla="*/ 378 h 464"/>
                <a:gd name="T80" fmla="*/ 179 w 369"/>
                <a:gd name="T81" fmla="*/ 386 h 464"/>
                <a:gd name="T82" fmla="*/ 150 w 369"/>
                <a:gd name="T83" fmla="*/ 391 h 464"/>
                <a:gd name="T84" fmla="*/ 125 w 369"/>
                <a:gd name="T85" fmla="*/ 399 h 464"/>
                <a:gd name="T86" fmla="*/ 101 w 369"/>
                <a:gd name="T87" fmla="*/ 405 h 464"/>
                <a:gd name="T88" fmla="*/ 82 w 369"/>
                <a:gd name="T89" fmla="*/ 410 h 464"/>
                <a:gd name="T90" fmla="*/ 63 w 369"/>
                <a:gd name="T91" fmla="*/ 412 h 464"/>
                <a:gd name="T92" fmla="*/ 40 w 369"/>
                <a:gd name="T93" fmla="*/ 416 h 464"/>
                <a:gd name="T94" fmla="*/ 36 w 369"/>
                <a:gd name="T95" fmla="*/ 403 h 464"/>
                <a:gd name="T96" fmla="*/ 36 w 369"/>
                <a:gd name="T97" fmla="*/ 382 h 464"/>
                <a:gd name="T98" fmla="*/ 36 w 369"/>
                <a:gd name="T99" fmla="*/ 361 h 464"/>
                <a:gd name="T100" fmla="*/ 34 w 369"/>
                <a:gd name="T101" fmla="*/ 334 h 464"/>
                <a:gd name="T102" fmla="*/ 34 w 369"/>
                <a:gd name="T103" fmla="*/ 306 h 464"/>
                <a:gd name="T104" fmla="*/ 32 w 369"/>
                <a:gd name="T105" fmla="*/ 275 h 464"/>
                <a:gd name="T106" fmla="*/ 32 w 369"/>
                <a:gd name="T107" fmla="*/ 243 h 464"/>
                <a:gd name="T108" fmla="*/ 30 w 369"/>
                <a:gd name="T109" fmla="*/ 211 h 464"/>
                <a:gd name="T110" fmla="*/ 30 w 369"/>
                <a:gd name="T111" fmla="*/ 180 h 464"/>
                <a:gd name="T112" fmla="*/ 30 w 369"/>
                <a:gd name="T113" fmla="*/ 150 h 464"/>
                <a:gd name="T114" fmla="*/ 28 w 369"/>
                <a:gd name="T115" fmla="*/ 123 h 464"/>
                <a:gd name="T116" fmla="*/ 28 w 369"/>
                <a:gd name="T117" fmla="*/ 101 h 464"/>
                <a:gd name="T118" fmla="*/ 28 w 369"/>
                <a:gd name="T119" fmla="*/ 83 h 464"/>
                <a:gd name="T120" fmla="*/ 28 w 369"/>
                <a:gd name="T121" fmla="*/ 68 h 464"/>
                <a:gd name="T122" fmla="*/ 0 w 369"/>
                <a:gd name="T123" fmla="*/ 51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69" h="464">
                  <a:moveTo>
                    <a:pt x="0" y="51"/>
                  </a:moveTo>
                  <a:lnTo>
                    <a:pt x="9" y="445"/>
                  </a:lnTo>
                  <a:lnTo>
                    <a:pt x="9" y="445"/>
                  </a:lnTo>
                  <a:lnTo>
                    <a:pt x="9" y="448"/>
                  </a:lnTo>
                  <a:lnTo>
                    <a:pt x="11" y="450"/>
                  </a:lnTo>
                  <a:lnTo>
                    <a:pt x="13" y="456"/>
                  </a:lnTo>
                  <a:lnTo>
                    <a:pt x="15" y="458"/>
                  </a:lnTo>
                  <a:lnTo>
                    <a:pt x="19" y="462"/>
                  </a:lnTo>
                  <a:lnTo>
                    <a:pt x="25" y="464"/>
                  </a:lnTo>
                  <a:lnTo>
                    <a:pt x="30" y="462"/>
                  </a:lnTo>
                  <a:lnTo>
                    <a:pt x="32" y="462"/>
                  </a:lnTo>
                  <a:lnTo>
                    <a:pt x="36" y="460"/>
                  </a:lnTo>
                  <a:lnTo>
                    <a:pt x="38" y="458"/>
                  </a:lnTo>
                  <a:lnTo>
                    <a:pt x="46" y="458"/>
                  </a:lnTo>
                  <a:lnTo>
                    <a:pt x="51" y="456"/>
                  </a:lnTo>
                  <a:lnTo>
                    <a:pt x="59" y="454"/>
                  </a:lnTo>
                  <a:lnTo>
                    <a:pt x="63" y="452"/>
                  </a:lnTo>
                  <a:lnTo>
                    <a:pt x="66" y="450"/>
                  </a:lnTo>
                  <a:lnTo>
                    <a:pt x="70" y="448"/>
                  </a:lnTo>
                  <a:lnTo>
                    <a:pt x="74" y="448"/>
                  </a:lnTo>
                  <a:lnTo>
                    <a:pt x="80" y="447"/>
                  </a:lnTo>
                  <a:lnTo>
                    <a:pt x="84" y="445"/>
                  </a:lnTo>
                  <a:lnTo>
                    <a:pt x="89" y="443"/>
                  </a:lnTo>
                  <a:lnTo>
                    <a:pt x="93" y="443"/>
                  </a:lnTo>
                  <a:lnTo>
                    <a:pt x="99" y="441"/>
                  </a:lnTo>
                  <a:lnTo>
                    <a:pt x="105" y="439"/>
                  </a:lnTo>
                  <a:lnTo>
                    <a:pt x="108" y="437"/>
                  </a:lnTo>
                  <a:lnTo>
                    <a:pt x="114" y="437"/>
                  </a:lnTo>
                  <a:lnTo>
                    <a:pt x="120" y="435"/>
                  </a:lnTo>
                  <a:lnTo>
                    <a:pt x="125" y="433"/>
                  </a:lnTo>
                  <a:lnTo>
                    <a:pt x="131" y="431"/>
                  </a:lnTo>
                  <a:lnTo>
                    <a:pt x="137" y="429"/>
                  </a:lnTo>
                  <a:lnTo>
                    <a:pt x="141" y="428"/>
                  </a:lnTo>
                  <a:lnTo>
                    <a:pt x="146" y="428"/>
                  </a:lnTo>
                  <a:lnTo>
                    <a:pt x="152" y="426"/>
                  </a:lnTo>
                  <a:lnTo>
                    <a:pt x="160" y="424"/>
                  </a:lnTo>
                  <a:lnTo>
                    <a:pt x="163" y="422"/>
                  </a:lnTo>
                  <a:lnTo>
                    <a:pt x="169" y="420"/>
                  </a:lnTo>
                  <a:lnTo>
                    <a:pt x="175" y="418"/>
                  </a:lnTo>
                  <a:lnTo>
                    <a:pt x="181" y="416"/>
                  </a:lnTo>
                  <a:lnTo>
                    <a:pt x="186" y="414"/>
                  </a:lnTo>
                  <a:lnTo>
                    <a:pt x="192" y="412"/>
                  </a:lnTo>
                  <a:lnTo>
                    <a:pt x="196" y="412"/>
                  </a:lnTo>
                  <a:lnTo>
                    <a:pt x="202" y="410"/>
                  </a:lnTo>
                  <a:lnTo>
                    <a:pt x="207" y="409"/>
                  </a:lnTo>
                  <a:lnTo>
                    <a:pt x="211" y="407"/>
                  </a:lnTo>
                  <a:lnTo>
                    <a:pt x="217" y="405"/>
                  </a:lnTo>
                  <a:lnTo>
                    <a:pt x="221" y="405"/>
                  </a:lnTo>
                  <a:lnTo>
                    <a:pt x="226" y="403"/>
                  </a:lnTo>
                  <a:lnTo>
                    <a:pt x="230" y="401"/>
                  </a:lnTo>
                  <a:lnTo>
                    <a:pt x="234" y="401"/>
                  </a:lnTo>
                  <a:lnTo>
                    <a:pt x="240" y="399"/>
                  </a:lnTo>
                  <a:lnTo>
                    <a:pt x="243" y="397"/>
                  </a:lnTo>
                  <a:lnTo>
                    <a:pt x="247" y="397"/>
                  </a:lnTo>
                  <a:lnTo>
                    <a:pt x="251" y="395"/>
                  </a:lnTo>
                  <a:lnTo>
                    <a:pt x="255" y="395"/>
                  </a:lnTo>
                  <a:lnTo>
                    <a:pt x="260" y="391"/>
                  </a:lnTo>
                  <a:lnTo>
                    <a:pt x="266" y="391"/>
                  </a:lnTo>
                  <a:lnTo>
                    <a:pt x="270" y="390"/>
                  </a:lnTo>
                  <a:lnTo>
                    <a:pt x="274" y="390"/>
                  </a:lnTo>
                  <a:lnTo>
                    <a:pt x="276" y="390"/>
                  </a:lnTo>
                  <a:lnTo>
                    <a:pt x="276" y="390"/>
                  </a:lnTo>
                  <a:lnTo>
                    <a:pt x="274" y="420"/>
                  </a:lnTo>
                  <a:lnTo>
                    <a:pt x="310" y="409"/>
                  </a:lnTo>
                  <a:lnTo>
                    <a:pt x="304" y="380"/>
                  </a:lnTo>
                  <a:lnTo>
                    <a:pt x="304" y="380"/>
                  </a:lnTo>
                  <a:lnTo>
                    <a:pt x="306" y="380"/>
                  </a:lnTo>
                  <a:lnTo>
                    <a:pt x="308" y="380"/>
                  </a:lnTo>
                  <a:lnTo>
                    <a:pt x="312" y="380"/>
                  </a:lnTo>
                  <a:lnTo>
                    <a:pt x="316" y="378"/>
                  </a:lnTo>
                  <a:lnTo>
                    <a:pt x="321" y="378"/>
                  </a:lnTo>
                  <a:lnTo>
                    <a:pt x="325" y="378"/>
                  </a:lnTo>
                  <a:lnTo>
                    <a:pt x="333" y="376"/>
                  </a:lnTo>
                  <a:lnTo>
                    <a:pt x="337" y="374"/>
                  </a:lnTo>
                  <a:lnTo>
                    <a:pt x="342" y="374"/>
                  </a:lnTo>
                  <a:lnTo>
                    <a:pt x="348" y="371"/>
                  </a:lnTo>
                  <a:lnTo>
                    <a:pt x="354" y="371"/>
                  </a:lnTo>
                  <a:lnTo>
                    <a:pt x="357" y="367"/>
                  </a:lnTo>
                  <a:lnTo>
                    <a:pt x="363" y="365"/>
                  </a:lnTo>
                  <a:lnTo>
                    <a:pt x="367" y="361"/>
                  </a:lnTo>
                  <a:lnTo>
                    <a:pt x="369" y="359"/>
                  </a:lnTo>
                  <a:lnTo>
                    <a:pt x="361" y="63"/>
                  </a:lnTo>
                  <a:lnTo>
                    <a:pt x="327" y="55"/>
                  </a:lnTo>
                  <a:lnTo>
                    <a:pt x="327" y="57"/>
                  </a:lnTo>
                  <a:lnTo>
                    <a:pt x="327" y="61"/>
                  </a:lnTo>
                  <a:lnTo>
                    <a:pt x="329" y="66"/>
                  </a:lnTo>
                  <a:lnTo>
                    <a:pt x="329" y="72"/>
                  </a:lnTo>
                  <a:lnTo>
                    <a:pt x="329" y="80"/>
                  </a:lnTo>
                  <a:lnTo>
                    <a:pt x="329" y="83"/>
                  </a:lnTo>
                  <a:lnTo>
                    <a:pt x="329" y="87"/>
                  </a:lnTo>
                  <a:lnTo>
                    <a:pt x="329" y="91"/>
                  </a:lnTo>
                  <a:lnTo>
                    <a:pt x="331" y="97"/>
                  </a:lnTo>
                  <a:lnTo>
                    <a:pt x="331" y="101"/>
                  </a:lnTo>
                  <a:lnTo>
                    <a:pt x="331" y="106"/>
                  </a:lnTo>
                  <a:lnTo>
                    <a:pt x="331" y="112"/>
                  </a:lnTo>
                  <a:lnTo>
                    <a:pt x="333" y="118"/>
                  </a:lnTo>
                  <a:lnTo>
                    <a:pt x="333" y="123"/>
                  </a:lnTo>
                  <a:lnTo>
                    <a:pt x="333" y="129"/>
                  </a:lnTo>
                  <a:lnTo>
                    <a:pt x="333" y="135"/>
                  </a:lnTo>
                  <a:lnTo>
                    <a:pt x="333" y="141"/>
                  </a:lnTo>
                  <a:lnTo>
                    <a:pt x="333" y="146"/>
                  </a:lnTo>
                  <a:lnTo>
                    <a:pt x="333" y="154"/>
                  </a:lnTo>
                  <a:lnTo>
                    <a:pt x="335" y="160"/>
                  </a:lnTo>
                  <a:lnTo>
                    <a:pt x="335" y="165"/>
                  </a:lnTo>
                  <a:lnTo>
                    <a:pt x="335" y="171"/>
                  </a:lnTo>
                  <a:lnTo>
                    <a:pt x="335" y="179"/>
                  </a:lnTo>
                  <a:lnTo>
                    <a:pt x="335" y="184"/>
                  </a:lnTo>
                  <a:lnTo>
                    <a:pt x="337" y="192"/>
                  </a:lnTo>
                  <a:lnTo>
                    <a:pt x="337" y="198"/>
                  </a:lnTo>
                  <a:lnTo>
                    <a:pt x="337" y="205"/>
                  </a:lnTo>
                  <a:lnTo>
                    <a:pt x="337" y="211"/>
                  </a:lnTo>
                  <a:lnTo>
                    <a:pt x="337" y="217"/>
                  </a:lnTo>
                  <a:lnTo>
                    <a:pt x="337" y="224"/>
                  </a:lnTo>
                  <a:lnTo>
                    <a:pt x="337" y="230"/>
                  </a:lnTo>
                  <a:lnTo>
                    <a:pt x="337" y="236"/>
                  </a:lnTo>
                  <a:lnTo>
                    <a:pt x="337" y="243"/>
                  </a:lnTo>
                  <a:lnTo>
                    <a:pt x="337" y="249"/>
                  </a:lnTo>
                  <a:lnTo>
                    <a:pt x="337" y="255"/>
                  </a:lnTo>
                  <a:lnTo>
                    <a:pt x="337" y="260"/>
                  </a:lnTo>
                  <a:lnTo>
                    <a:pt x="337" y="266"/>
                  </a:lnTo>
                  <a:lnTo>
                    <a:pt x="337" y="272"/>
                  </a:lnTo>
                  <a:lnTo>
                    <a:pt x="337" y="277"/>
                  </a:lnTo>
                  <a:lnTo>
                    <a:pt x="337" y="283"/>
                  </a:lnTo>
                  <a:lnTo>
                    <a:pt x="338" y="289"/>
                  </a:lnTo>
                  <a:lnTo>
                    <a:pt x="337" y="293"/>
                  </a:lnTo>
                  <a:lnTo>
                    <a:pt x="337" y="298"/>
                  </a:lnTo>
                  <a:lnTo>
                    <a:pt x="337" y="302"/>
                  </a:lnTo>
                  <a:lnTo>
                    <a:pt x="337" y="308"/>
                  </a:lnTo>
                  <a:lnTo>
                    <a:pt x="337" y="310"/>
                  </a:lnTo>
                  <a:lnTo>
                    <a:pt x="337" y="315"/>
                  </a:lnTo>
                  <a:lnTo>
                    <a:pt x="337" y="317"/>
                  </a:lnTo>
                  <a:lnTo>
                    <a:pt x="337" y="321"/>
                  </a:lnTo>
                  <a:lnTo>
                    <a:pt x="335" y="327"/>
                  </a:lnTo>
                  <a:lnTo>
                    <a:pt x="335" y="331"/>
                  </a:lnTo>
                  <a:lnTo>
                    <a:pt x="333" y="334"/>
                  </a:lnTo>
                  <a:lnTo>
                    <a:pt x="333" y="336"/>
                  </a:lnTo>
                  <a:lnTo>
                    <a:pt x="329" y="338"/>
                  </a:lnTo>
                  <a:lnTo>
                    <a:pt x="325" y="338"/>
                  </a:lnTo>
                  <a:lnTo>
                    <a:pt x="319" y="342"/>
                  </a:lnTo>
                  <a:lnTo>
                    <a:pt x="314" y="344"/>
                  </a:lnTo>
                  <a:lnTo>
                    <a:pt x="308" y="344"/>
                  </a:lnTo>
                  <a:lnTo>
                    <a:pt x="304" y="346"/>
                  </a:lnTo>
                  <a:lnTo>
                    <a:pt x="300" y="348"/>
                  </a:lnTo>
                  <a:lnTo>
                    <a:pt x="297" y="350"/>
                  </a:lnTo>
                  <a:lnTo>
                    <a:pt x="293" y="350"/>
                  </a:lnTo>
                  <a:lnTo>
                    <a:pt x="287" y="352"/>
                  </a:lnTo>
                  <a:lnTo>
                    <a:pt x="281" y="353"/>
                  </a:lnTo>
                  <a:lnTo>
                    <a:pt x="278" y="355"/>
                  </a:lnTo>
                  <a:lnTo>
                    <a:pt x="272" y="357"/>
                  </a:lnTo>
                  <a:lnTo>
                    <a:pt x="266" y="359"/>
                  </a:lnTo>
                  <a:lnTo>
                    <a:pt x="260" y="361"/>
                  </a:lnTo>
                  <a:lnTo>
                    <a:pt x="255" y="363"/>
                  </a:lnTo>
                  <a:lnTo>
                    <a:pt x="247" y="363"/>
                  </a:lnTo>
                  <a:lnTo>
                    <a:pt x="241" y="365"/>
                  </a:lnTo>
                  <a:lnTo>
                    <a:pt x="236" y="369"/>
                  </a:lnTo>
                  <a:lnTo>
                    <a:pt x="230" y="371"/>
                  </a:lnTo>
                  <a:lnTo>
                    <a:pt x="222" y="371"/>
                  </a:lnTo>
                  <a:lnTo>
                    <a:pt x="217" y="374"/>
                  </a:lnTo>
                  <a:lnTo>
                    <a:pt x="211" y="376"/>
                  </a:lnTo>
                  <a:lnTo>
                    <a:pt x="203" y="378"/>
                  </a:lnTo>
                  <a:lnTo>
                    <a:pt x="196" y="378"/>
                  </a:lnTo>
                  <a:lnTo>
                    <a:pt x="190" y="382"/>
                  </a:lnTo>
                  <a:lnTo>
                    <a:pt x="184" y="384"/>
                  </a:lnTo>
                  <a:lnTo>
                    <a:pt x="179" y="386"/>
                  </a:lnTo>
                  <a:lnTo>
                    <a:pt x="171" y="386"/>
                  </a:lnTo>
                  <a:lnTo>
                    <a:pt x="163" y="388"/>
                  </a:lnTo>
                  <a:lnTo>
                    <a:pt x="158" y="390"/>
                  </a:lnTo>
                  <a:lnTo>
                    <a:pt x="150" y="391"/>
                  </a:lnTo>
                  <a:lnTo>
                    <a:pt x="144" y="393"/>
                  </a:lnTo>
                  <a:lnTo>
                    <a:pt x="139" y="395"/>
                  </a:lnTo>
                  <a:lnTo>
                    <a:pt x="131" y="397"/>
                  </a:lnTo>
                  <a:lnTo>
                    <a:pt x="125" y="399"/>
                  </a:lnTo>
                  <a:lnTo>
                    <a:pt x="120" y="401"/>
                  </a:lnTo>
                  <a:lnTo>
                    <a:pt x="112" y="401"/>
                  </a:lnTo>
                  <a:lnTo>
                    <a:pt x="106" y="403"/>
                  </a:lnTo>
                  <a:lnTo>
                    <a:pt x="101" y="405"/>
                  </a:lnTo>
                  <a:lnTo>
                    <a:pt x="95" y="405"/>
                  </a:lnTo>
                  <a:lnTo>
                    <a:pt x="91" y="407"/>
                  </a:lnTo>
                  <a:lnTo>
                    <a:pt x="86" y="409"/>
                  </a:lnTo>
                  <a:lnTo>
                    <a:pt x="82" y="410"/>
                  </a:lnTo>
                  <a:lnTo>
                    <a:pt x="76" y="410"/>
                  </a:lnTo>
                  <a:lnTo>
                    <a:pt x="72" y="410"/>
                  </a:lnTo>
                  <a:lnTo>
                    <a:pt x="66" y="412"/>
                  </a:lnTo>
                  <a:lnTo>
                    <a:pt x="63" y="412"/>
                  </a:lnTo>
                  <a:lnTo>
                    <a:pt x="55" y="414"/>
                  </a:lnTo>
                  <a:lnTo>
                    <a:pt x="49" y="416"/>
                  </a:lnTo>
                  <a:lnTo>
                    <a:pt x="44" y="416"/>
                  </a:lnTo>
                  <a:lnTo>
                    <a:pt x="40" y="416"/>
                  </a:lnTo>
                  <a:lnTo>
                    <a:pt x="38" y="416"/>
                  </a:lnTo>
                  <a:lnTo>
                    <a:pt x="38" y="412"/>
                  </a:lnTo>
                  <a:lnTo>
                    <a:pt x="38" y="409"/>
                  </a:lnTo>
                  <a:lnTo>
                    <a:pt x="36" y="403"/>
                  </a:lnTo>
                  <a:lnTo>
                    <a:pt x="36" y="397"/>
                  </a:lnTo>
                  <a:lnTo>
                    <a:pt x="36" y="391"/>
                  </a:lnTo>
                  <a:lnTo>
                    <a:pt x="36" y="388"/>
                  </a:lnTo>
                  <a:lnTo>
                    <a:pt x="36" y="382"/>
                  </a:lnTo>
                  <a:lnTo>
                    <a:pt x="36" y="378"/>
                  </a:lnTo>
                  <a:lnTo>
                    <a:pt x="36" y="372"/>
                  </a:lnTo>
                  <a:lnTo>
                    <a:pt x="36" y="367"/>
                  </a:lnTo>
                  <a:lnTo>
                    <a:pt x="36" y="361"/>
                  </a:lnTo>
                  <a:lnTo>
                    <a:pt x="36" y="355"/>
                  </a:lnTo>
                  <a:lnTo>
                    <a:pt x="34" y="348"/>
                  </a:lnTo>
                  <a:lnTo>
                    <a:pt x="34" y="342"/>
                  </a:lnTo>
                  <a:lnTo>
                    <a:pt x="34" y="334"/>
                  </a:lnTo>
                  <a:lnTo>
                    <a:pt x="34" y="329"/>
                  </a:lnTo>
                  <a:lnTo>
                    <a:pt x="34" y="321"/>
                  </a:lnTo>
                  <a:lnTo>
                    <a:pt x="34" y="314"/>
                  </a:lnTo>
                  <a:lnTo>
                    <a:pt x="34" y="306"/>
                  </a:lnTo>
                  <a:lnTo>
                    <a:pt x="34" y="298"/>
                  </a:lnTo>
                  <a:lnTo>
                    <a:pt x="32" y="291"/>
                  </a:lnTo>
                  <a:lnTo>
                    <a:pt x="32" y="283"/>
                  </a:lnTo>
                  <a:lnTo>
                    <a:pt x="32" y="275"/>
                  </a:lnTo>
                  <a:lnTo>
                    <a:pt x="32" y="268"/>
                  </a:lnTo>
                  <a:lnTo>
                    <a:pt x="32" y="258"/>
                  </a:lnTo>
                  <a:lnTo>
                    <a:pt x="32" y="251"/>
                  </a:lnTo>
                  <a:lnTo>
                    <a:pt x="32" y="243"/>
                  </a:lnTo>
                  <a:lnTo>
                    <a:pt x="32" y="236"/>
                  </a:lnTo>
                  <a:lnTo>
                    <a:pt x="32" y="228"/>
                  </a:lnTo>
                  <a:lnTo>
                    <a:pt x="32" y="218"/>
                  </a:lnTo>
                  <a:lnTo>
                    <a:pt x="30" y="211"/>
                  </a:lnTo>
                  <a:lnTo>
                    <a:pt x="30" y="203"/>
                  </a:lnTo>
                  <a:lnTo>
                    <a:pt x="30" y="196"/>
                  </a:lnTo>
                  <a:lnTo>
                    <a:pt x="30" y="188"/>
                  </a:lnTo>
                  <a:lnTo>
                    <a:pt x="30" y="180"/>
                  </a:lnTo>
                  <a:lnTo>
                    <a:pt x="30" y="173"/>
                  </a:lnTo>
                  <a:lnTo>
                    <a:pt x="30" y="165"/>
                  </a:lnTo>
                  <a:lnTo>
                    <a:pt x="30" y="158"/>
                  </a:lnTo>
                  <a:lnTo>
                    <a:pt x="30" y="150"/>
                  </a:lnTo>
                  <a:lnTo>
                    <a:pt x="30" y="144"/>
                  </a:lnTo>
                  <a:lnTo>
                    <a:pt x="28" y="137"/>
                  </a:lnTo>
                  <a:lnTo>
                    <a:pt x="28" y="131"/>
                  </a:lnTo>
                  <a:lnTo>
                    <a:pt x="28" y="123"/>
                  </a:lnTo>
                  <a:lnTo>
                    <a:pt x="28" y="118"/>
                  </a:lnTo>
                  <a:lnTo>
                    <a:pt x="28" y="112"/>
                  </a:lnTo>
                  <a:lnTo>
                    <a:pt x="28" y="106"/>
                  </a:lnTo>
                  <a:lnTo>
                    <a:pt x="28" y="101"/>
                  </a:lnTo>
                  <a:lnTo>
                    <a:pt x="28" y="97"/>
                  </a:lnTo>
                  <a:lnTo>
                    <a:pt x="28" y="91"/>
                  </a:lnTo>
                  <a:lnTo>
                    <a:pt x="28" y="87"/>
                  </a:lnTo>
                  <a:lnTo>
                    <a:pt x="28" y="83"/>
                  </a:lnTo>
                  <a:lnTo>
                    <a:pt x="28" y="80"/>
                  </a:lnTo>
                  <a:lnTo>
                    <a:pt x="28" y="74"/>
                  </a:lnTo>
                  <a:lnTo>
                    <a:pt x="28" y="70"/>
                  </a:lnTo>
                  <a:lnTo>
                    <a:pt x="28" y="68"/>
                  </a:lnTo>
                  <a:lnTo>
                    <a:pt x="28" y="66"/>
                  </a:lnTo>
                  <a:lnTo>
                    <a:pt x="240" y="17"/>
                  </a:lnTo>
                  <a:lnTo>
                    <a:pt x="205" y="0"/>
                  </a:lnTo>
                  <a:lnTo>
                    <a:pt x="0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511" name="Freeform 103"/>
            <p:cNvSpPr>
              <a:spLocks/>
            </p:cNvSpPr>
            <p:nvPr/>
          </p:nvSpPr>
          <p:spPr bwMode="auto">
            <a:xfrm>
              <a:off x="2934" y="2470"/>
              <a:ext cx="53" cy="36"/>
            </a:xfrm>
            <a:custGeom>
              <a:avLst/>
              <a:gdLst>
                <a:gd name="T0" fmla="*/ 2 w 107"/>
                <a:gd name="T1" fmla="*/ 40 h 72"/>
                <a:gd name="T2" fmla="*/ 86 w 107"/>
                <a:gd name="T3" fmla="*/ 0 h 72"/>
                <a:gd name="T4" fmla="*/ 107 w 107"/>
                <a:gd name="T5" fmla="*/ 32 h 72"/>
                <a:gd name="T6" fmla="*/ 0 w 107"/>
                <a:gd name="T7" fmla="*/ 72 h 72"/>
                <a:gd name="T8" fmla="*/ 2 w 107"/>
                <a:gd name="T9" fmla="*/ 40 h 72"/>
                <a:gd name="T10" fmla="*/ 2 w 107"/>
                <a:gd name="T11" fmla="*/ 4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72">
                  <a:moveTo>
                    <a:pt x="2" y="40"/>
                  </a:moveTo>
                  <a:lnTo>
                    <a:pt x="86" y="0"/>
                  </a:lnTo>
                  <a:lnTo>
                    <a:pt x="107" y="32"/>
                  </a:lnTo>
                  <a:lnTo>
                    <a:pt x="0" y="72"/>
                  </a:lnTo>
                  <a:lnTo>
                    <a:pt x="2" y="40"/>
                  </a:lnTo>
                  <a:lnTo>
                    <a:pt x="2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pic>
        <p:nvPicPr>
          <p:cNvPr id="17520" name="Picture 112" descr="keyboard">
            <a:hlinkClick r:id="rId2" action="ppaction://hlinksldjump">
              <a:snd r:embed="rId3" name="click.wav"/>
            </a:hlinkClick>
          </p:cNvPr>
          <p:cNvPicPr>
            <a:picLocks noChangeAspect="1" noChangeArrowheads="1"/>
          </p:cNvPicPr>
          <p:nvPr>
            <p:ph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762000"/>
            <a:ext cx="5484813" cy="1622425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5</Words>
  <Application>Microsoft Office PowerPoint</Application>
  <PresentationFormat>Προβολή στην οθόνη (4:3)</PresentationFormat>
  <Paragraphs>3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Default Design</vt:lpstr>
      <vt:lpstr>Mousercise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TechnoKids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Mousercise</dc:title>
  <dc:creator>Scott Gerard</dc:creator>
  <cp:lastModifiedBy>Μιχαλίτσα Παπασωτηρίου</cp:lastModifiedBy>
  <cp:revision>18</cp:revision>
  <dcterms:created xsi:type="dcterms:W3CDTF">2002-10-30T16:53:32Z</dcterms:created>
  <dcterms:modified xsi:type="dcterms:W3CDTF">2014-08-22T10:27:10Z</dcterms:modified>
</cp:coreProperties>
</file>