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4" autoAdjust="0"/>
    <p:restoredTop sz="94660"/>
  </p:normalViewPr>
  <p:slideViewPr>
    <p:cSldViewPr>
      <p:cViewPr varScale="1">
        <p:scale>
          <a:sx n="55" d="100"/>
          <a:sy n="55" d="100"/>
        </p:scale>
        <p:origin x="-112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D29FC-122E-4E68-8758-5D544368110A}" type="datetimeFigureOut">
              <a:rPr lang="el-GR" smtClean="0"/>
              <a:t>25/6/2013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416F6-5DC9-402A-9B9F-36E4C169B6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2928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2A382-399F-4A20-AB15-0A13018BC926}" type="datetimeFigureOut">
              <a:rPr lang="el-GR" smtClean="0"/>
              <a:t>25/6/2013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18455-FF35-4517-8D1E-37791C1ADE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0354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baseline="0" dirty="0" smtClean="0"/>
          </a:p>
          <a:p>
            <a:endParaRPr lang="el-GR" baseline="0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18455-FF35-4517-8D1E-37791C1ADED4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0261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76FC-C99F-4D0A-B74A-4ABB11CA47F2}" type="datetimeFigureOut">
              <a:rPr lang="en-US" smtClean="0"/>
              <a:t>25-Jun-13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F61E-3B04-43E9-9C51-12692A0A3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4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76FC-C99F-4D0A-B74A-4ABB11CA47F2}" type="datetimeFigureOut">
              <a:rPr lang="en-US" smtClean="0"/>
              <a:t>25-Jun-13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F61E-3B04-43E9-9C51-12692A0A3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1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76FC-C99F-4D0A-B74A-4ABB11CA47F2}" type="datetimeFigureOut">
              <a:rPr lang="en-US" smtClean="0"/>
              <a:t>25-Jun-13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F61E-3B04-43E9-9C51-12692A0A3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93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76FC-C99F-4D0A-B74A-4ABB11CA47F2}" type="datetimeFigureOut">
              <a:rPr lang="en-US" smtClean="0"/>
              <a:t>25-Jun-13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F61E-3B04-43E9-9C51-12692A0A3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09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76FC-C99F-4D0A-B74A-4ABB11CA47F2}" type="datetimeFigureOut">
              <a:rPr lang="en-US" smtClean="0"/>
              <a:t>25-Jun-13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F61E-3B04-43E9-9C51-12692A0A3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4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76FC-C99F-4D0A-B74A-4ABB11CA47F2}" type="datetimeFigureOut">
              <a:rPr lang="en-US" smtClean="0"/>
              <a:t>25-Jun-13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F61E-3B04-43E9-9C51-12692A0A3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3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76FC-C99F-4D0A-B74A-4ABB11CA47F2}" type="datetimeFigureOut">
              <a:rPr lang="en-US" smtClean="0"/>
              <a:t>25-Jun-13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F61E-3B04-43E9-9C51-12692A0A3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7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76FC-C99F-4D0A-B74A-4ABB11CA47F2}" type="datetimeFigureOut">
              <a:rPr lang="en-US" smtClean="0"/>
              <a:t>25-Jun-13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F61E-3B04-43E9-9C51-12692A0A3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1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76FC-C99F-4D0A-B74A-4ABB11CA47F2}" type="datetimeFigureOut">
              <a:rPr lang="en-US" smtClean="0"/>
              <a:t>25-Jun-13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F61E-3B04-43E9-9C51-12692A0A3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2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76FC-C99F-4D0A-B74A-4ABB11CA47F2}" type="datetimeFigureOut">
              <a:rPr lang="en-US" smtClean="0"/>
              <a:t>25-Jun-13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F61E-3B04-43E9-9C51-12692A0A3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61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76FC-C99F-4D0A-B74A-4ABB11CA47F2}" type="datetimeFigureOut">
              <a:rPr lang="en-US" smtClean="0"/>
              <a:t>25-Jun-13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F61E-3B04-43E9-9C51-12692A0A3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4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876FC-C99F-4D0A-B74A-4ABB11CA47F2}" type="datetimeFigureOut">
              <a:rPr lang="en-US" smtClean="0"/>
              <a:t>25-Jun-13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6F61E-3B04-43E9-9C51-12692A0A3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34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0000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r>
              <a:rPr lang="el-GR" dirty="0" smtClean="0"/>
              <a:t>ΠΩ ΠΩ! Τι μέρα και αυτή!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1" y="20782"/>
            <a:ext cx="5486400" cy="4115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716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Επιτέλους  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5494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4" name="Επεξήγηση με σύννεφο 3"/>
          <p:cNvSpPr/>
          <p:nvPr/>
        </p:nvSpPr>
        <p:spPr>
          <a:xfrm rot="394652">
            <a:off x="2950454" y="1176175"/>
            <a:ext cx="2009437" cy="173580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Χαρά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196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62000" y="3429714"/>
            <a:ext cx="7543800" cy="3001963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Καλημέρα! Με πονάει πολύ το δόντι μου!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0"/>
            <a:ext cx="4572000" cy="3429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791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76400" y="3475245"/>
            <a:ext cx="7010400" cy="2650918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Σταμάτα πονάω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"/>
            <a:ext cx="4327958" cy="3246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2004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47800" y="3124200"/>
            <a:ext cx="7239000" cy="3001963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Δεν βγαίνει με τίποτα το δόντι!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8600"/>
            <a:ext cx="3656839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07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98500">
              <a:srgbClr val="AF06A3"/>
            </a:gs>
            <a:gs pos="97000">
              <a:srgbClr val="B7089A"/>
            </a:gs>
            <a:gs pos="94000">
              <a:srgbClr val="C70D89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el-GR" dirty="0"/>
              <a:t>ΘΑ σου </a:t>
            </a:r>
            <a:r>
              <a:rPr lang="el-GR" dirty="0" smtClean="0"/>
              <a:t>βγάλουμε </a:t>
            </a:r>
            <a:r>
              <a:rPr lang="el-GR" dirty="0"/>
              <a:t>το </a:t>
            </a:r>
            <a:r>
              <a:rPr lang="el-GR" dirty="0" smtClean="0"/>
              <a:t>δόντι</a:t>
            </a:r>
            <a:r>
              <a:rPr lang="el-GR" dirty="0"/>
              <a:t/>
            </a:r>
            <a:br>
              <a:rPr lang="el-GR" dirty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6780213" cy="426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6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mtClean="0"/>
              <a:t>Ρίξε  την  πετρα </a:t>
            </a:r>
            <a:br>
              <a:rPr lang="el-GR" smtClean="0"/>
            </a:br>
            <a:r>
              <a:rPr lang="el-GR" smtClean="0"/>
              <a:t> 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499835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Αου</a:t>
            </a:r>
            <a:r>
              <a:rPr lang="el-GR" dirty="0" smtClean="0"/>
              <a:t>!!!!!!!!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9865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τραβάω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7696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Τρέχω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23196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42</Words>
  <Application>Microsoft Office PowerPoint</Application>
  <PresentationFormat>Προβολή στην οθόνη (4:3)</PresentationFormat>
  <Paragraphs>14</Paragraphs>
  <Slides>11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ΘΑ σου βγάλουμε το δόντι </vt:lpstr>
      <vt:lpstr>Ρίξε  την  πετρα    </vt:lpstr>
      <vt:lpstr>Αου!!!!!!!!</vt:lpstr>
      <vt:lpstr>τραβάω</vt:lpstr>
      <vt:lpstr>Τρέχω</vt:lpstr>
      <vt:lpstr>Επιτέλους 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pkakavou</dc:creator>
  <cp:lastModifiedBy>pkakavou</cp:lastModifiedBy>
  <cp:revision>9</cp:revision>
  <cp:lastPrinted>2013-06-07T10:19:04Z</cp:lastPrinted>
  <dcterms:created xsi:type="dcterms:W3CDTF">2013-05-31T07:02:19Z</dcterms:created>
  <dcterms:modified xsi:type="dcterms:W3CDTF">2013-06-25T11:51:39Z</dcterms:modified>
</cp:coreProperties>
</file>