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1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2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75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40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9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6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37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6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17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37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7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577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65297-98B6-4A57-A6F7-DF06DA96F455}" type="datetimeFigureOut">
              <a:rPr lang="en-US" smtClean="0"/>
              <a:t>25-Jun-13</a:t>
            </a:fld>
            <a:endParaRPr lang="en-US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FCE23-171A-42D3-9688-0036E5278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118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l-GR" b="1" dirty="0" smtClean="0"/>
              <a:t>Αφροδίτη</a:t>
            </a:r>
            <a:r>
              <a:rPr lang="el-GR" dirty="0" smtClean="0"/>
              <a:t>-η θεά της ομορφιάς</a:t>
            </a:r>
            <a:endParaRPr lang="en-US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055" y="1752600"/>
            <a:ext cx="3810000" cy="4706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53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 </a:t>
            </a:r>
            <a:r>
              <a:rPr lang="el-GR" b="1" dirty="0" smtClean="0"/>
              <a:t>ΑΘΗΝΑ, </a:t>
            </a:r>
            <a:r>
              <a:rPr lang="el-GR" b="1" dirty="0" smtClean="0"/>
              <a:t>η</a:t>
            </a:r>
            <a:r>
              <a:rPr lang="en-GB" b="1" dirty="0" smtClean="0"/>
              <a:t> </a:t>
            </a:r>
            <a:r>
              <a:rPr lang="el-GR" b="1" dirty="0" smtClean="0"/>
              <a:t>θεά</a:t>
            </a:r>
            <a:r>
              <a:rPr lang="en-GB" b="1" dirty="0" smtClean="0"/>
              <a:t> </a:t>
            </a:r>
            <a:r>
              <a:rPr lang="el-GR" b="1" dirty="0" smtClean="0"/>
              <a:t>της </a:t>
            </a:r>
            <a:r>
              <a:rPr lang="el-GR" b="1" dirty="0" smtClean="0"/>
              <a:t>σοφίας</a:t>
            </a:r>
            <a:r>
              <a:rPr lang="el-GR" b="1" dirty="0"/>
              <a:t/>
            </a:r>
            <a:br>
              <a:rPr lang="el-GR" b="1" dirty="0"/>
            </a:b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2731009" cy="3376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5600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 </a:t>
            </a:r>
            <a:r>
              <a:rPr lang="el-GR" b="1" dirty="0" smtClean="0"/>
              <a:t>ΔΗΜΗΤΡΑ, η </a:t>
            </a:r>
            <a:r>
              <a:rPr lang="el-GR" b="1" dirty="0" smtClean="0"/>
              <a:t>θεά </a:t>
            </a:r>
            <a:r>
              <a:rPr lang="el-GR" b="1" dirty="0" smtClean="0"/>
              <a:t>της γεωργίας</a:t>
            </a:r>
            <a:r>
              <a:rPr lang="el-GR" b="1" dirty="0"/>
              <a:t/>
            </a:r>
            <a:br>
              <a:rPr lang="el-GR" b="1" dirty="0"/>
            </a:br>
            <a:endParaRPr lang="en-US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90" y="2261677"/>
            <a:ext cx="3797810" cy="4695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5494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ΔΙΟΝΥΣΣΟΣ, ο θεός </a:t>
            </a:r>
            <a:r>
              <a:rPr lang="el-GR" b="1" dirty="0" smtClean="0"/>
              <a:t>του κρασιού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90" y="2653571"/>
            <a:ext cx="3416810" cy="4224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9319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ΕΡΜΗΣ</a:t>
            </a:r>
            <a:r>
              <a:rPr lang="el-GR" dirty="0" smtClean="0"/>
              <a:t>-ο αγγελιοφόρος των θεών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76400" y="3886200"/>
            <a:ext cx="6858000" cy="2239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057399"/>
            <a:ext cx="3124200" cy="3859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79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ΖΕΥΣ-ο αρχηγός των θεών</a:t>
            </a:r>
            <a:endParaRPr lang="en-US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90600" y="2743200"/>
            <a:ext cx="7620000" cy="34591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2050" name="Picture 2" descr="C:\Documents and Settings\Owner\Επιφάνεια εργασίας\Γ2\Θεοί\P7_p03 Dias_IA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7054" y="1647766"/>
            <a:ext cx="3165746" cy="3910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8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 Η</a:t>
            </a:r>
            <a:r>
              <a:rPr lang="el-GR" b="1" dirty="0" smtClean="0"/>
              <a:t>ΡΑ, </a:t>
            </a:r>
            <a:r>
              <a:rPr lang="el-GR" dirty="0"/>
              <a:t>η βασίλισσα των θεών</a:t>
            </a:r>
            <a:r>
              <a:rPr lang="el-GR" b="1" dirty="0"/>
              <a:t/>
            </a:r>
            <a:br>
              <a:rPr lang="el-GR" b="1" dirty="0"/>
            </a:b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286134"/>
            <a:ext cx="2438400" cy="3014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14800" y="2866030"/>
                <a:ext cx="603883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9D711920-9EB8-4246-B6D6-58858AF7DD4F}" type="mathplaceholder">
                        <a:rPr lang="el-GR" i="1" smtClean="0">
                          <a:latin typeface="Cambria Math"/>
                        </a:rPr>
                        <a:t>Πληκτρολογήστε την εξίσωση εδώ.</a:t>
                      </a:fld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2866030"/>
                <a:ext cx="6038833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96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ΠΟΣΕΙΔΩΝΑΣ</a:t>
            </a:r>
            <a:r>
              <a:rPr lang="el-GR" dirty="0" smtClean="0"/>
              <a:t>, </a:t>
            </a:r>
            <a:r>
              <a:rPr lang="el-GR" dirty="0"/>
              <a:t>ο θεός της θάλασσας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90" y="1602234"/>
            <a:ext cx="2273809" cy="281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399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ΑΡΤΕΜΗΣ,</a:t>
            </a:r>
            <a:r>
              <a:rPr lang="el-GR" dirty="0" smtClean="0"/>
              <a:t> </a:t>
            </a:r>
            <a:r>
              <a:rPr lang="el-GR" dirty="0"/>
              <a:t>η θεά του κυνηγιού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90" y="1508028"/>
            <a:ext cx="2724881" cy="3368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173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  </a:t>
            </a:r>
            <a:r>
              <a:rPr lang="el-GR" b="1" dirty="0" smtClean="0"/>
              <a:t>ΆΡΗΣ</a:t>
            </a:r>
            <a:r>
              <a:rPr lang="el-GR" dirty="0" smtClean="0"/>
              <a:t>, </a:t>
            </a:r>
            <a:r>
              <a:rPr lang="el-GR" dirty="0" smtClean="0"/>
              <a:t>ο</a:t>
            </a:r>
            <a:r>
              <a:rPr lang="en-GB" dirty="0" smtClean="0"/>
              <a:t> </a:t>
            </a:r>
            <a:r>
              <a:rPr lang="el-GR" dirty="0" smtClean="0"/>
              <a:t>θεός </a:t>
            </a:r>
            <a:r>
              <a:rPr lang="el-GR" dirty="0" smtClean="0"/>
              <a:t>του πολέμου 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676400"/>
            <a:ext cx="4026410" cy="4977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6790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 </a:t>
            </a:r>
            <a:r>
              <a:rPr lang="el-GR" b="1" dirty="0" smtClean="0"/>
              <a:t>ΉΦΑΙΣΤΟΣ</a:t>
            </a:r>
            <a:r>
              <a:rPr lang="el-GR" b="1" dirty="0" smtClean="0"/>
              <a:t>,</a:t>
            </a:r>
            <a:r>
              <a:rPr lang="en-GB" b="1" dirty="0" smtClean="0"/>
              <a:t> </a:t>
            </a:r>
            <a:r>
              <a:rPr lang="el-GR" b="1" dirty="0" err="1" smtClean="0"/>
              <a:t>οθεος</a:t>
            </a:r>
            <a:r>
              <a:rPr lang="el-GR" b="1" dirty="0" smtClean="0"/>
              <a:t> </a:t>
            </a:r>
            <a:r>
              <a:rPr lang="el-GR" b="1" dirty="0" smtClean="0"/>
              <a:t>του</a:t>
            </a:r>
            <a:br>
              <a:rPr lang="el-GR" b="1" dirty="0" smtClean="0"/>
            </a:br>
            <a:r>
              <a:rPr lang="el-GR" b="1" dirty="0" smtClean="0"/>
              <a:t>μετάλλου</a:t>
            </a:r>
            <a:endParaRPr lang="en-US" dirty="0"/>
          </a:p>
        </p:txBody>
      </p:sp>
      <p:pic>
        <p:nvPicPr>
          <p:cNvPr id="7170" name="Picture 2" descr="C:\Documents and Settings\Owner\Επιφάνεια εργασίας\Γ2\Θεοί\P7_p03 Hfaistos_IA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90" y="2167471"/>
            <a:ext cx="1816609" cy="224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062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ΑΠΟΛΛΩΝ</a:t>
            </a:r>
            <a:r>
              <a:rPr lang="el-GR" b="1" dirty="0" smtClean="0"/>
              <a:t>,</a:t>
            </a:r>
            <a:r>
              <a:rPr lang="en-GB" b="1" dirty="0" smtClean="0"/>
              <a:t> </a:t>
            </a:r>
            <a:r>
              <a:rPr lang="el-GR" b="1" dirty="0" smtClean="0"/>
              <a:t>ο</a:t>
            </a:r>
            <a:r>
              <a:rPr lang="en-GB" b="1" dirty="0" smtClean="0"/>
              <a:t> </a:t>
            </a:r>
            <a:r>
              <a:rPr lang="el-GR" b="1" dirty="0" smtClean="0"/>
              <a:t>θεός </a:t>
            </a:r>
            <a:r>
              <a:rPr lang="el-GR" b="1" dirty="0" smtClean="0"/>
              <a:t>της</a:t>
            </a:r>
            <a:br>
              <a:rPr lang="el-GR" b="1" dirty="0" smtClean="0"/>
            </a:br>
            <a:r>
              <a:rPr lang="el-GR" b="1" dirty="0" smtClean="0"/>
              <a:t>μουσικής</a:t>
            </a:r>
            <a:r>
              <a:rPr lang="el-GR" b="1" dirty="0"/>
              <a:t/>
            </a:r>
            <a:br>
              <a:rPr lang="el-GR" b="1" dirty="0"/>
            </a:br>
            <a:endParaRPr lang="en-US" dirty="0"/>
          </a:p>
        </p:txBody>
      </p:sp>
      <p:pic>
        <p:nvPicPr>
          <p:cNvPr id="8194" name="Picture 2" descr="C:\Documents and Settings\Owner\Επιφάνεια εργασίας\Γ2\Θεοί\P7_p03 Apollonas_IA.bmp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990" y="3313015"/>
            <a:ext cx="2731009" cy="3376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36607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</Words>
  <Application>Microsoft Office PowerPoint</Application>
  <PresentationFormat>Προβολή στην οθόνη (4:3)</PresentationFormat>
  <Paragraphs>13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Αφροδίτη-η θεά της ομορφιάς</vt:lpstr>
      <vt:lpstr>ΕΡΜΗΣ-ο αγγελιοφόρος των θεών</vt:lpstr>
      <vt:lpstr>ΖΕΥΣ-ο αρχηγός των θεών</vt:lpstr>
      <vt:lpstr> ΗΡΑ, η βασίλισσα των θεών </vt:lpstr>
      <vt:lpstr>ΠΟΣΕΙΔΩΝΑΣ, ο θεός της θάλασσας</vt:lpstr>
      <vt:lpstr>ΑΡΤΕΜΗΣ, η θεά του κυνηγιού</vt:lpstr>
      <vt:lpstr>  ΆΡΗΣ, ο θεός του πολέμου </vt:lpstr>
      <vt:lpstr> ΉΦΑΙΣΤΟΣ, οθεος του μετάλλου</vt:lpstr>
      <vt:lpstr>ΑΠΟΛΛΩΝ, ο θεός της μουσικής </vt:lpstr>
      <vt:lpstr> ΑΘΗΝΑ, η θεά της σοφίας </vt:lpstr>
      <vt:lpstr> ΔΗΜΗΤΡΑ, η θεά της γεωργίας </vt:lpstr>
      <vt:lpstr>ΔΙΟΝΥΣΣΟΣ, ο θεός του κρασιού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Αφροδίτη-η θεά της ομορφιάς</dc:title>
  <dc:creator>pkakavou</dc:creator>
  <cp:lastModifiedBy>pkakavou</cp:lastModifiedBy>
  <cp:revision>6</cp:revision>
  <dcterms:created xsi:type="dcterms:W3CDTF">2013-05-31T06:35:45Z</dcterms:created>
  <dcterms:modified xsi:type="dcterms:W3CDTF">2013-06-25T11:26:52Z</dcterms:modified>
</cp:coreProperties>
</file>