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custDataLst>
    <p:tags r:id="rId7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30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9DB6-8FEF-4034-80A2-18B04D0F4F09}" type="datetimeFigureOut">
              <a:rPr lang="el-GR" smtClean="0"/>
              <a:t>18/2/2015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C867-15D7-44BA-8A83-20E3412C21B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3228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9DB6-8FEF-4034-80A2-18B04D0F4F09}" type="datetimeFigureOut">
              <a:rPr lang="el-GR" smtClean="0"/>
              <a:t>18/2/2015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C867-15D7-44BA-8A83-20E3412C21B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6056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9DB6-8FEF-4034-80A2-18B04D0F4F09}" type="datetimeFigureOut">
              <a:rPr lang="el-GR" smtClean="0"/>
              <a:t>18/2/2015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C867-15D7-44BA-8A83-20E3412C21B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5330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9DB6-8FEF-4034-80A2-18B04D0F4F09}" type="datetimeFigureOut">
              <a:rPr lang="el-GR" smtClean="0"/>
              <a:t>18/2/2015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C867-15D7-44BA-8A83-20E3412C21B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8945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9DB6-8FEF-4034-80A2-18B04D0F4F09}" type="datetimeFigureOut">
              <a:rPr lang="el-GR" smtClean="0"/>
              <a:t>18/2/2015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C867-15D7-44BA-8A83-20E3412C21B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3019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9DB6-8FEF-4034-80A2-18B04D0F4F09}" type="datetimeFigureOut">
              <a:rPr lang="el-GR" smtClean="0"/>
              <a:t>18/2/2015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C867-15D7-44BA-8A83-20E3412C21B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7558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9DB6-8FEF-4034-80A2-18B04D0F4F09}" type="datetimeFigureOut">
              <a:rPr lang="el-GR" smtClean="0"/>
              <a:t>18/2/2015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C867-15D7-44BA-8A83-20E3412C21B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0356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9DB6-8FEF-4034-80A2-18B04D0F4F09}" type="datetimeFigureOut">
              <a:rPr lang="el-GR" smtClean="0"/>
              <a:t>18/2/2015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C867-15D7-44BA-8A83-20E3412C21B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8126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9DB6-8FEF-4034-80A2-18B04D0F4F09}" type="datetimeFigureOut">
              <a:rPr lang="el-GR" smtClean="0"/>
              <a:t>18/2/2015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C867-15D7-44BA-8A83-20E3412C21B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4445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9DB6-8FEF-4034-80A2-18B04D0F4F09}" type="datetimeFigureOut">
              <a:rPr lang="el-GR" smtClean="0"/>
              <a:t>18/2/2015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C867-15D7-44BA-8A83-20E3412C21B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4461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39DB6-8FEF-4034-80A2-18B04D0F4F09}" type="datetimeFigureOut">
              <a:rPr lang="el-GR" smtClean="0"/>
              <a:t>18/2/2015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5C867-15D7-44BA-8A83-20E3412C21B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8078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39DB6-8FEF-4034-80A2-18B04D0F4F09}" type="datetimeFigureOut">
              <a:rPr lang="el-GR" smtClean="0"/>
              <a:t>18/2/2015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5C867-15D7-44BA-8A83-20E3412C21B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07222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15.emf"/><Relationship Id="rId7" Type="http://schemas.openxmlformats.org/officeDocument/2006/relationships/image" Target="../media/image10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7.wmf"/><Relationship Id="rId4" Type="http://schemas.openxmlformats.org/officeDocument/2006/relationships/image" Target="../media/image16.wmf"/><Relationship Id="rId9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 idx="4294967295"/>
          </p:nvPr>
        </p:nvSpPr>
        <p:spPr bwMode="auto">
          <a:xfrm>
            <a:off x="142875" y="142875"/>
            <a:ext cx="5072063" cy="1071563"/>
          </a:xfrm>
          <a:prstGeom prst="rect">
            <a:avLst/>
          </a:prstGeom>
          <a:solidFill>
            <a:srgbClr val="EBF1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Ο τζίτζικας κι ο μέρμηγκας</a:t>
            </a:r>
            <a:r>
              <a:rPr kumimoji="0" lang="el-G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/>
            </a:r>
            <a:br>
              <a:rPr kumimoji="0" lang="el-G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</a:br>
            <a:endParaRPr kumimoji="0" lang="el-GR" sz="4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77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9" descr="C:\Documents and Settings\Νικόλαος Μπαλκίζας\Local Settings\Temporary Internet files\Content.IE5\DOS5UHCT\MPj0401359000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429" y="5736715"/>
            <a:ext cx="1670696" cy="967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- Ορθογώνιο"/>
          <p:cNvSpPr/>
          <p:nvPr/>
        </p:nvSpPr>
        <p:spPr>
          <a:xfrm>
            <a:off x="142875" y="214313"/>
            <a:ext cx="3500438" cy="33575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142875" y="3643313"/>
            <a:ext cx="3429000" cy="30718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8" name="Picture 11" descr="C:\Program Files\Microsoft Office\Media\CntCD1\Photo1\j0185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5" y="191365"/>
            <a:ext cx="8893969" cy="3380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2" descr="C:\Program Files\Microsoft Office\Media\CntCD1\ClipArt2\j0215291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44" y="1985962"/>
            <a:ext cx="1001713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C:\Program Files\Microsoft Office\Media\CntCD1\ClipArt3\j0233173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12148" y="4149498"/>
            <a:ext cx="857250" cy="123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30 - Επεξήγηση με σύννεφο"/>
          <p:cNvSpPr/>
          <p:nvPr/>
        </p:nvSpPr>
        <p:spPr>
          <a:xfrm>
            <a:off x="857250" y="357188"/>
            <a:ext cx="2357438" cy="1214437"/>
          </a:xfrm>
          <a:prstGeom prst="cloudCallout">
            <a:avLst>
              <a:gd name="adj1" fmla="val -24104"/>
              <a:gd name="adj2" fmla="val 8608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19 - Εικόνα" descr="tzitzikas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0965">
            <a:off x="6417388" y="1238682"/>
            <a:ext cx="1377950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30 - Επεξήγηση με σύννεφο"/>
          <p:cNvSpPr/>
          <p:nvPr/>
        </p:nvSpPr>
        <p:spPr>
          <a:xfrm>
            <a:off x="4211960" y="357187"/>
            <a:ext cx="2357438" cy="1214437"/>
          </a:xfrm>
          <a:prstGeom prst="cloudCallout">
            <a:avLst>
              <a:gd name="adj1" fmla="val 52884"/>
              <a:gd name="adj2" fmla="val 5642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60" name="Picture 12" descr="http://1.bp.blogspot.com/_WT2mHhQVgbI/TIuQciZtElI/AAAAAAAAAJI/RpzRbd_X91c/s1600/%CE%A6%CE%B8%CE%B9%CE%BD%CF%8C%CF%80%CF%89%CF%81%CE%BF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00" y="4769417"/>
            <a:ext cx="2186140" cy="193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45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9" descr="C:\Documents and Settings\Νικόλαος Μπαλκίζας\Local Settings\Temporary Internet files\Content.IE5\DOS5UHCT\MPj040135900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3643313"/>
            <a:ext cx="342900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- Ορθογώνιο"/>
          <p:cNvSpPr/>
          <p:nvPr/>
        </p:nvSpPr>
        <p:spPr>
          <a:xfrm>
            <a:off x="142875" y="214313"/>
            <a:ext cx="3500438" cy="33575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3714750" y="3643313"/>
            <a:ext cx="5286375" cy="30718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8" name="Picture 6" descr="C:\Program Files\Microsoft Office\Media\CntCD1\Photo1\j01851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214313"/>
            <a:ext cx="528637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19 - Εικόνα" descr="tzitzika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11693">
            <a:off x="4492192" y="1352280"/>
            <a:ext cx="1377950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20 - Ελλειψοειδής επεξήγηση"/>
          <p:cNvSpPr/>
          <p:nvPr/>
        </p:nvSpPr>
        <p:spPr>
          <a:xfrm>
            <a:off x="7500938" y="142875"/>
            <a:ext cx="1500187" cy="857250"/>
          </a:xfrm>
          <a:prstGeom prst="wedgeEllipseCallout">
            <a:avLst>
              <a:gd name="adj1" fmla="val -59754"/>
              <a:gd name="adj2" fmla="val 2009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21 - Επεξήγηση με στρογγυλεμένο παραλληλόγραμμο"/>
          <p:cNvSpPr/>
          <p:nvPr/>
        </p:nvSpPr>
        <p:spPr>
          <a:xfrm>
            <a:off x="2071688" y="3857625"/>
            <a:ext cx="1285875" cy="714375"/>
          </a:xfrm>
          <a:prstGeom prst="wedgeRoundRectCallout">
            <a:avLst>
              <a:gd name="adj1" fmla="val -44770"/>
              <a:gd name="adj2" fmla="val 10572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28 - Ομάδα"/>
          <p:cNvGrpSpPr>
            <a:grpSpLocks/>
          </p:cNvGrpSpPr>
          <p:nvPr/>
        </p:nvGrpSpPr>
        <p:grpSpPr bwMode="auto">
          <a:xfrm>
            <a:off x="723901" y="4109373"/>
            <a:ext cx="928687" cy="1409700"/>
            <a:chOff x="1428728" y="4357694"/>
            <a:chExt cx="1083913" cy="1512351"/>
          </a:xfrm>
        </p:grpSpPr>
        <p:pic>
          <p:nvPicPr>
            <p:cNvPr id="3083" name="Picture 3" descr="C:\Program Files\Microsoft Office\Media\CntCD1\ClipArt3\j0233174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728" y="4357694"/>
              <a:ext cx="1083913" cy="1512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20" descr="C:\Documents and Settings\Νικόλαος Μπαλκίζας\Local Settings\Temporary Internet files\Content.IE5\J0CU634J\MCj03313680000[1].wm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480" y="4786322"/>
              <a:ext cx="674224" cy="591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87" name="Picture 15" descr="https://encrypted-tbn0.gstatic.com/images?q=tbn:ANd9GcRgvvWS1JKmV3Q7oyDn533E22g7a2fUbHEuYnoweFqYYblZHvH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14313"/>
            <a:ext cx="3500439" cy="335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7" descr="data:image/jpeg;base64,/9j/4AAQSkZJRgABAQAAAQABAAD/2wCEAAkGBxMSEhUUExQWFRQXFxwYGBgYGB8cHxwfGhwaGhgZHRgZHSggHRolHBgaIjEhJSwrLi4uHCAzODMsNygtLiwBCgoKDg0OGxAQGzQkICY0NDcsLCwsNCw0NCwsLC00LCwsLCwsLCwsLCwsLCwsNCw0LCwsLCwsLCwsLDQsLCwsLP/AABEIAKgBLAMBIgACEQEDEQH/xAAbAAACAgMBAAAAAAAAAAAAAAAEBQMGAAIHAf/EAEEQAAECBAQDBgMGBAUDBQAAAAECEQADITEEEkFRBWFxBhMigZGhMrHBFEJS0eHwByNi8RUkcpKyM4KiQ2PC0vL/xAAaAQADAQEBAQAAAAAAAAAAAAACAwQBAAUG/8QALREAAgICAgAEBgEFAQEAAAAAAQIAEQMhEjEEEyJBUWFxgcHwkTJCobHRcvH/2gAMAwEAAhEDEQA/ADeATClawQx70hqUJPLmIs2LnU1FKkcqVA6M8UwYlacTNUzKEwKILVNz1/WLZgF94pj4Qak+QPnf5x8gwN0J77fGVbsZjVS1zUZsozAW5kX/ADgr+JmJUrCofxNMSoHWyg3uIE4QO5x8xI8Q7w1GviNadekMe38sLwi1BAGUpL2uoA0dj8W2sUK5DgXMyLu5U+2mKTNxEuYn78mWo9WY11tA3EpI+3TkJqMxbSimNtLwNxiQMmHXmcqlAHllJDe8RLmBOIzElsqTqT8CTFQ2PsYpdGK0O7kekFiYaMKawHMma6XgiVOSwJ5NDyPlEGWn+G2OUnGS2AYuLbpNDytHSeNImd5LmZ2PepYMwatb0jl3YecUYuUQHOazciPrHWePT1lEsqRTvEmg9rnf9YQ2wRGDTCa9pZ6lYOecr+AvU0oDbLzO1o4vh1HvOekdu7RYT/K4k5SCUKLufwJIBaOJyEfzAILICD6p2GuOp0CfxxasHiEryqK5Ycs7MgBmJDWvVo97AYdJ4fijTM6XfYV+kbcRwYEieMgP8hCnZ/8A06NqKa8oW9gVKThcV+FkA1tVTQOJyb5b7/MN1H9vy/Ev3ZRIOBmJIYvNDb3hb2D4Yj7Etw5MzXll94cdkEPg1uXzKme8adi5LYVY/wDc/KL8aghL+Eidq5/WP58kEENU7U6PHP8A+HvDWxM93OVxe/j19I6S2sVHscB9pxLC6j/yh2RbdYrG3oaPVzgMUkbyz/yis8RwwPFpBBILK9knWLLOlf5pCm/9Mj3hJxBCf8Tw5tRXrlhfiBYH/oQ8Bon/AMmPeJYZBQcwsDX6vHOuA5kIW9B3c0j1FBQ3IEdPxISUl9jzjm+Glq7tRCmAlrLf95DBq3DxN44UykR3hD6WBnv8L+GGZhQSnw51V3oKDn1i0Y3BpByhTPzr57CEP8MJyhgmdhmUR7D900h0MCrvklHieqiqvmSbwAReApbJO5rE+YbPUDk4FKJkgKGZTrJPILWb7xQ/4gz3w+FQGp3tGZvENdYv+KXlUE0BCFdfimEsCWvrHMu1aU91hhlHwKJN3ZZbo0JsK/AfvX/I6iV5H97/AOxR2YUTipYQzuRVtjvSLrgZKFKIXNYv90a6pZ6jX1tFa7F4NK8YApIUMpo39JrHRcNwfD1LJKgSCOgzV5VEIz7yUIeFuKbnOOLLIxbBRUP5ddbAi5O8P8Nil+NSU5h4QXrcpF7V+kATcIpXEwihYi9XygmpFbBosi8TLlLyZbLQWZIchQJfSwAHzhOYiwJQG43GHDAFElSQSAmgRQO4BBVenSFnaicFJ8IYAE33Lnz5Q64dj1LUpaQMpYEKIegpQcjpFe4upKpSiB91zye0DyHEAfGcu2JMVYziJm4eVKcgIQwGYB3uw1s/UQgCly3SleUHYkOCVXbT84O/w9RCSxcijVNv7Xgbi8mYqUWlA5SDnBduWlNIoxsCauSujDqLsRNlhOYjxHMPDUBiw9amkBT5qSXSRQFqX6iux/OIgnMgNQg0LsTU+pr+6xCMMakl2u5vzZovVAPeStZ3CxNsKvqRE4kgPUjzgOdmCaFABLgD31oOUQMs1BB6f3juF+87rRnUsST9pmAFJCpYLtske9Lw54YsskEk3I9TT0D6NCXiMlSMQkn70tRbyVT5QVgMWrvEJNvEL2YA7bmPCbQsz06sagnDG/xKYCkqd6AtdIL2+kGdsJijhpwCfCA5cvUNbajQNOXl4mkoZLhP/FvpDvtJglTJMyoUChWj6HmNQIbY9J+kxva/hOWYlIOHkKAD+N25EMT5RDPkfzEWDy0mg2S3rSDlywcDLULicpPqkHrC9aznlH+lq1fxKGseihu/vJz3ApqGUQNDBMmSHeB5yxmO+0FYFTh1Mk9YcbqKJAMfdiHGMktfOL86R2PtAsokpKxXOKU3BjiPZiYU4yUQSCJot/qjs3bTFD7OndwztWxNIwHijmcw5ZEhnG8PmlzxYFJFD/RHBcn8wXjuWGxBnSlufumooLXrvHDpgImCFPk5tyHvCxKVBBnVcDgT9mnsa/ZUGrm8owj/AIfYdSsLjA9GTRtiTeH3AETFYebU1wqTyYBYA6UhP/DdZEjGUplGvXTWNxAa+/5msTv7fiXnsVLbCncqVG/ZdLSVj/3PyjOxszNhT/qUI37NH+Qpvxn6R6eKuK/SQ5P6m+sfRUuy6SMViNnP/KLZFM7M4kfbMQl/xU38UHkIDLBxj0tLHiie/lt+Ewn4hIfGyC4cZ/dKYPxONCcTLBF0K5+whfOxIVj5XQ+4AifMyt6b3Y/EZiDDdexlmCaN1inSOEJyKNj3ai4LXWoV8mEXJ6HzirSpjoVUj+Sq3+tQ1DQfiQur+cHCWF1Bf4YYQfYwT+NX00i0KlnvQRQN+UV/+GRBwQp99X0ixT5vjDVoYzBXkqZua/NaU2cy5yXctJUW3cTC9esc47aTGThaENK+a1sY6NhsOZi3KqDDlmNQcqtq6xSO34Pd4VO0lh6ufnHkYzbcv32notoUP3uA9gcisU63KcptVtPnSL6O6StfdtTMR/tQLE7v71isfwjAGIm7iUdNymL/ADJWZZUAM2ZbnzQLClhvBZVvfzgY2A18pzzhc8HiKlrcJc1TQ/ARbQbwZxtImqV3f4wARsxNCHrrvBXZmSZvEJoJsFVDCwA5w+xXB0BSU5qKmKsCGAQWFaX1iXIrGmHUezLZUygYPiYkqImJUSFEKL0dqUoXcXeCk415SsoBBo5FmtUGj19IseO7LyRJmFWZSjmI0O4L7WiiLlzJKyMi2dgNw4YCl2LON47ir/WLUlRQOpcMJwtZTnzLBIYjKU0oxBFw30pAGNnym7tL5nAIUQklg9XYega0H4LjImyj4yhhVLgW6h3cgUEVPFylqBeYyszpSoNQhyXP1fa5qrElt6tRwcr1uJ+I4TuSgFCS4ChWpep+b6NSI0SpZSc2bd8pu1at7RYeJ9n1IkiYACUgEl2JDOpwRRi56A7wvwmAXNClBvC5NfQEG4IBJrbSseguUFbv7yc4zfUWypCSEhLlWUOwDdT+sS4fCkAsNTt9YYyJSSXCETABaiXZz4T0AtuKQqTJCboTfUgNyqILkWhFQN1Oq8WlpGMw+eoOYEV1DDnc2jbhclIWE3KFmrgMFMbc2bVoD7VkKXKJIIExv9zO/KnKDODYYpIUohymzvUE+1TEBAMZRC3FXaJhxCSpIYHKPNyDWLDPw+ZCgTox5uIrPbAviJKipgBfooba1iwJVmdyRt0YfvSE5mFAxgHpE5bLmf5NaTcTgf8AxIhUCCpHI/V/rDlMoCVikk1StLf7lA/SEObxJj1sW7/faSv2J5iEkKPWDZKbRrjE+NVGqfKCcNLtDCbURTdme8Nm5J4VsoH3eOu9rMd3uFJoahhyrV3NbescdCgJn6R1Ljkwrwr6ZQp/IHSJszldexjlAJB+EsOAlFcoMohJlpYFjUpvXnHD8YSFiOzcAVmkgOf+lLr1caaUjjnEgUzVDZR9iY3HuplbM6d2Fnq7qY5BfD7bKWG/WE/YHMZWN0AR6/F+US9jcYcpSwH+XUHdqd4rb/VAPYWcycWDQFH/ANmjOZqvhf8AmaV2ftLp2AxZODn1qla2r/SIh7D8TJws0k2Wk+pELuwKgcLiQSXK1Ch/pgLsStsJOcucyG/3Q4ZyiqR7AxTYwWYfEidTxU0MY5j2XxZ+2zWNSpTepPyi/wCKnEV/KOc9kJgXjpv+pe252+kd4jKXfUDAgCGWriiwcVKZwMij89RpEABTjJAsc59ChEa42aRi5YH4FO+l3EC4qaVYySQT/wBRn/7ExH5gL8j3coVdV8pdZ2IVkWwsFP77xVeEzDlJCh/0SWI3mKDe8OeIKAlL3CVH2J25xVeBlRylgr+SSfKad9Yfm8RbiLwYxwMd/wALFk4LQNMV8kxap6WL6MST0ii/wwxn+VUkA/8AUJpzCfyi0Y3FMhRYsEl9GDX6RXj8Qi4gD7SfNjJympX8Is94Ck+I4amx8P5n5xS+3ebJhTRu5HzVT2iycOxPiVuMJSv9KT+xFc7cTgU4ZgzSQD6qjzsLWQP32l2QVcL/AIWzRLmTlKUEukJtzHpFxmY8gkggghZpU/EeYa0Vj+E8lJViDR/AOlzaLljeGSlPcKJNRWrlvDWtOUPdXItTJgyg0ZVOyKBLxM5alABQVS11Jawt6xYMdxJCVSyJifCVOWJZwzW5xUOCKBXMSsFSmISz6k1YfKJcNwxJmPMCh8b5tQnL4Q9Hs/UxF5jAcZQV5NyMbY3iSZmYmYSgAs7VLGp26Qo4pPlrEsFbgqBcMRQDQP8ALyhkrD/yVMQDlFAQNhYOP2YqeJ4flKQ6iCS5YD0DEMLc2hS72THqtLqQ8bwIqoKzE2qCANK63tp6woCO6VmzFRZSbu1CHBB9vnDTupmfLlJQk/depI8IIZgyQS3MGkNeJcKaUo0LJcAFnJUAA77El4oXLwpTu/8AUR5TMSRoxFMx8qdLKZjggKZiWLgga38q1iTs1Nkow570pzAUBUHUo2GUNSl7ARtxrhEuZLzymHhBJDkEFtVWNdH6QjwvAFrloUgKch7gBjVJDlmblDlGJsdE0Lnccqt7STieNSstQsAHAD01pWn7MKlLSdz++sSqwCkqPjHh3IctsK+kNcNhVlIOdA6D3tFNpjGjBXG+VvV3L9x3xyEqBGZCxM8gw1HOGCZU3MCzJbp+RdmjncjtKgKqMp0P0yvWG6u1SinwKfZ/y68zHnHDlAqpUCD1LJ2i4amYuXZ8qqHU0b5GGkkMKBnZz5D3pFNR2qWSAo11JDb6E9bPB+D7QKNAKmju/lC3Rx2JoQldSncV8E7GJuMx9l3HrFfaoh1xqee/xCrZgQR5pOnSEmb5x6uEen9+EleNcYgZydCXFdwDE0hmhfxFZplo6U/8Q/vEvDpagHzXggPREOfXPMSppr9D7R1KQhU3Bpy3MpNzyG0cr4goBY3IFo6L2W4qPs8sHQEN0LCsReKPFVYyjEZYOBpKJaQ7qCEpO1H9o5FxtZE5b3zq/wCRjqv21KQbGmhp0r+kco7QTgZ8xtVE+pjPCZObV8ITgbMtfYjEqJIFR3agxDairsbP7xt/D5RfEOR8Dt0eN+wkzLJVmlEnM75bhrOQ2h9Y07IYdcmbO71CgFJpRxcbcox8gUv8p3YjHsHiQJOJSQ4zPZ7pI+kL+yM8DDYhOvhL+cGdl+8RMxR7tYSpRyhixqp9Gs0LuxeBmETkKQpJIDFubwJyLTb6r/M7XK508TXFK03eOYdnZpTxJYdnWsfPXyi5cP4uFOhYWhQGov0P7vHO+ET0p4moqPh7xf8A8vaCDcw30govEGXrHK/zCSznKX8wecQJURiELYt3hDDkhEPZc4aAMRp5jbpCfiACJkutSpRSDRxlQHfaj+cSqBsg+0Pl7Rzj5wMlbbKr6tr0ipcNnKGVgD/KPpm86vrB03FgSlBZqXQkHdtxRi8e9nsOQkKyF8hRbXMo18m9oFiSDc1aAkH8MsfkkTASEkL9XAH0izcRxZMtQ+IqSql9DSKj2CwBV34NGVTlVWkWmfgFGWpNLECtS4OrUhuXzC5rqBSg2YgwhPeTgpnTIZq0ZKd+kK+2SQqXIU5pLQP+W8WThnZ2a0xc1QTnRlAu1ntQJDRVu28vusks1KUpDu29WeHYkIcGprupBoxt/DZCyJndqykKS9ASaEh3+jQ54n9oCwFKSARRwA1zsW6xX+xU6aiUoy8gBVUqBNhdwb12hquXi1ORNAo6fC9g9XsejwORgW42e/jqKVT3F3BpmUzFTA4DioBrX+qlrtHq0BRSdBLWokkqfIxFzQljqIV9xMlyioJSa1AAc0JYOnZ7GGGJ7RJUlIMlSAqWqXWr5ynxOC7ivrAFAeo1Tx7lj4bwyVMkBSE5SQm4Bq4LVYs49IrvHUIE5DMjIk6UT8TuGYn50gidxRapYRLBsAFEHawAd7X5wo4pge8CPEStWV0mhBzEKY8kAqc7dGIUaHUJSRvuN+DcQlS8MpRlqKiApayGGZYAYVNAwAfQdYXY/jySkp7lKUulzmzEM9KjK5Fz+sT8QnFKMspKkpFk5SApmdQd9SKU8oAVPUgp75OSuVVC7nV7NyqKdYHs3UMUfeDjEZpa/iaoDkMASVU2v6NHvAcWlOGlpU5/lpYNalA2n6RHxNImKUkZVd4lnSz0dhTV1vVrcoDwqDipIKkJlpCRnU3iUoeFSQdEuCK30pWG8A6b6v8AfzGaUitwTiUxK0kS9VOTa/4SzmnJogxckpygS28I23MOp/EkywhABGUCofxeTfWIOJ8XStdnygJqlT76HnDUZhQC6in8s7LQTDcOkkulYJFn/LSCZKUoPhLvp8j4torknAqB+Ijpy6GDZZULrfSoZvOKHx3/AHXEK4PYjubw1Uw5lKbmk+jgROcPMljwrL7ktbUFoRHELluTMSaHVjTQHSNkLVMJeYCNgSSfUwk4m9zr6Rq5gup5icD4S5eYq5qwDhy73/esJvsUw0AJ9YsciXkdlO5epV5UBLwZhp5+I0e31NRflDRlZRrcWUDalfxksulwQciQRzAYmC8Orw1jzjCgqYCGtpu/KMkuEwYJKCTuByqAcUHiHT84c4HjKJUhKTVWYsHAIfW7tWEvGbpPL5E/nA60p7vNrmAPQ/q8a2JXUBoQbcskntEFTAgKKUkOrMEkBg5DGrgCGcjtLKSPCCNMxSkVGvgbT6xz3ETBmYXGtbBntEkrGMklSQtL7VGhKeoIvzgW8ChGoxcu6MvmG7YqWpWVNhS1xTld39YOk9p5ilO1iEkFXQk+/L5xz3h+XMwUaBiXqau/oqkW7BI8VxubakhhyYxJ4jwuFDpZ3KXSTi0LUHUpKgwIHMG1Kk1/K0aYuYtIOQKSxZ9dKvs3UQBIQcyfw6Xo40Olj0gfgxVNkzkqWolOIWAVGpFU19BbX0jzhhFWI4bkHE+JplJ7xWYljY0odXu4ipYWfKVOzpEwOSagE76GLl2iwPhFmBA60B1prCvCI7tJTRiQVMkOdq3j0cBQYtDcQ7ENUsWBxyCEl7sDzZr+/rE/GXWZakAFSSQw0FGqfPWK/wDaQli7Vdvp/aDjxlC3chLUt7xJwYNaiEGB0YZi0oA8dAGehL9K11vFgwmKTKlFafFShZqNbr+2ijcXxJnJyoUzBJaujvpq/wA4OwXGSJSUqV8II+JqsWALEmCCsKPvO0TUK7C4h5s/MCjMQQNVMSDpzF94ts2en4q7/v0jmmBnIkLMwFlkv4VEDpUF6eVN4bTu2Cg4JJcOB4WFXFRo+0NYE6AgFgNmWtHESt6EMKUP0pHPu3a3nKJagAG9nNG0eGGA7VzXcrzgkHTL03Pm8VjtfjTOmFSMpF1P4TZt9PpB4EbzdziylTUuHYWcDIqx8RpzpXlpFrnYoivdhLg1odKBuZ6Rx/s5xJUuiZiSMzqSHBpcAnlHQMP2jSmWnPmyqexSrqxBO46PGZMbY3JA7jUFgT0YUuUeIjMcpUKkE6MSAzgX0EAcLwU1PhCQGIFAD8PhU6tLe8O8JxzDzLKykeXv1+Uef4tKSF5SD94FVg7v+fnaEs4ox/mEaIi/GYyZKYpKimt6tvXaA1dogZstYSFqSlQKiwLqIDg3fKFU3IrQweviqFpLlPQs5pRtwziKYmQhc2coBgkoQQCQ5CAokP8A6gPLzgsQBBv2/wDk7IQal9kcdRMGYKZIU6kuCf8AUAC4U9bVYm9SXOxkma6ljMgDwl6ElwXJqXB03jnwwaSxRMIVpnu225OzCNpMrFIUpOQkGj3Fbqyk5nZzSt40p8G/mI2Pb+Iz7V4DDZFzZLIKGIQFPmr4qO9BoIp3BuJ5AuWEqUUrOUpDgAupsrMzkiD+JhJQlMqcHmqyHMAgpZyouVqcBKTtVo34NwFK+8lIqtJ8LqYqf7zM5pra3nWtLjPOKIYt6ZHP4niGCu7cJcPlH3i+upJ0vC7FYybOIUpIJyhNKWDRaEYFUk93PkqWQCRYEtceNJCjWl+UTYLH4ZKcuRctnDEgvz8TMTsA0L80KLCX9IdMe2lPmY+ZMoEm+r19U9KCNgFg+JJett/L9+sOgnDBgQk6OkqLdSHeNnw5olUxL/eDJfWzB/rDPOA0FMaiV3uJil6Zj5sR6C0QJzJLZ8rGn7ME8SkoABE3NozV9KMYWgsCzADSo8qU9YoT1C/xOYWeo3+1MPiSo/L3FYY4TFACqgeQDNyoq0UyZiUkgANzv9fpBSJiW0YW/R9bxj+GsRPmH4QviyAZwWlRY06kE7wVIQ6b+cJcWkskJLh39domk4tSQ3Orw3j6QJKwJNiacaBGQOSwIrA4LoD/AIvlWCcSM1VV5RDiZbJSGZ1U9INToCGqUSYtUB4lak3fnSC+HSwUkqCiGsLm/luY1XI8KGF1F/J6/KCcKoh0sR+v/wCjDHb06ixpodw5RSrxJdvIVrblaLjgZIKVk6oIQSKA7Pc2is4T4Q+oBP8Ab9iGigsIHi+FXhDbnaPL8R6j8JQO5YJOJWJcuWuq0JZRYEHNYgih1grs8tKZs5BrmV3nTMApvmIH4KTMQihzAtUHckgksaOz8424et8eUkgZ5SXbUocfvpEGQAch9/8AMeoAk3aYKlyRQkhVaPYAadBFVnYdRAUCeRAbyJagpF+7TyVKQoCrMRT1YmkUWaZzHKUgHRrnmznQUEN8JlBTURl7uQKBIqSoio86wOvEOzgP7+UbLxEwPmCdxlLfOF2IKhVq/wDjyL67NFqJcU5945OLCkjexdwfX+0B46YVZWYtTLrpYwHJRMcktW2l9hB68TkFUuTc0f0+sdw4nW5l2JtKwssgO/Qn906xFOwyAlwksdzQnXyjRWIJIyhubfWIsb3hYJUGAdnvuw3aOUPfcIC4dJOxDWpyt0jxZUVENmqxA0pT2hGnGKFD++ogjBcRUl2YVen52gzhYbghljk8ISPEEgE1vGsmT3V2IG9if3rC2ZisQolpgA0JBP0I/YjZBnkArvWpHh8yLDm0Bwf3YQ1yUdRjN4rVsgbpb0tEqcRLIu297esKEImklQyZebgjpckekGS0O4UkDmKj1b2gHxqOoRLE3/uM5M9ISXyt8vInXZzAOESlC5qgpICsqmcuCzE9CwiHESiz5SQefztCjEzWmorVikDSuU38o3Hi5AgHuE7cN/CPpPFlBTpUQk7X6QUrjK8wAUSBz89qWtCOXg1A5ipuhf8AenpE3hNSczG0C2JCb7i/OczefOK8UlZIQyTXLVywDkjrV7Ec42m4gJWT4VE1Jyip571+u8Dz1tV6er7PAszEBKnzP+7dIYqXX0m+a25ZcRxs5QnxMwvZtakwpn8MzFypuQHnqqB5/aAgElIPU0MKsX2jmqUSnKkbUPuY3D4bIP6BU7zwR6tzoGKmyAS4UE/9r+mtaQixWJQpXgEx7AVryKiQKbxa+LIlS0gmVnINHWE02BCnuRanOjRVcTJCiSpCECjkFwxYM7sou2kT4FHZv9+U9BtiLJk4rdBQgBqFIcnl4RfziWRwhDOX5JKkpvrflEisDKMwlKFUFyyG3DMPdr6wXInJSAxItRwRcCutHtyilnIFJFC/7oLh+zRWnOJktI0Bdz6PWAMbhe6STMNDbLY8wXqOghhj+JSwSQVkAUKixcbECla+cVDi3ElTVgkktZ/zh+BcrmydROfKqLqMsLOSlJKvIQNLmkvWB0K8ETyEDuydYo4AWZGH1HnBEhayFMRlJrC7tFMZaQGZNtL0tEXDpqswa2r/AL842GH72YlOmrdflp5wkJxycidRoJYUJNw+YoZEECoruGqeTm/kI9Cg69P6SXL2rX+nTlDFeDTMqAyksQHvV1B2Z0pBLa12iTF4TMSnycda+0L81bjWQ1qBJxVQ1GYBq2GrxYcNOOUrcpSlSFWdhmAPsTCDFJS4Ipf1J8MWPhWDUpE0M6QjzLFx1vE+cqADBx3cdcKn/dChmfMwqzWrqPhMQhhi5SywdS0KrYq8SCObg+seYKT3akEWyi1vDX3BBrsYiTw2aZk5bu4StIG6VBYodSA37eILBY79v96jzOlTsKmYgpIqw9P39I5fxbCKTNIADuwzD5VDxdOCcYC0oWgkgp+8fr5Whd2sw6wBNQ5f4mIptekef4RnxZeDf5glNblbxMlIT40A0D2qenrAf26WmmUpT0+UbrlzVVzGm/yLX8oGnSirwk592DER7CAe5iCpPU0xXEJYqBSBpcgTC6VEbjQXgg4VL+JB679TGs0S0ANmFnD0HSHgqNL3BbWzPUYSYm5cWt+wf7wNi+FksUr7si+X6EmlYJOKQblTC/6xqrEg1TTS0cHcG/xALLcXDhoBYqqYJHDVN4RbY/mY3M17geX7pBScWcoSBlBH4gLmnOCbJkghVMClS1ghgRpV29nEFYfN98Nzce0Ed6zNc3G23OBsROXUMC4cHaz/ADHvAWW9od0IajhSWBzCrtpTdviqeUAzcJMqzkJ2qN7KqOhEDCesjYjWJpmKUoDMH0dvnvGhWHe5oyA6keLxywks42cAdaC8KpM+cgV8WxKfUg71hhMKFFnUWq1hW1XjTuw5IlqpQs7dIclKKqc4PcjwGKU475IYVf8AFs6R5UhhjcSGJCednApTVwWtAmCnyzmC1MlqDKCQdbih0gHiPEF0AfIkUCgCX0LkPWN8vm/VQedCZJxKT8VawbMSlQBASOt/brCHv1LOg5n6nyifBzphm5Uhydqgbmtoc2I9iCHvqQYzFEEgAnm0QIWdh6Aw5xYKgQupJZgqpPIFvnChUhO59R9DDsbAjqYWYGdEx3Ep88/yZZCSaqWQwqCGdCTlqdK6GPJHD5i0spcqZVmKwWLkEoTlpTUVNqwhxmOnUC1FWoBq22nkzQOONqlJ8MsEl3UpJaxsCPnaIhiavSBPXbMqf1S0zeErMspCUpDWIIfQOWDOXqSzQsx+HRJkTE5c0zwlGVCstSx8SmehdxqmA0dq5q0BBZKR8IQl2u1HDCtmhficapVZi3cnStBepJbShEEmJwfVJ3zq2xNZWHzVUBlHkk+UJsch5iiAAIsuGxBUAAXSwYCp6ANVv20bq4PKXmKgpJpU6F1E6tUWAttD0ycCS0nyY+Y9Mr2FwpUCAHLe28FSZQHhdyPiOg84IxhZOSQ7m7W9fpGyOHJBSFqUKOQKvuOptbWNOS9mYuHj84FiZ7ABJISPVVdfR/N4P7NqJXNUq1EvprrpT6QfgeDKWUFKUtqSQGrTxbDbluYeSuEISC7O9UlJYvdVi7MGaJc3iUClP3uOTC3LlAPCipTnFSGUQHb47Xv5XvEScYJjOQ6nuyS16D89IaYiUpIyqAy6EAVYHlRreYtC1GHSll0ZRAY6VUHGaySW9vOdGBFxhUyGdhsxAJJBLgnYEHTkD7xbuGgBNGL23/DbyPoYRpWFEHKXNQ4FibFKq7X/AEhnw9OQElm+rlmbnCPEElaMxRN0SlJBJqB931ykeVObDznwszKQXVlAFrtzJ6e9oEmYt8ySfEBYf+J6eceSV1cgUvuxbUaW3hJUkbnRrg0KQqhSlJdyPxE0LNYuTXV94sGEnBaWNjccx/aK1hyAGUBYUoXY1p6HqN3gzB4qyVF+hqWZ1das2tojzYy2/eMFVFnE8KUKUACz3ahF9Bz83hLiClJfKC39OU9A5f5Rc8XjshLjNKUWZTeE1LHZJ0OhhNxTBy1kKRkSNiSSlrlhqK9YqwZToNFZATsROcSh7AHUF3bSI1FCyXk+YDX82hhieDEAOUmrkhQ5f08tYgkyXrmWpjaoA5ktbRuUUhlqxElXPcBXg0EMgF+nlHqMAWYqty00oYOUcwJAOUGrCxD+YiWRIzSyCSSC7l3A6AHpXe7xvmkCKABMUiSgc40WCokAeEigc0PMD8xD1SE5WSlNqqr6gMKwAqbkuAeo8qP841ct+0KgNGCfYZiSX62V50LHePCtIuSX0b6enrGs7EhSnKQ5NS5c9a1NrQLMmMXruCL9IeAW7gNQ6jEykoWEzBkBAPMDcjTzrE02bJCSEqz9U87ivKFKQ4q3J4JwRIJFQGb4R1uRGMnvcy/hBe7GaiiOeusaTpac1FuXfz8i3zgpaZa11IzFyWpfZAvApkCWXck6pIH6/WGAzm6ms/Cd54vCDalH6AXjJ2F7sJJ8YIsQ3k8R4pImEEeA8nb0iJeGWBVXlBgGhZ+0C5tMTLf4dbJ+dYMmKky0+HMxZ9H12sDAUuU4+rx6JTkJcmNIB7M1bmuO4ik5UpsBdq83d/ygELRygwYVAV4iAP3tEE2QkH4k+sNTiNCZbmT/AOKBJASiYUgGpAerkMQSLt0iCThZ891CWspa5t0B+nW8HHBIBDKzKN3cNyAaIMUAk0d3bN9ARBKy/wBonqHCSLYxdPzILNalC49REsjCurx0cA6Wdr73icyioDlG4klwgXatfnzraNLxS4tyaTjAkEJCSqofUHZhpE0nGBRAU4JNGNDtQgl4Dw+B7tWZ21IIvyhpJlE3Ja6lGgpS/m9IQ/AbEYqudHUzAy5bkgZjcJ1LXfyY/wB4a4PCpcGZlazEhgHuQXOl63MCYaehOZlJdIZ9WZ6CmxsBG8vjCG8JKSLak0qSD9HES5ObXVxg4qO9x4mcLAlgaFRCb0DAaMCK8oHnY9WfxPLSWCSDdia+Gpube8KUYqqVTDzYMb0HLQ18qNBmIVLmUCQoVLORQAP0p+e8T+UFO/38TAfjC5syZkckFGgULUvQXf52gPiWNWkHKoZmFAM1GAu1sz/pEDISCxVlT92tHsxFxceUCJ4goKylQVoAQ40L3oeYhiYvcCdyrVxng+IkoBUwUamgHtsKRvLxIA02YagB7G5ELJfEQzEJOvwg0Z9vf5xFgcQ4OZkpB8JADpI1Y2ppaNOHs1F2I1mTxt1LgHYPzBuxiSTiaAVdnJIFNzo/72jUYZSgMtelQTsafrGyczB5TKsdXPIB9gevsvVTWxkQzDYsEUU9G8O/m7bweMQ4KmFGBYsOR6e0JVrcksQtTMD8NGL01O35xrh8VlVWitqjML00MKOK9iYCRDkY9aVELTmRULIoooL1Z2LW/OMRw1JSpclWcA1BYqALEKy6p9wx2aIsSuStlKXlJcJYVersdqP+xC2dhcy7jvQPiSWJBOik+XLeNVft9odXsSwyDMDBSZa0s4YV/fOGMmYlDZZYBpyDNXlCPg/FlUlziJlSxNFvYpzAMFhtbw7xMgLBMtT/ANJooWp6184myqVNGEtSf7L3rhmJq6TV/JjCfEcCmsUJxCUy7sASSz+zRNw3F5UzFeIEgpSD0JJHIJI/3CNEYorSxBKkjMCK2JBDuT8Pi/7YxPMQmv3+ZhX4RDL4NiZYAUrOHBT4iPZidrxIULV8cvxBhUVqLhJ6G0OsfMAVc5sqSxB+8lKqb1L23iL7asjRWlB8997RR5zsLIH+pKcfGI8TwRDu5CqPSz8vrSJEyBapG/5UvDRCkBwseJVzYnViB+6QDKw0pBOUqtQupTBtwbdYYMxI3fyi2IirFI8XwU2YH0e7QLjMQQ+YhhYDX10oYs0rDy5wIe4en6666GE2N4PcZy4IBdJItSpIau0PxZUJpos66iYYwmlQ9G94ln4pSRU0P7rrrBCeGrPwjLzf6/vSB8ThJiWzZaEtUOekVAoTB9QHUHlzyHId+tdPS0TTOK94AlRfTzbnEc5QBId/DQUfnamkCG46bFukM4K2yIDMQahS2yhiAxsYGUo0bbSJUMq1hTfr1iAyDmUzv09KwS0O5gebIQCKqAVdqejnlzgRWDc3H+5onTIUD4iSb0DCNsj7+8MDV0YQcAQqXJC7pGbb9N4KRKlJYqmAn7yAS7ahyL8qwrUtZAGZhs9+vtE2HCHoAprwtlNdz1hkU6HcL4hxKWUhEtBSAq7Cuwc3a7wNh5CxbwhgH5HV/WkbrnBIoAGsKeVAPaNJ2KUpTsPfyG123gVFCgP5nWLsmEiXlAKy5JZzUFtD6j084zFmYSkAeHYDKd6h21gVM5bNfQAK9bAAmsETQSHOY180nl8/KMqjucRYkiJQJdgaalmGrgByQzaWjyXhnDgBLUAUSau/pfq0QypK75SCSwBfzdoKwqVOQsdH/XoWMCxr3gKLOxBsWWzZnAV8IomnNr2brG/eF2oMrV5Goci9/eC1pBIGYnqo78qHrEKcOcynLF3IIv8ANxSM5CtwSpvULThkFu8W+opV9n1H5mIJeFSk5hMBQxJBuAHJbnenSIRJq41qwpbYHV4mkYmWFDMCKEFy2/kdYCiOjcMsPcVDJHEElwyQDfwlyb110HSBzjErUyUglrPo5alOdzaNMPxhKaJBSHYsLirX1peNMNiUBYLjUOWfn1P5xgx1eoXMHVwsYmZmYhSKMADTa976wdLxawoChGppyL5ojVi0Zc1V6AKFhux6X1gDBYoOWdQeoNOd7EQopyF1Occa3HWK4nKQoDU0c8nrSPc8uaEskfiDEg2q1d/VoXlCF1ITz6dD9N4jRg1u6V+EM3RqBnrf3hYxrWjRmDkdieYvhQqkLJc5kk/d5vt+3iuz1z5SiVHNoKtaxeLlILm5KgKVA6V+kacWwrAEBKq6UL6/nprDsXiOJ4tuLfED8okw/aKWoZJ4IUaZmY8q8jzEMZs6aC2dSgBmCgSCNnNFJLe3KEmK4YmY5zWqxDEE0+cacLx5l+FbzEPQhyUtoRdSWakPbEhFp/H/ACAuQg0/8/8AZecJi+9dMwqzhILq/ErK4cMdWrtDDhkkhcsP+EdUkZVWNaE++kKMNxLDmR8Sszs7EO3X5gsWgrhuJyJUoFNQQkkmpI8ag7WSWatVCseVkU0dVLFArW4Tjm76a/iJUWerMaABoyXkUly1NWA94mXiQ6TTxISpTF9MrsP9IMDqnJUGLbXFeu8JoxbKKkZKHIIBcMCoCvLmYGxMlC6oUXsLOKXD6javWPcUhDnLQ9bCjEh7WgeWzZgPF95/c5iT6Q5R7iQuu7heN4h3ElCQHJfOVE2JYWa3iYaaXEKl45agMs1yAXBqGJF3JO1K3ifEWBVV1ZgSDRxSjlvaxiNaJjBIYAOC/wAiUmjw5AoG+4LZOYo6rqTpls1aEUdhzeoJ6UgTESSlKiVBRaoSXYnrQ3B9b3O2IRlSAsUamrn8IH3jWwjMXKZLgl2DpIJe1CA50gl7EFQSNSGYlBKUhC3epIYF2ZjRnreA8XgVZ/huGJy2o9/pE02QsgFCSVNdJIUGuM1CA7QLPmzjKTLUTRRdYJcuDfdn2frFCA+xnKgbcGGCUoEEvTUVcWoSxH5XiTESVCUSLg1DeehLtvBQ4lLXLTLLpsCToQdFBxU1+kErxKUy1ZVBSdAGFeu99BBF3B2PebwU9RApFC9bnQ86Vt5R4pGWhPOr/QGCVYtKlAqIcGgULdCb6WiRfDO88WX0r7vD+QH9WoHlG4vRgQkupWZ7XjWWoB6KBp9IyMgwSe426ahJ0KHIfM7axk7iqQAk7swA9HtGRkEuIMdw2yMnU0TjbZUMm7EEkj6QTMxRCSQCDoDVtYyMgGUXK8TE9mTYVbkOUJJGrXNNTSDsQhKC3eSzYugkiznQVbY/WPIyAbGLh/OaHiQlnMlFAKFiB5MdXgPFcaQsgkAcwWbyCbWreMjI3DgRtnuT5srIBUzDY5Cl1Lghq00vezj9NIhxQCzQBhVkto/OtusZGQTYwhsTAeY3BJstL/CoC5vTnagjdOLTLLN7F/eMjIJBy0Yhjx3Jk8ScfECPw6ac4Am4lJ/pbb9/WMjIauJQYRyEqCZJJ4jMTRKyH2I/uR7QwOPKwHdThidyGePYyF5cajdTsb9iNcClOUVIUrR9INlS0VSHSxdRUX0r06VjIyPMyD9+8qU0BB8cmWXy/EGqxqLhz6QBKwaVG2UFhS52HL9YyMg1tRQmGiNia4XCqXOYKTlNCHokAX5ZQ5/OH2IwyipPdkmWE5UjXKHBfdROYlt4yMhXinKmLwi5OJBICClwlRYsaAhLUqGoa6QJiU1ylKQAaEu7aFg3LUxkZE2N+TVDcak6MQUgZiFE2uwA8j7xsuSTUJSQU6ZXbq3tcRkZGv6diSsLkM3D5zlyF2uTezkFuVaF43KWKiwroCNmDE9I8jI5WJ1+/uoqtGazlpIql3Zgq7imlAAdYhnOoFLqNU0AAd1MAA+Z7V/WMjIYNC4LCjQmmH4niZCFScye6U7pCcrPVx4XKt3PpqLNkFYSsrlgOKKmAFiLAN8WjHXyjIyKsXE+qu4zCpZTZ6kM6XkOVK5RJNQJiSdnZ7Rk2ShgTNkUZRZbPUAulnB615R7GRWEWxqK5m5Dh8KFJJEyVlpmeZu3I0DsaBmO0ChEoXb/AGcoyMjmHqIEarau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7" name="AutoShape 19" descr="data:image/jpeg;base64,/9j/4AAQSkZJRgABAQAAAQABAAD/2wCEAAkGBxMSEhUUExQWFRQXFxwYGBgYGB8cHxwfGhwaGhgZHRgZHSggHRolHBgaIjEhJSwrLi4uHCAzODMsNygtLiwBCgoKDg0OGxAQGzQkICY0NDcsLCwsNCw0NCwsLC00LCwsLCwsLCwsLCwsLCwsNCw0LCwsLCwsLCwsLDQsLCwsLP/AABEIAKgBLAMBIgACEQEDEQH/xAAbAAACAgMBAAAAAAAAAAAAAAAEBQMGAAIHAf/EAEEQAAECBAQDBgMGBAUDBQAAAAECEQADITEEEkFRBWFxBhMigZGhMrHBFEJS0eHwByNi8RUkcpKyM4KiQ2PC0vL/xAAaAQADAQEBAQAAAAAAAAAAAAACAwQBAAUG/8QALREAAgICAgAEBgEFAQEAAAAAAQIAEQMhEjEEEyJBUWFxgcHwkTJCobHRcvH/2gAMAwEAAhEDEQA/ADeATClawQx70hqUJPLmIs2LnU1FKkcqVA6M8UwYlacTNUzKEwKILVNz1/WLZgF94pj4Qak+QPnf5x8gwN0J77fGVbsZjVS1zUZsozAW5kX/ADgr+JmJUrCofxNMSoHWyg3uIE4QO5x8xI8Q7w1GviNadekMe38sLwi1BAGUpL2uoA0dj8W2sUK5DgXMyLu5U+2mKTNxEuYn78mWo9WY11tA3EpI+3TkJqMxbSimNtLwNxiQMmHXmcqlAHllJDe8RLmBOIzElsqTqT8CTFQ2PsYpdGK0O7kekFiYaMKawHMma6XgiVOSwJ5NDyPlEGWn+G2OUnGS2AYuLbpNDytHSeNImd5LmZ2PepYMwatb0jl3YecUYuUQHOazciPrHWePT1lEsqRTvEmg9rnf9YQ2wRGDTCa9pZ6lYOecr+AvU0oDbLzO1o4vh1HvOekdu7RYT/K4k5SCUKLufwJIBaOJyEfzAILICD6p2GuOp0CfxxasHiEryqK5Ycs7MgBmJDWvVo97AYdJ4fijTM6XfYV+kbcRwYEieMgP8hCnZ/8A06NqKa8oW9gVKThcV+FkA1tVTQOJyb5b7/MN1H9vy/Ev3ZRIOBmJIYvNDb3hb2D4Yj7Etw5MzXll94cdkEPg1uXzKme8adi5LYVY/wDc/KL8aghL+Eidq5/WP58kEENU7U6PHP8A+HvDWxM93OVxe/j19I6S2sVHscB9pxLC6j/yh2RbdYrG3oaPVzgMUkbyz/yis8RwwPFpBBILK9knWLLOlf5pCm/9Mj3hJxBCf8Tw5tRXrlhfiBYH/oQ8Bon/AMmPeJYZBQcwsDX6vHOuA5kIW9B3c0j1FBQ3IEdPxISUl9jzjm+Glq7tRCmAlrLf95DBq3DxN44UykR3hD6WBnv8L+GGZhQSnw51V3oKDn1i0Y3BpByhTPzr57CEP8MJyhgmdhmUR7D900h0MCrvklHieqiqvmSbwAReApbJO5rE+YbPUDk4FKJkgKGZTrJPILWb7xQ/4gz3w+FQGp3tGZvENdYv+KXlUE0BCFdfimEsCWvrHMu1aU91hhlHwKJN3ZZbo0JsK/AfvX/I6iV5H97/AOxR2YUTipYQzuRVtjvSLrgZKFKIXNYv90a6pZ6jX1tFa7F4NK8YApIUMpo39JrHRcNwfD1LJKgSCOgzV5VEIz7yUIeFuKbnOOLLIxbBRUP5ddbAi5O8P8Nil+NSU5h4QXrcpF7V+kATcIpXEwihYi9XygmpFbBosi8TLlLyZbLQWZIchQJfSwAHzhOYiwJQG43GHDAFElSQSAmgRQO4BBVenSFnaicFJ8IYAE33Lnz5Q64dj1LUpaQMpYEKIegpQcjpFe4upKpSiB91zye0DyHEAfGcu2JMVYziJm4eVKcgIQwGYB3uw1s/UQgCly3SleUHYkOCVXbT84O/w9RCSxcijVNv7Xgbi8mYqUWlA5SDnBduWlNIoxsCauSujDqLsRNlhOYjxHMPDUBiw9amkBT5qSXSRQFqX6iux/OIgnMgNQg0LsTU+pr+6xCMMakl2u5vzZovVAPeStZ3CxNsKvqRE4kgPUjzgOdmCaFABLgD31oOUQMs1BB6f3juF+87rRnUsST9pmAFJCpYLtske9Lw54YsskEk3I9TT0D6NCXiMlSMQkn70tRbyVT5QVgMWrvEJNvEL2YA7bmPCbQsz06sagnDG/xKYCkqd6AtdIL2+kGdsJijhpwCfCA5cvUNbajQNOXl4mkoZLhP/FvpDvtJglTJMyoUChWj6HmNQIbY9J+kxva/hOWYlIOHkKAD+N25EMT5RDPkfzEWDy0mg2S3rSDlywcDLULicpPqkHrC9aznlH+lq1fxKGseihu/vJz3ApqGUQNDBMmSHeB5yxmO+0FYFTh1Mk9YcbqKJAMfdiHGMktfOL86R2PtAsokpKxXOKU3BjiPZiYU4yUQSCJot/qjs3bTFD7OndwztWxNIwHijmcw5ZEhnG8PmlzxYFJFD/RHBcn8wXjuWGxBnSlufumooLXrvHDpgImCFPk5tyHvCxKVBBnVcDgT9mnsa/ZUGrm8owj/AIfYdSsLjA9GTRtiTeH3AETFYebU1wqTyYBYA6UhP/DdZEjGUplGvXTWNxAa+/5msTv7fiXnsVLbCncqVG/ZdLSVj/3PyjOxszNhT/qUI37NH+Qpvxn6R6eKuK/SQ5P6m+sfRUuy6SMViNnP/KLZFM7M4kfbMQl/xU38UHkIDLBxj0tLHiie/lt+Ewn4hIfGyC4cZ/dKYPxONCcTLBF0K5+whfOxIVj5XQ+4AifMyt6b3Y/EZiDDdexlmCaN1inSOEJyKNj3ai4LXWoV8mEXJ6HzirSpjoVUj+Sq3+tQ1DQfiQur+cHCWF1Bf4YYQfYwT+NX00i0KlnvQRQN+UV/+GRBwQp99X0ixT5vjDVoYzBXkqZua/NaU2cy5yXctJUW3cTC9esc47aTGThaENK+a1sY6NhsOZi3KqDDlmNQcqtq6xSO34Pd4VO0lh6ufnHkYzbcv32notoUP3uA9gcisU63KcptVtPnSL6O6StfdtTMR/tQLE7v71isfwjAGIm7iUdNymL/ADJWZZUAM2ZbnzQLClhvBZVvfzgY2A18pzzhc8HiKlrcJc1TQ/ARbQbwZxtImqV3f4wARsxNCHrrvBXZmSZvEJoJsFVDCwA5w+xXB0BSU5qKmKsCGAQWFaX1iXIrGmHUezLZUygYPiYkqImJUSFEKL0dqUoXcXeCk415SsoBBo5FmtUGj19IseO7LyRJmFWZSjmI0O4L7WiiLlzJKyMi2dgNw4YCl2LON47ir/WLUlRQOpcMJwtZTnzLBIYjKU0oxBFw30pAGNnym7tL5nAIUQklg9XYega0H4LjImyj4yhhVLgW6h3cgUEVPFylqBeYyszpSoNQhyXP1fa5qrElt6tRwcr1uJ+I4TuSgFCS4ChWpep+b6NSI0SpZSc2bd8pu1at7RYeJ9n1IkiYACUgEl2JDOpwRRi56A7wvwmAXNClBvC5NfQEG4IBJrbSseguUFbv7yc4zfUWypCSEhLlWUOwDdT+sS4fCkAsNTt9YYyJSSXCETABaiXZz4T0AtuKQqTJCboTfUgNyqILkWhFQN1Oq8WlpGMw+eoOYEV1DDnc2jbhclIWE3KFmrgMFMbc2bVoD7VkKXKJIIExv9zO/KnKDODYYpIUohymzvUE+1TEBAMZRC3FXaJhxCSpIYHKPNyDWLDPw+ZCgTox5uIrPbAviJKipgBfooba1iwJVmdyRt0YfvSE5mFAxgHpE5bLmf5NaTcTgf8AxIhUCCpHI/V/rDlMoCVikk1StLf7lA/SEObxJj1sW7/faSv2J5iEkKPWDZKbRrjE+NVGqfKCcNLtDCbURTdme8Nm5J4VsoH3eOu9rMd3uFJoahhyrV3NbescdCgJn6R1Ljkwrwr6ZQp/IHSJszldexjlAJB+EsOAlFcoMohJlpYFjUpvXnHD8YSFiOzcAVmkgOf+lLr1caaUjjnEgUzVDZR9iY3HuplbM6d2Fnq7qY5BfD7bKWG/WE/YHMZWN0AR6/F+US9jcYcpSwH+XUHdqd4rb/VAPYWcycWDQFH/ANmjOZqvhf8AmaV2ftLp2AxZODn1qla2r/SIh7D8TJws0k2Wk+pELuwKgcLiQSXK1Ch/pgLsStsJOcucyG/3Q4ZyiqR7AxTYwWYfEidTxU0MY5j2XxZ+2zWNSpTepPyi/wCKnEV/KOc9kJgXjpv+pe252+kd4jKXfUDAgCGWriiwcVKZwMij89RpEABTjJAsc59ChEa42aRi5YH4FO+l3EC4qaVYySQT/wBRn/7ExH5gL8j3coVdV8pdZ2IVkWwsFP77xVeEzDlJCh/0SWI3mKDe8OeIKAlL3CVH2J25xVeBlRylgr+SSfKad9Yfm8RbiLwYxwMd/wALFk4LQNMV8kxap6WL6MST0ii/wwxn+VUkA/8AUJpzCfyi0Y3FMhRYsEl9GDX6RXj8Qi4gD7SfNjJympX8Is94Ck+I4amx8P5n5xS+3ebJhTRu5HzVT2iycOxPiVuMJSv9KT+xFc7cTgU4ZgzSQD6qjzsLWQP32l2QVcL/AIWzRLmTlKUEukJtzHpFxmY8gkggghZpU/EeYa0Vj+E8lJViDR/AOlzaLljeGSlPcKJNRWrlvDWtOUPdXItTJgyg0ZVOyKBLxM5alABQVS11Jawt6xYMdxJCVSyJifCVOWJZwzW5xUOCKBXMSsFSmISz6k1YfKJcNwxJmPMCh8b5tQnL4Q9Hs/UxF5jAcZQV5NyMbY3iSZmYmYSgAs7VLGp26Qo4pPlrEsFbgqBcMRQDQP8ALyhkrD/yVMQDlFAQNhYOP2YqeJ4flKQ6iCS5YD0DEMLc2hS72THqtLqQ8bwIqoKzE2qCANK63tp6woCO6VmzFRZSbu1CHBB9vnDTupmfLlJQk/depI8IIZgyQS3MGkNeJcKaUo0LJcAFnJUAA77El4oXLwpTu/8AUR5TMSRoxFMx8qdLKZjggKZiWLgga38q1iTs1Nkow570pzAUBUHUo2GUNSl7ARtxrhEuZLzymHhBJDkEFtVWNdH6QjwvAFrloUgKch7gBjVJDlmblDlGJsdE0Lnccqt7STieNSstQsAHAD01pWn7MKlLSdz++sSqwCkqPjHh3IctsK+kNcNhVlIOdA6D3tFNpjGjBXG+VvV3L9x3xyEqBGZCxM8gw1HOGCZU3MCzJbp+RdmjncjtKgKqMp0P0yvWG6u1SinwKfZ/y68zHnHDlAqpUCD1LJ2i4amYuXZ8qqHU0b5GGkkMKBnZz5D3pFNR2qWSAo11JDb6E9bPB+D7QKNAKmju/lC3Rx2JoQldSncV8E7GJuMx9l3HrFfaoh1xqee/xCrZgQR5pOnSEmb5x6uEen9+EleNcYgZydCXFdwDE0hmhfxFZplo6U/8Q/vEvDpagHzXggPREOfXPMSppr9D7R1KQhU3Bpy3MpNzyG0cr4goBY3IFo6L2W4qPs8sHQEN0LCsReKPFVYyjEZYOBpKJaQ7qCEpO1H9o5FxtZE5b3zq/wCRjqv21KQbGmhp0r+kco7QTgZ8xtVE+pjPCZObV8ITgbMtfYjEqJIFR3agxDairsbP7xt/D5RfEOR8Dt0eN+wkzLJVmlEnM75bhrOQ2h9Y07IYdcmbO71CgFJpRxcbcox8gUv8p3YjHsHiQJOJSQ4zPZ7pI+kL+yM8DDYhOvhL+cGdl+8RMxR7tYSpRyhixqp9Gs0LuxeBmETkKQpJIDFubwJyLTb6r/M7XK508TXFK03eOYdnZpTxJYdnWsfPXyi5cP4uFOhYWhQGov0P7vHO+ET0p4moqPh7xf8A8vaCDcw30govEGXrHK/zCSznKX8wecQJURiELYt3hDDkhEPZc4aAMRp5jbpCfiACJkutSpRSDRxlQHfaj+cSqBsg+0Pl7Rzj5wMlbbKr6tr0ipcNnKGVgD/KPpm86vrB03FgSlBZqXQkHdtxRi8e9nsOQkKyF8hRbXMo18m9oFiSDc1aAkH8MsfkkTASEkL9XAH0izcRxZMtQ+IqSql9DSKj2CwBV34NGVTlVWkWmfgFGWpNLECtS4OrUhuXzC5rqBSg2YgwhPeTgpnTIZq0ZKd+kK+2SQqXIU5pLQP+W8WThnZ2a0xc1QTnRlAu1ntQJDRVu28vusks1KUpDu29WeHYkIcGprupBoxt/DZCyJndqykKS9ASaEh3+jQ54n9oCwFKSARRwA1zsW6xX+xU6aiUoy8gBVUqBNhdwb12hquXi1ORNAo6fC9g9XsejwORgW42e/jqKVT3F3BpmUzFTA4DioBrX+qlrtHq0BRSdBLWokkqfIxFzQljqIV9xMlyioJSa1AAc0JYOnZ7GGGJ7RJUlIMlSAqWqXWr5ynxOC7ivrAFAeo1Tx7lj4bwyVMkBSE5SQm4Bq4LVYs49IrvHUIE5DMjIk6UT8TuGYn50gidxRapYRLBsAFEHawAd7X5wo4pge8CPEStWV0mhBzEKY8kAqc7dGIUaHUJSRvuN+DcQlS8MpRlqKiApayGGZYAYVNAwAfQdYXY/jySkp7lKUulzmzEM9KjK5Fz+sT8QnFKMspKkpFk5SApmdQd9SKU8oAVPUgp75OSuVVC7nV7NyqKdYHs3UMUfeDjEZpa/iaoDkMASVU2v6NHvAcWlOGlpU5/lpYNalA2n6RHxNImKUkZVd4lnSz0dhTV1vVrcoDwqDipIKkJlpCRnU3iUoeFSQdEuCK30pWG8A6b6v8AfzGaUitwTiUxK0kS9VOTa/4SzmnJogxckpygS28I23MOp/EkywhABGUCofxeTfWIOJ8XStdnygJqlT76HnDUZhQC6in8s7LQTDcOkkulYJFn/LSCZKUoPhLvp8j4torknAqB+Ijpy6GDZZULrfSoZvOKHx3/AHXEK4PYjubw1Uw5lKbmk+jgROcPMljwrL7ktbUFoRHELluTMSaHVjTQHSNkLVMJeYCNgSSfUwk4m9zr6Rq5gup5icD4S5eYq5qwDhy73/esJvsUw0AJ9YsciXkdlO5epV5UBLwZhp5+I0e31NRflDRlZRrcWUDalfxksulwQciQRzAYmC8Orw1jzjCgqYCGtpu/KMkuEwYJKCTuByqAcUHiHT84c4HjKJUhKTVWYsHAIfW7tWEvGbpPL5E/nA60p7vNrmAPQ/q8a2JXUBoQbcskntEFTAgKKUkOrMEkBg5DGrgCGcjtLKSPCCNMxSkVGvgbT6xz3ETBmYXGtbBntEkrGMklSQtL7VGhKeoIvzgW8ChGoxcu6MvmG7YqWpWVNhS1xTld39YOk9p5ilO1iEkFXQk+/L5xz3h+XMwUaBiXqau/oqkW7BI8VxubakhhyYxJ4jwuFDpZ3KXSTi0LUHUpKgwIHMG1Kk1/K0aYuYtIOQKSxZ9dKvs3UQBIQcyfw6Xo40Olj0gfgxVNkzkqWolOIWAVGpFU19BbX0jzhhFWI4bkHE+JplJ7xWYljY0odXu4ipYWfKVOzpEwOSagE76GLl2iwPhFmBA60B1prCvCI7tJTRiQVMkOdq3j0cBQYtDcQ7ENUsWBxyCEl7sDzZr+/rE/GXWZakAFSSQw0FGqfPWK/wDaQli7Vdvp/aDjxlC3chLUt7xJwYNaiEGB0YZi0oA8dAGehL9K11vFgwmKTKlFafFShZqNbr+2ijcXxJnJyoUzBJaujvpq/wA4OwXGSJSUqV8II+JqsWALEmCCsKPvO0TUK7C4h5s/MCjMQQNVMSDpzF94ts2en4q7/v0jmmBnIkLMwFlkv4VEDpUF6eVN4bTu2Cg4JJcOB4WFXFRo+0NYE6AgFgNmWtHESt6EMKUP0pHPu3a3nKJagAG9nNG0eGGA7VzXcrzgkHTL03Pm8VjtfjTOmFSMpF1P4TZt9PpB4EbzdziylTUuHYWcDIqx8RpzpXlpFrnYoivdhLg1odKBuZ6Rx/s5xJUuiZiSMzqSHBpcAnlHQMP2jSmWnPmyqexSrqxBO46PGZMbY3JA7jUFgT0YUuUeIjMcpUKkE6MSAzgX0EAcLwU1PhCQGIFAD8PhU6tLe8O8JxzDzLKykeXv1+Uef4tKSF5SD94FVg7v+fnaEs4ox/mEaIi/GYyZKYpKimt6tvXaA1dogZstYSFqSlQKiwLqIDg3fKFU3IrQweviqFpLlPQs5pRtwziKYmQhc2coBgkoQQCQ5CAokP8A6gPLzgsQBBv2/wDk7IQal9kcdRMGYKZIU6kuCf8AUAC4U9bVYm9SXOxkma6ljMgDwl6ElwXJqXB03jnwwaSxRMIVpnu225OzCNpMrFIUpOQkGj3Fbqyk5nZzSt40p8G/mI2Pb+Iz7V4DDZFzZLIKGIQFPmr4qO9BoIp3BuJ5AuWEqUUrOUpDgAupsrMzkiD+JhJQlMqcHmqyHMAgpZyouVqcBKTtVo34NwFK+8lIqtJ8LqYqf7zM5pra3nWtLjPOKIYt6ZHP4niGCu7cJcPlH3i+upJ0vC7FYybOIUpIJyhNKWDRaEYFUk93PkqWQCRYEtceNJCjWl+UTYLH4ZKcuRctnDEgvz8TMTsA0L80KLCX9IdMe2lPmY+ZMoEm+r19U9KCNgFg+JJett/L9+sOgnDBgQk6OkqLdSHeNnw5olUxL/eDJfWzB/rDPOA0FMaiV3uJil6Zj5sR6C0QJzJLZ8rGn7ME8SkoABE3NozV9KMYWgsCzADSo8qU9YoT1C/xOYWeo3+1MPiSo/L3FYY4TFACqgeQDNyoq0UyZiUkgANzv9fpBSJiW0YW/R9bxj+GsRPmH4QviyAZwWlRY06kE7wVIQ6b+cJcWkskJLh39domk4tSQ3Orw3j6QJKwJNiacaBGQOSwIrA4LoD/AIvlWCcSM1VV5RDiZbJSGZ1U9INToCGqUSYtUB4lak3fnSC+HSwUkqCiGsLm/luY1XI8KGF1F/J6/KCcKoh0sR+v/wCjDHb06ixpodw5RSrxJdvIVrblaLjgZIKVk6oIQSKA7Pc2is4T4Q+oBP8Ab9iGigsIHi+FXhDbnaPL8R6j8JQO5YJOJWJcuWuq0JZRYEHNYgih1grs8tKZs5BrmV3nTMApvmIH4KTMQihzAtUHckgksaOz8424et8eUkgZ5SXbUocfvpEGQAch9/8AMeoAk3aYKlyRQkhVaPYAadBFVnYdRAUCeRAbyJagpF+7TyVKQoCrMRT1YmkUWaZzHKUgHRrnmznQUEN8JlBTURl7uQKBIqSoio86wOvEOzgP7+UbLxEwPmCdxlLfOF2IKhVq/wDjyL67NFqJcU5945OLCkjexdwfX+0B46YVZWYtTLrpYwHJRMcktW2l9hB68TkFUuTc0f0+sdw4nW5l2JtKwssgO/Qn906xFOwyAlwksdzQnXyjRWIJIyhubfWIsb3hYJUGAdnvuw3aOUPfcIC4dJOxDWpyt0jxZUVENmqxA0pT2hGnGKFD++ogjBcRUl2YVen52gzhYbghljk8ISPEEgE1vGsmT3V2IG9if3rC2ZisQolpgA0JBP0I/YjZBnkArvWpHh8yLDm0Bwf3YQ1yUdRjN4rVsgbpb0tEqcRLIu297esKEImklQyZebgjpckekGS0O4UkDmKj1b2gHxqOoRLE3/uM5M9ISXyt8vInXZzAOESlC5qgpICsqmcuCzE9CwiHESiz5SQefztCjEzWmorVikDSuU38o3Hi5AgHuE7cN/CPpPFlBTpUQk7X6QUrjK8wAUSBz89qWtCOXg1A5ipuhf8AenpE3hNSczG0C2JCb7i/OczefOK8UlZIQyTXLVywDkjrV7Ec42m4gJWT4VE1Jyip571+u8Dz1tV6er7PAszEBKnzP+7dIYqXX0m+a25ZcRxs5QnxMwvZtakwpn8MzFypuQHnqqB5/aAgElIPU0MKsX2jmqUSnKkbUPuY3D4bIP6BU7zwR6tzoGKmyAS4UE/9r+mtaQixWJQpXgEx7AVryKiQKbxa+LIlS0gmVnINHWE02BCnuRanOjRVcTJCiSpCECjkFwxYM7sou2kT4FHZv9+U9BtiLJk4rdBQgBqFIcnl4RfziWRwhDOX5JKkpvrflEisDKMwlKFUFyyG3DMPdr6wXInJSAxItRwRcCutHtyilnIFJFC/7oLh+zRWnOJktI0Bdz6PWAMbhe6STMNDbLY8wXqOghhj+JSwSQVkAUKixcbECla+cVDi3ElTVgkktZ/zh+BcrmydROfKqLqMsLOSlJKvIQNLmkvWB0K8ETyEDuydYo4AWZGH1HnBEhayFMRlJrC7tFMZaQGZNtL0tEXDpqswa2r/AL842GH72YlOmrdflp5wkJxycidRoJYUJNw+YoZEECoruGqeTm/kI9Cg69P6SXL2rX+nTlDFeDTMqAyksQHvV1B2Z0pBLa12iTF4TMSnycda+0L81bjWQ1qBJxVQ1GYBq2GrxYcNOOUrcpSlSFWdhmAPsTCDFJS4Ipf1J8MWPhWDUpE0M6QjzLFx1vE+cqADBx3cdcKn/dChmfMwqzWrqPhMQhhi5SywdS0KrYq8SCObg+seYKT3akEWyi1vDX3BBrsYiTw2aZk5bu4StIG6VBYodSA37eILBY79v96jzOlTsKmYgpIqw9P39I5fxbCKTNIADuwzD5VDxdOCcYC0oWgkgp+8fr5Whd2sw6wBNQ5f4mIptekef4RnxZeDf5glNblbxMlIT40A0D2qenrAf26WmmUpT0+UbrlzVVzGm/yLX8oGnSirwk592DER7CAe5iCpPU0xXEJYqBSBpcgTC6VEbjQXgg4VL+JB679TGs0S0ANmFnD0HSHgqNL3BbWzPUYSYm5cWt+wf7wNi+FksUr7si+X6EmlYJOKQblTC/6xqrEg1TTS0cHcG/xALLcXDhoBYqqYJHDVN4RbY/mY3M17geX7pBScWcoSBlBH4gLmnOCbJkghVMClS1ghgRpV29nEFYfN98Nzce0Ed6zNc3G23OBsROXUMC4cHaz/ADHvAWW9od0IajhSWBzCrtpTdviqeUAzcJMqzkJ2qN7KqOhEDCesjYjWJpmKUoDMH0dvnvGhWHe5oyA6keLxywks42cAdaC8KpM+cgV8WxKfUg71hhMKFFnUWq1hW1XjTuw5IlqpQs7dIclKKqc4PcjwGKU475IYVf8AFs6R5UhhjcSGJCednApTVwWtAmCnyzmC1MlqDKCQdbih0gHiPEF0AfIkUCgCX0LkPWN8vm/VQedCZJxKT8VawbMSlQBASOt/brCHv1LOg5n6nyifBzphm5Uhydqgbmtoc2I9iCHvqQYzFEEgAnm0QIWdh6Aw5xYKgQupJZgqpPIFvnChUhO59R9DDsbAjqYWYGdEx3Ep88/yZZCSaqWQwqCGdCTlqdK6GPJHD5i0spcqZVmKwWLkEoTlpTUVNqwhxmOnUC1FWoBq22nkzQOONqlJ8MsEl3UpJaxsCPnaIhiavSBPXbMqf1S0zeErMspCUpDWIIfQOWDOXqSzQsx+HRJkTE5c0zwlGVCstSx8SmehdxqmA0dq5q0BBZKR8IQl2u1HDCtmhficapVZi3cnStBepJbShEEmJwfVJ3zq2xNZWHzVUBlHkk+UJsch5iiAAIsuGxBUAAXSwYCp6ANVv20bq4PKXmKgpJpU6F1E6tUWAttD0ycCS0nyY+Y9Mr2FwpUCAHLe28FSZQHhdyPiOg84IxhZOSQ7m7W9fpGyOHJBSFqUKOQKvuOptbWNOS9mYuHj84FiZ7ABJISPVVdfR/N4P7NqJXNUq1EvprrpT6QfgeDKWUFKUtqSQGrTxbDbluYeSuEISC7O9UlJYvdVi7MGaJc3iUClP3uOTC3LlAPCipTnFSGUQHb47Xv5XvEScYJjOQ6nuyS16D89IaYiUpIyqAy6EAVYHlRreYtC1GHSll0ZRAY6VUHGaySW9vOdGBFxhUyGdhsxAJJBLgnYEHTkD7xbuGgBNGL23/DbyPoYRpWFEHKXNQ4FibFKq7X/AEhnw9OQElm+rlmbnCPEElaMxRN0SlJBJqB931ykeVObDznwszKQXVlAFrtzJ6e9oEmYt8ySfEBYf+J6eceSV1cgUvuxbUaW3hJUkbnRrg0KQqhSlJdyPxE0LNYuTXV94sGEnBaWNjccx/aK1hyAGUBYUoXY1p6HqN3gzB4qyVF+hqWZ1das2tojzYy2/eMFVFnE8KUKUACz3ahF9Bz83hLiClJfKC39OU9A5f5Rc8XjshLjNKUWZTeE1LHZJ0OhhNxTBy1kKRkSNiSSlrlhqK9YqwZToNFZATsROcSh7AHUF3bSI1FCyXk+YDX82hhieDEAOUmrkhQ5f08tYgkyXrmWpjaoA5ktbRuUUhlqxElXPcBXg0EMgF+nlHqMAWYqty00oYOUcwJAOUGrCxD+YiWRIzSyCSSC7l3A6AHpXe7xvmkCKABMUiSgc40WCokAeEigc0PMD8xD1SE5WSlNqqr6gMKwAqbkuAeo8qP841ct+0KgNGCfYZiSX62V50LHePCtIuSX0b6enrGs7EhSnKQ5NS5c9a1NrQLMmMXruCL9IeAW7gNQ6jEykoWEzBkBAPMDcjTzrE02bJCSEqz9U87ivKFKQ4q3J4JwRIJFQGb4R1uRGMnvcy/hBe7GaiiOeusaTpac1FuXfz8i3zgpaZa11IzFyWpfZAvApkCWXck6pIH6/WGAzm6ms/Cd54vCDalH6AXjJ2F7sJJ8YIsQ3k8R4pImEEeA8nb0iJeGWBVXlBgGhZ+0C5tMTLf4dbJ+dYMmKky0+HMxZ9H12sDAUuU4+rx6JTkJcmNIB7M1bmuO4ik5UpsBdq83d/ygELRygwYVAV4iAP3tEE2QkH4k+sNTiNCZbmT/AOKBJASiYUgGpAerkMQSLt0iCThZ891CWspa5t0B+nW8HHBIBDKzKN3cNyAaIMUAk0d3bN9ARBKy/wBonqHCSLYxdPzILNalC49REsjCurx0cA6Wdr73icyioDlG4klwgXatfnzraNLxS4tyaTjAkEJCSqofUHZhpE0nGBRAU4JNGNDtQgl4Dw+B7tWZ21IIvyhpJlE3Ja6lGgpS/m9IQ/AbEYqudHUzAy5bkgZjcJ1LXfyY/wB4a4PCpcGZlazEhgHuQXOl63MCYaehOZlJdIZ9WZ6CmxsBG8vjCG8JKSLak0qSD9HES5ObXVxg4qO9x4mcLAlgaFRCb0DAaMCK8oHnY9WfxPLSWCSDdia+Gpube8KUYqqVTDzYMb0HLQ18qNBmIVLmUCQoVLORQAP0p+e8T+UFO/38TAfjC5syZkckFGgULUvQXf52gPiWNWkHKoZmFAM1GAu1sz/pEDISCxVlT92tHsxFxceUCJ4goKylQVoAQ40L3oeYhiYvcCdyrVxng+IkoBUwUamgHtsKRvLxIA02YagB7G5ELJfEQzEJOvwg0Z9vf5xFgcQ4OZkpB8JADpI1Y2ppaNOHs1F2I1mTxt1LgHYPzBuxiSTiaAVdnJIFNzo/72jUYZSgMtelQTsafrGyczB5TKsdXPIB9gevsvVTWxkQzDYsEUU9G8O/m7bweMQ4KmFGBYsOR6e0JVrcksQtTMD8NGL01O35xrh8VlVWitqjML00MKOK9iYCRDkY9aVELTmRULIoooL1Z2LW/OMRw1JSpclWcA1BYqALEKy6p9wx2aIsSuStlKXlJcJYVersdqP+xC2dhcy7jvQPiSWJBOik+XLeNVft9odXsSwyDMDBSZa0s4YV/fOGMmYlDZZYBpyDNXlCPg/FlUlziJlSxNFvYpzAMFhtbw7xMgLBMtT/ANJooWp6184myqVNGEtSf7L3rhmJq6TV/JjCfEcCmsUJxCUy7sASSz+zRNw3F5UzFeIEgpSD0JJHIJI/3CNEYorSxBKkjMCK2JBDuT8Pi/7YxPMQmv3+ZhX4RDL4NiZYAUrOHBT4iPZidrxIULV8cvxBhUVqLhJ6G0OsfMAVc5sqSxB+8lKqb1L23iL7asjRWlB8997RR5zsLIH+pKcfGI8TwRDu5CqPSz8vrSJEyBapG/5UvDRCkBwseJVzYnViB+6QDKw0pBOUqtQupTBtwbdYYMxI3fyi2IirFI8XwU2YH0e7QLjMQQ+YhhYDX10oYs0rDy5wIe4en6666GE2N4PcZy4IBdJItSpIau0PxZUJpos66iYYwmlQ9G94ln4pSRU0P7rrrBCeGrPwjLzf6/vSB8ThJiWzZaEtUOekVAoTB9QHUHlzyHId+tdPS0TTOK94AlRfTzbnEc5QBId/DQUfnamkCG46bFukM4K2yIDMQahS2yhiAxsYGUo0bbSJUMq1hTfr1iAyDmUzv09KwS0O5gebIQCKqAVdqejnlzgRWDc3H+5onTIUD4iSb0DCNsj7+8MDV0YQcAQqXJC7pGbb9N4KRKlJYqmAn7yAS7ahyL8qwrUtZAGZhs9+vtE2HCHoAprwtlNdz1hkU6HcL4hxKWUhEtBSAq7Cuwc3a7wNh5CxbwhgH5HV/WkbrnBIoAGsKeVAPaNJ2KUpTsPfyG123gVFCgP5nWLsmEiXlAKy5JZzUFtD6j084zFmYSkAeHYDKd6h21gVM5bNfQAK9bAAmsETQSHOY180nl8/KMqjucRYkiJQJdgaalmGrgByQzaWjyXhnDgBLUAUSau/pfq0QypK75SCSwBfzdoKwqVOQsdH/XoWMCxr3gKLOxBsWWzZnAV8IomnNr2brG/eF2oMrV5Goci9/eC1pBIGYnqo78qHrEKcOcynLF3IIv8ANxSM5CtwSpvULThkFu8W+opV9n1H5mIJeFSk5hMBQxJBuAHJbnenSIRJq41qwpbYHV4mkYmWFDMCKEFy2/kdYCiOjcMsPcVDJHEElwyQDfwlyb110HSBzjErUyUglrPo5alOdzaNMPxhKaJBSHYsLirX1peNMNiUBYLjUOWfn1P5xgx1eoXMHVwsYmZmYhSKMADTa976wdLxawoChGppyL5ojVi0Zc1V6AKFhux6X1gDBYoOWdQeoNOd7EQopyF1Occa3HWK4nKQoDU0c8nrSPc8uaEskfiDEg2q1d/VoXlCF1ITz6dD9N4jRg1u6V+EM3RqBnrf3hYxrWjRmDkdieYvhQqkLJc5kk/d5vt+3iuz1z5SiVHNoKtaxeLlILm5KgKVA6V+kacWwrAEBKq6UL6/nprDsXiOJ4tuLfED8okw/aKWoZJ4IUaZmY8q8jzEMZs6aC2dSgBmCgSCNnNFJLe3KEmK4YmY5zWqxDEE0+cacLx5l+FbzEPQhyUtoRdSWakPbEhFp/H/ACAuQg0/8/8AZecJi+9dMwqzhILq/ErK4cMdWrtDDhkkhcsP+EdUkZVWNaE++kKMNxLDmR8Sszs7EO3X5gsWgrhuJyJUoFNQQkkmpI8ag7WSWatVCseVkU0dVLFArW4Tjm76a/iJUWerMaABoyXkUly1NWA94mXiQ6TTxISpTF9MrsP9IMDqnJUGLbXFeu8JoxbKKkZKHIIBcMCoCvLmYGxMlC6oUXsLOKXD6javWPcUhDnLQ9bCjEh7WgeWzZgPF95/c5iT6Q5R7iQuu7heN4h3ElCQHJfOVE2JYWa3iYaaXEKl45agMs1yAXBqGJF3JO1K3ifEWBVV1ZgSDRxSjlvaxiNaJjBIYAOC/wAiUmjw5AoG+4LZOYo6rqTpls1aEUdhzeoJ6UgTESSlKiVBRaoSXYnrQ3B9b3O2IRlSAsUamrn8IH3jWwjMXKZLgl2DpIJe1CA50gl7EFQSNSGYlBKUhC3epIYF2ZjRnreA8XgVZ/huGJy2o9/pE02QsgFCSVNdJIUGuM1CA7QLPmzjKTLUTRRdYJcuDfdn2frFCA+xnKgbcGGCUoEEvTUVcWoSxH5XiTESVCUSLg1DeehLtvBQ4lLXLTLLpsCToQdFBxU1+kErxKUy1ZVBSdAGFeu99BBF3B2PebwU9RApFC9bnQ86Vt5R4pGWhPOr/QGCVYtKlAqIcGgULdCb6WiRfDO88WX0r7vD+QH9WoHlG4vRgQkupWZ7XjWWoB6KBp9IyMgwSe426ahJ0KHIfM7axk7iqQAk7swA9HtGRkEuIMdw2yMnU0TjbZUMm7EEkj6QTMxRCSQCDoDVtYyMgGUXK8TE9mTYVbkOUJJGrXNNTSDsQhKC3eSzYugkiznQVbY/WPIyAbGLh/OaHiQlnMlFAKFiB5MdXgPFcaQsgkAcwWbyCbWreMjI3DgRtnuT5srIBUzDY5Cl1Lghq00vezj9NIhxQCzQBhVkto/OtusZGQTYwhsTAeY3BJstL/CoC5vTnagjdOLTLLN7F/eMjIJBy0Yhjx3Jk8ScfECPw6ac4Am4lJ/pbb9/WMjIauJQYRyEqCZJJ4jMTRKyH2I/uR7QwOPKwHdThidyGePYyF5cajdTsb9iNcClOUVIUrR9INlS0VSHSxdRUX0r06VjIyPMyD9+8qU0BB8cmWXy/EGqxqLhz6QBKwaVG2UFhS52HL9YyMg1tRQmGiNia4XCqXOYKTlNCHokAX5ZQ5/OH2IwyipPdkmWE5UjXKHBfdROYlt4yMhXinKmLwi5OJBICClwlRYsaAhLUqGoa6QJiU1ylKQAaEu7aFg3LUxkZE2N+TVDcak6MQUgZiFE2uwA8j7xsuSTUJSQU6ZXbq3tcRkZGv6diSsLkM3D5zlyF2uTezkFuVaF43KWKiwroCNmDE9I8jI5WJ1+/uoqtGazlpIql3Zgq7imlAAdYhnOoFLqNU0AAd1MAA+Z7V/WMjIYNC4LCjQmmH4niZCFScye6U7pCcrPVx4XKt3PpqLNkFYSsrlgOKKmAFiLAN8WjHXyjIyKsXE+qu4zCpZTZ6kM6XkOVK5RJNQJiSdnZ7Rk2ShgTNkUZRZbPUAulnB615R7GRWEWxqK5m5Dh8KFJJEyVlpmeZu3I0DsaBmO0ChEoXb/AGcoyMjmHqIEarau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9" name="AutoShape 21" descr="data:image/jpeg;base64,/9j/4AAQSkZJRgABAQAAAQABAAD/2wCEAAkGBxMSEhUUExQWFRQXFxwYGBgYGB8cHxwfGhwaGhgZHRgZHSggHRolHBgaIjEhJSwrLi4uHCAzODMsNygtLiwBCgoKDg0OGxAQGzQkICY0NDcsLCwsNCw0NCwsLC00LCwsLCwsLCwsLCwsLCwsNCw0LCwsLCwsLCwsLDQsLCwsLP/AABEIAKgBLAMBIgACEQEDEQH/xAAbAAACAgMBAAAAAAAAAAAAAAAEBQMGAAIHAf/EAEEQAAECBAQDBgMGBAUDBQAAAAECEQADITEEEkFRBWFxBhMigZGhMrHBFEJS0eHwByNi8RUkcpKyM4KiQ2PC0vL/xAAaAQADAQEBAQAAAAAAAAAAAAACAwQBAAUG/8QALREAAgICAgAEBgEFAQEAAAAAAQIAEQMhEjEEEyJBUWFxgcHwkTJCobHRcvH/2gAMAwEAAhEDEQA/ADeATClawQx70hqUJPLmIs2LnU1FKkcqVA6M8UwYlacTNUzKEwKILVNz1/WLZgF94pj4Qak+QPnf5x8gwN0J77fGVbsZjVS1zUZsozAW5kX/ADgr+JmJUrCofxNMSoHWyg3uIE4QO5x8xI8Q7w1GviNadekMe38sLwi1BAGUpL2uoA0dj8W2sUK5DgXMyLu5U+2mKTNxEuYn78mWo9WY11tA3EpI+3TkJqMxbSimNtLwNxiQMmHXmcqlAHllJDe8RLmBOIzElsqTqT8CTFQ2PsYpdGK0O7kekFiYaMKawHMma6XgiVOSwJ5NDyPlEGWn+G2OUnGS2AYuLbpNDytHSeNImd5LmZ2PepYMwatb0jl3YecUYuUQHOazciPrHWePT1lEsqRTvEmg9rnf9YQ2wRGDTCa9pZ6lYOecr+AvU0oDbLzO1o4vh1HvOekdu7RYT/K4k5SCUKLufwJIBaOJyEfzAILICD6p2GuOp0CfxxasHiEryqK5Ycs7MgBmJDWvVo97AYdJ4fijTM6XfYV+kbcRwYEieMgP8hCnZ/8A06NqKa8oW9gVKThcV+FkA1tVTQOJyb5b7/MN1H9vy/Ev3ZRIOBmJIYvNDb3hb2D4Yj7Etw5MzXll94cdkEPg1uXzKme8adi5LYVY/wDc/KL8aghL+Eidq5/WP58kEENU7U6PHP8A+HvDWxM93OVxe/j19I6S2sVHscB9pxLC6j/yh2RbdYrG3oaPVzgMUkbyz/yis8RwwPFpBBILK9knWLLOlf5pCm/9Mj3hJxBCf8Tw5tRXrlhfiBYH/oQ8Bon/AMmPeJYZBQcwsDX6vHOuA5kIW9B3c0j1FBQ3IEdPxISUl9jzjm+Glq7tRCmAlrLf95DBq3DxN44UykR3hD6WBnv8L+GGZhQSnw51V3oKDn1i0Y3BpByhTPzr57CEP8MJyhgmdhmUR7D900h0MCrvklHieqiqvmSbwAReApbJO5rE+YbPUDk4FKJkgKGZTrJPILWb7xQ/4gz3w+FQGp3tGZvENdYv+KXlUE0BCFdfimEsCWvrHMu1aU91hhlHwKJN3ZZbo0JsK/AfvX/I6iV5H97/AOxR2YUTipYQzuRVtjvSLrgZKFKIXNYv90a6pZ6jX1tFa7F4NK8YApIUMpo39JrHRcNwfD1LJKgSCOgzV5VEIz7yUIeFuKbnOOLLIxbBRUP5ddbAi5O8P8Nil+NSU5h4QXrcpF7V+kATcIpXEwihYi9XygmpFbBosi8TLlLyZbLQWZIchQJfSwAHzhOYiwJQG43GHDAFElSQSAmgRQO4BBVenSFnaicFJ8IYAE33Lnz5Q64dj1LUpaQMpYEKIegpQcjpFe4upKpSiB91zye0DyHEAfGcu2JMVYziJm4eVKcgIQwGYB3uw1s/UQgCly3SleUHYkOCVXbT84O/w9RCSxcijVNv7Xgbi8mYqUWlA5SDnBduWlNIoxsCauSujDqLsRNlhOYjxHMPDUBiw9amkBT5qSXSRQFqX6iux/OIgnMgNQg0LsTU+pr+6xCMMakl2u5vzZovVAPeStZ3CxNsKvqRE4kgPUjzgOdmCaFABLgD31oOUQMs1BB6f3juF+87rRnUsST9pmAFJCpYLtske9Lw54YsskEk3I9TT0D6NCXiMlSMQkn70tRbyVT5QVgMWrvEJNvEL2YA7bmPCbQsz06sagnDG/xKYCkqd6AtdIL2+kGdsJijhpwCfCA5cvUNbajQNOXl4mkoZLhP/FvpDvtJglTJMyoUChWj6HmNQIbY9J+kxva/hOWYlIOHkKAD+N25EMT5RDPkfzEWDy0mg2S3rSDlywcDLULicpPqkHrC9aznlH+lq1fxKGseihu/vJz3ApqGUQNDBMmSHeB5yxmO+0FYFTh1Mk9YcbqKJAMfdiHGMktfOL86R2PtAsokpKxXOKU3BjiPZiYU4yUQSCJot/qjs3bTFD7OndwztWxNIwHijmcw5ZEhnG8PmlzxYFJFD/RHBcn8wXjuWGxBnSlufumooLXrvHDpgImCFPk5tyHvCxKVBBnVcDgT9mnsa/ZUGrm8owj/AIfYdSsLjA9GTRtiTeH3AETFYebU1wqTyYBYA6UhP/DdZEjGUplGvXTWNxAa+/5msTv7fiXnsVLbCncqVG/ZdLSVj/3PyjOxszNhT/qUI37NH+Qpvxn6R6eKuK/SQ5P6m+sfRUuy6SMViNnP/KLZFM7M4kfbMQl/xU38UHkIDLBxj0tLHiie/lt+Ewn4hIfGyC4cZ/dKYPxONCcTLBF0K5+whfOxIVj5XQ+4AifMyt6b3Y/EZiDDdexlmCaN1inSOEJyKNj3ai4LXWoV8mEXJ6HzirSpjoVUj+Sq3+tQ1DQfiQur+cHCWF1Bf4YYQfYwT+NX00i0KlnvQRQN+UV/+GRBwQp99X0ixT5vjDVoYzBXkqZua/NaU2cy5yXctJUW3cTC9esc47aTGThaENK+a1sY6NhsOZi3KqDDlmNQcqtq6xSO34Pd4VO0lh6ufnHkYzbcv32notoUP3uA9gcisU63KcptVtPnSL6O6StfdtTMR/tQLE7v71isfwjAGIm7iUdNymL/ADJWZZUAM2ZbnzQLClhvBZVvfzgY2A18pzzhc8HiKlrcJc1TQ/ARbQbwZxtImqV3f4wARsxNCHrrvBXZmSZvEJoJsFVDCwA5w+xXB0BSU5qKmKsCGAQWFaX1iXIrGmHUezLZUygYPiYkqImJUSFEKL0dqUoXcXeCk415SsoBBo5FmtUGj19IseO7LyRJmFWZSjmI0O4L7WiiLlzJKyMi2dgNw4YCl2LON47ir/WLUlRQOpcMJwtZTnzLBIYjKU0oxBFw30pAGNnym7tL5nAIUQklg9XYega0H4LjImyj4yhhVLgW6h3cgUEVPFylqBeYyszpSoNQhyXP1fa5qrElt6tRwcr1uJ+I4TuSgFCS4ChWpep+b6NSI0SpZSc2bd8pu1at7RYeJ9n1IkiYACUgEl2JDOpwRRi56A7wvwmAXNClBvC5NfQEG4IBJrbSseguUFbv7yc4zfUWypCSEhLlWUOwDdT+sS4fCkAsNTt9YYyJSSXCETABaiXZz4T0AtuKQqTJCboTfUgNyqILkWhFQN1Oq8WlpGMw+eoOYEV1DDnc2jbhclIWE3KFmrgMFMbc2bVoD7VkKXKJIIExv9zO/KnKDODYYpIUohymzvUE+1TEBAMZRC3FXaJhxCSpIYHKPNyDWLDPw+ZCgTox5uIrPbAviJKipgBfooba1iwJVmdyRt0YfvSE5mFAxgHpE5bLmf5NaTcTgf8AxIhUCCpHI/V/rDlMoCVikk1StLf7lA/SEObxJj1sW7/faSv2J5iEkKPWDZKbRrjE+NVGqfKCcNLtDCbURTdme8Nm5J4VsoH3eOu9rMd3uFJoahhyrV3NbescdCgJn6R1Ljkwrwr6ZQp/IHSJszldexjlAJB+EsOAlFcoMohJlpYFjUpvXnHD8YSFiOzcAVmkgOf+lLr1caaUjjnEgUzVDZR9iY3HuplbM6d2Fnq7qY5BfD7bKWG/WE/YHMZWN0AR6/F+US9jcYcpSwH+XUHdqd4rb/VAPYWcycWDQFH/ANmjOZqvhf8AmaV2ftLp2AxZODn1qla2r/SIh7D8TJws0k2Wk+pELuwKgcLiQSXK1Ch/pgLsStsJOcucyG/3Q4ZyiqR7AxTYwWYfEidTxU0MY5j2XxZ+2zWNSpTepPyi/wCKnEV/KOc9kJgXjpv+pe252+kd4jKXfUDAgCGWriiwcVKZwMij89RpEABTjJAsc59ChEa42aRi5YH4FO+l3EC4qaVYySQT/wBRn/7ExH5gL8j3coVdV8pdZ2IVkWwsFP77xVeEzDlJCh/0SWI3mKDe8OeIKAlL3CVH2J25xVeBlRylgr+SSfKad9Yfm8RbiLwYxwMd/wALFk4LQNMV8kxap6WL6MST0ii/wwxn+VUkA/8AUJpzCfyi0Y3FMhRYsEl9GDX6RXj8Qi4gD7SfNjJympX8Is94Ck+I4amx8P5n5xS+3ebJhTRu5HzVT2iycOxPiVuMJSv9KT+xFc7cTgU4ZgzSQD6qjzsLWQP32l2QVcL/AIWzRLmTlKUEukJtzHpFxmY8gkggghZpU/EeYa0Vj+E8lJViDR/AOlzaLljeGSlPcKJNRWrlvDWtOUPdXItTJgyg0ZVOyKBLxM5alABQVS11Jawt6xYMdxJCVSyJifCVOWJZwzW5xUOCKBXMSsFSmISz6k1YfKJcNwxJmPMCh8b5tQnL4Q9Hs/UxF5jAcZQV5NyMbY3iSZmYmYSgAs7VLGp26Qo4pPlrEsFbgqBcMRQDQP8ALyhkrD/yVMQDlFAQNhYOP2YqeJ4flKQ6iCS5YD0DEMLc2hS72THqtLqQ8bwIqoKzE2qCANK63tp6woCO6VmzFRZSbu1CHBB9vnDTupmfLlJQk/depI8IIZgyQS3MGkNeJcKaUo0LJcAFnJUAA77El4oXLwpTu/8AUR5TMSRoxFMx8qdLKZjggKZiWLgga38q1iTs1Nkow570pzAUBUHUo2GUNSl7ARtxrhEuZLzymHhBJDkEFtVWNdH6QjwvAFrloUgKch7gBjVJDlmblDlGJsdE0Lnccqt7STieNSstQsAHAD01pWn7MKlLSdz++sSqwCkqPjHh3IctsK+kNcNhVlIOdA6D3tFNpjGjBXG+VvV3L9x3xyEqBGZCxM8gw1HOGCZU3MCzJbp+RdmjncjtKgKqMp0P0yvWG6u1SinwKfZ/y68zHnHDlAqpUCD1LJ2i4amYuXZ8qqHU0b5GGkkMKBnZz5D3pFNR2qWSAo11JDb6E9bPB+D7QKNAKmju/lC3Rx2JoQldSncV8E7GJuMx9l3HrFfaoh1xqee/xCrZgQR5pOnSEmb5x6uEen9+EleNcYgZydCXFdwDE0hmhfxFZplo6U/8Q/vEvDpagHzXggPREOfXPMSppr9D7R1KQhU3Bpy3MpNzyG0cr4goBY3IFo6L2W4qPs8sHQEN0LCsReKPFVYyjEZYOBpKJaQ7qCEpO1H9o5FxtZE5b3zq/wCRjqv21KQbGmhp0r+kco7QTgZ8xtVE+pjPCZObV8ITgbMtfYjEqJIFR3agxDairsbP7xt/D5RfEOR8Dt0eN+wkzLJVmlEnM75bhrOQ2h9Y07IYdcmbO71CgFJpRxcbcox8gUv8p3YjHsHiQJOJSQ4zPZ7pI+kL+yM8DDYhOvhL+cGdl+8RMxR7tYSpRyhixqp9Gs0LuxeBmETkKQpJIDFubwJyLTb6r/M7XK508TXFK03eOYdnZpTxJYdnWsfPXyi5cP4uFOhYWhQGov0P7vHO+ET0p4moqPh7xf8A8vaCDcw30govEGXrHK/zCSznKX8wecQJURiELYt3hDDkhEPZc4aAMRp5jbpCfiACJkutSpRSDRxlQHfaj+cSqBsg+0Pl7Rzj5wMlbbKr6tr0ipcNnKGVgD/KPpm86vrB03FgSlBZqXQkHdtxRi8e9nsOQkKyF8hRbXMo18m9oFiSDc1aAkH8MsfkkTASEkL9XAH0izcRxZMtQ+IqSql9DSKj2CwBV34NGVTlVWkWmfgFGWpNLECtS4OrUhuXzC5rqBSg2YgwhPeTgpnTIZq0ZKd+kK+2SQqXIU5pLQP+W8WThnZ2a0xc1QTnRlAu1ntQJDRVu28vusks1KUpDu29WeHYkIcGprupBoxt/DZCyJndqykKS9ASaEh3+jQ54n9oCwFKSARRwA1zsW6xX+xU6aiUoy8gBVUqBNhdwb12hquXi1ORNAo6fC9g9XsejwORgW42e/jqKVT3F3BpmUzFTA4DioBrX+qlrtHq0BRSdBLWokkqfIxFzQljqIV9xMlyioJSa1AAc0JYOnZ7GGGJ7RJUlIMlSAqWqXWr5ynxOC7ivrAFAeo1Tx7lj4bwyVMkBSE5SQm4Bq4LVYs49IrvHUIE5DMjIk6UT8TuGYn50gidxRapYRLBsAFEHawAd7X5wo4pge8CPEStWV0mhBzEKY8kAqc7dGIUaHUJSRvuN+DcQlS8MpRlqKiApayGGZYAYVNAwAfQdYXY/jySkp7lKUulzmzEM9KjK5Fz+sT8QnFKMspKkpFk5SApmdQd9SKU8oAVPUgp75OSuVVC7nV7NyqKdYHs3UMUfeDjEZpa/iaoDkMASVU2v6NHvAcWlOGlpU5/lpYNalA2n6RHxNImKUkZVd4lnSz0dhTV1vVrcoDwqDipIKkJlpCRnU3iUoeFSQdEuCK30pWG8A6b6v8AfzGaUitwTiUxK0kS9VOTa/4SzmnJogxckpygS28I23MOp/EkywhABGUCofxeTfWIOJ8XStdnygJqlT76HnDUZhQC6in8s7LQTDcOkkulYJFn/LSCZKUoPhLvp8j4torknAqB+Ijpy6GDZZULrfSoZvOKHx3/AHXEK4PYjubw1Uw5lKbmk+jgROcPMljwrL7ktbUFoRHELluTMSaHVjTQHSNkLVMJeYCNgSSfUwk4m9zr6Rq5gup5icD4S5eYq5qwDhy73/esJvsUw0AJ9YsciXkdlO5epV5UBLwZhp5+I0e31NRflDRlZRrcWUDalfxksulwQciQRzAYmC8Orw1jzjCgqYCGtpu/KMkuEwYJKCTuByqAcUHiHT84c4HjKJUhKTVWYsHAIfW7tWEvGbpPL5E/nA60p7vNrmAPQ/q8a2JXUBoQbcskntEFTAgKKUkOrMEkBg5DGrgCGcjtLKSPCCNMxSkVGvgbT6xz3ETBmYXGtbBntEkrGMklSQtL7VGhKeoIvzgW8ChGoxcu6MvmG7YqWpWVNhS1xTld39YOk9p5ilO1iEkFXQk+/L5xz3h+XMwUaBiXqau/oqkW7BI8VxubakhhyYxJ4jwuFDpZ3KXSTi0LUHUpKgwIHMG1Kk1/K0aYuYtIOQKSxZ9dKvs3UQBIQcyfw6Xo40Olj0gfgxVNkzkqWolOIWAVGpFU19BbX0jzhhFWI4bkHE+JplJ7xWYljY0odXu4ipYWfKVOzpEwOSagE76GLl2iwPhFmBA60B1prCvCI7tJTRiQVMkOdq3j0cBQYtDcQ7ENUsWBxyCEl7sDzZr+/rE/GXWZakAFSSQw0FGqfPWK/wDaQli7Vdvp/aDjxlC3chLUt7xJwYNaiEGB0YZi0oA8dAGehL9K11vFgwmKTKlFafFShZqNbr+2ijcXxJnJyoUzBJaujvpq/wA4OwXGSJSUqV8II+JqsWALEmCCsKPvO0TUK7C4h5s/MCjMQQNVMSDpzF94ts2en4q7/v0jmmBnIkLMwFlkv4VEDpUF6eVN4bTu2Cg4JJcOB4WFXFRo+0NYE6AgFgNmWtHESt6EMKUP0pHPu3a3nKJagAG9nNG0eGGA7VzXcrzgkHTL03Pm8VjtfjTOmFSMpF1P4TZt9PpB4EbzdziylTUuHYWcDIqx8RpzpXlpFrnYoivdhLg1odKBuZ6Rx/s5xJUuiZiSMzqSHBpcAnlHQMP2jSmWnPmyqexSrqxBO46PGZMbY3JA7jUFgT0YUuUeIjMcpUKkE6MSAzgX0EAcLwU1PhCQGIFAD8PhU6tLe8O8JxzDzLKykeXv1+Uef4tKSF5SD94FVg7v+fnaEs4ox/mEaIi/GYyZKYpKimt6tvXaA1dogZstYSFqSlQKiwLqIDg3fKFU3IrQweviqFpLlPQs5pRtwziKYmQhc2coBgkoQQCQ5CAokP8A6gPLzgsQBBv2/wDk7IQal9kcdRMGYKZIU6kuCf8AUAC4U9bVYm9SXOxkma6ljMgDwl6ElwXJqXB03jnwwaSxRMIVpnu225OzCNpMrFIUpOQkGj3Fbqyk5nZzSt40p8G/mI2Pb+Iz7V4DDZFzZLIKGIQFPmr4qO9BoIp3BuJ5AuWEqUUrOUpDgAupsrMzkiD+JhJQlMqcHmqyHMAgpZyouVqcBKTtVo34NwFK+8lIqtJ8LqYqf7zM5pra3nWtLjPOKIYt6ZHP4niGCu7cJcPlH3i+upJ0vC7FYybOIUpIJyhNKWDRaEYFUk93PkqWQCRYEtceNJCjWl+UTYLH4ZKcuRctnDEgvz8TMTsA0L80KLCX9IdMe2lPmY+ZMoEm+r19U9KCNgFg+JJett/L9+sOgnDBgQk6OkqLdSHeNnw5olUxL/eDJfWzB/rDPOA0FMaiV3uJil6Zj5sR6C0QJzJLZ8rGn7ME8SkoABE3NozV9KMYWgsCzADSo8qU9YoT1C/xOYWeo3+1MPiSo/L3FYY4TFACqgeQDNyoq0UyZiUkgANzv9fpBSJiW0YW/R9bxj+GsRPmH4QviyAZwWlRY06kE7wVIQ6b+cJcWkskJLh39domk4tSQ3Orw3j6QJKwJNiacaBGQOSwIrA4LoD/AIvlWCcSM1VV5RDiZbJSGZ1U9INToCGqUSYtUB4lak3fnSC+HSwUkqCiGsLm/luY1XI8KGF1F/J6/KCcKoh0sR+v/wCjDHb06ixpodw5RSrxJdvIVrblaLjgZIKVk6oIQSKA7Pc2is4T4Q+oBP8Ab9iGigsIHi+FXhDbnaPL8R6j8JQO5YJOJWJcuWuq0JZRYEHNYgih1grs8tKZs5BrmV3nTMApvmIH4KTMQihzAtUHckgksaOz8424et8eUkgZ5SXbUocfvpEGQAch9/8AMeoAk3aYKlyRQkhVaPYAadBFVnYdRAUCeRAbyJagpF+7TyVKQoCrMRT1YmkUWaZzHKUgHRrnmznQUEN8JlBTURl7uQKBIqSoio86wOvEOzgP7+UbLxEwPmCdxlLfOF2IKhVq/wDjyL67NFqJcU5945OLCkjexdwfX+0B46YVZWYtTLrpYwHJRMcktW2l9hB68TkFUuTc0f0+sdw4nW5l2JtKwssgO/Qn906xFOwyAlwksdzQnXyjRWIJIyhubfWIsb3hYJUGAdnvuw3aOUPfcIC4dJOxDWpyt0jxZUVENmqxA0pT2hGnGKFD++ogjBcRUl2YVen52gzhYbghljk8ISPEEgE1vGsmT3V2IG9if3rC2ZisQolpgA0JBP0I/YjZBnkArvWpHh8yLDm0Bwf3YQ1yUdRjN4rVsgbpb0tEqcRLIu297esKEImklQyZebgjpckekGS0O4UkDmKj1b2gHxqOoRLE3/uM5M9ISXyt8vInXZzAOESlC5qgpICsqmcuCzE9CwiHESiz5SQefztCjEzWmorVikDSuU38o3Hi5AgHuE7cN/CPpPFlBTpUQk7X6QUrjK8wAUSBz89qWtCOXg1A5ipuhf8AenpE3hNSczG0C2JCb7i/OczefOK8UlZIQyTXLVywDkjrV7Ec42m4gJWT4VE1Jyip571+u8Dz1tV6er7PAszEBKnzP+7dIYqXX0m+a25ZcRxs5QnxMwvZtakwpn8MzFypuQHnqqB5/aAgElIPU0MKsX2jmqUSnKkbUPuY3D4bIP6BU7zwR6tzoGKmyAS4UE/9r+mtaQixWJQpXgEx7AVryKiQKbxa+LIlS0gmVnINHWE02BCnuRanOjRVcTJCiSpCECjkFwxYM7sou2kT4FHZv9+U9BtiLJk4rdBQgBqFIcnl4RfziWRwhDOX5JKkpvrflEisDKMwlKFUFyyG3DMPdr6wXInJSAxItRwRcCutHtyilnIFJFC/7oLh+zRWnOJktI0Bdz6PWAMbhe6STMNDbLY8wXqOghhj+JSwSQVkAUKixcbECla+cVDi3ElTVgkktZ/zh+BcrmydROfKqLqMsLOSlJKvIQNLmkvWB0K8ETyEDuydYo4AWZGH1HnBEhayFMRlJrC7tFMZaQGZNtL0tEXDpqswa2r/AL842GH72YlOmrdflp5wkJxycidRoJYUJNw+YoZEECoruGqeTm/kI9Cg69P6SXL2rX+nTlDFeDTMqAyksQHvV1B2Z0pBLa12iTF4TMSnycda+0L81bjWQ1qBJxVQ1GYBq2GrxYcNOOUrcpSlSFWdhmAPsTCDFJS4Ipf1J8MWPhWDUpE0M6QjzLFx1vE+cqADBx3cdcKn/dChmfMwqzWrqPhMQhhi5SywdS0KrYq8SCObg+seYKT3akEWyi1vDX3BBrsYiTw2aZk5bu4StIG6VBYodSA37eILBY79v96jzOlTsKmYgpIqw9P39I5fxbCKTNIADuwzD5VDxdOCcYC0oWgkgp+8fr5Whd2sw6wBNQ5f4mIptekef4RnxZeDf5glNblbxMlIT40A0D2qenrAf26WmmUpT0+UbrlzVVzGm/yLX8oGnSirwk592DER7CAe5iCpPU0xXEJYqBSBpcgTC6VEbjQXgg4VL+JB679TGs0S0ANmFnD0HSHgqNL3BbWzPUYSYm5cWt+wf7wNi+FksUr7si+X6EmlYJOKQblTC/6xqrEg1TTS0cHcG/xALLcXDhoBYqqYJHDVN4RbY/mY3M17geX7pBScWcoSBlBH4gLmnOCbJkghVMClS1ghgRpV29nEFYfN98Nzce0Ed6zNc3G23OBsROXUMC4cHaz/ADHvAWW9od0IajhSWBzCrtpTdviqeUAzcJMqzkJ2qN7KqOhEDCesjYjWJpmKUoDMH0dvnvGhWHe5oyA6keLxywks42cAdaC8KpM+cgV8WxKfUg71hhMKFFnUWq1hW1XjTuw5IlqpQs7dIclKKqc4PcjwGKU475IYVf8AFs6R5UhhjcSGJCednApTVwWtAmCnyzmC1MlqDKCQdbih0gHiPEF0AfIkUCgCX0LkPWN8vm/VQedCZJxKT8VawbMSlQBASOt/brCHv1LOg5n6nyifBzphm5Uhydqgbmtoc2I9iCHvqQYzFEEgAnm0QIWdh6Aw5xYKgQupJZgqpPIFvnChUhO59R9DDsbAjqYWYGdEx3Ep88/yZZCSaqWQwqCGdCTlqdK6GPJHD5i0spcqZVmKwWLkEoTlpTUVNqwhxmOnUC1FWoBq22nkzQOONqlJ8MsEl3UpJaxsCPnaIhiavSBPXbMqf1S0zeErMspCUpDWIIfQOWDOXqSzQsx+HRJkTE5c0zwlGVCstSx8SmehdxqmA0dq5q0BBZKR8IQl2u1HDCtmhficapVZi3cnStBepJbShEEmJwfVJ3zq2xNZWHzVUBlHkk+UJsch5iiAAIsuGxBUAAXSwYCp6ANVv20bq4PKXmKgpJpU6F1E6tUWAttD0ycCS0nyY+Y9Mr2FwpUCAHLe28FSZQHhdyPiOg84IxhZOSQ7m7W9fpGyOHJBSFqUKOQKvuOptbWNOS9mYuHj84FiZ7ABJISPVVdfR/N4P7NqJXNUq1EvprrpT6QfgeDKWUFKUtqSQGrTxbDbluYeSuEISC7O9UlJYvdVi7MGaJc3iUClP3uOTC3LlAPCipTnFSGUQHb47Xv5XvEScYJjOQ6nuyS16D89IaYiUpIyqAy6EAVYHlRreYtC1GHSll0ZRAY6VUHGaySW9vOdGBFxhUyGdhsxAJJBLgnYEHTkD7xbuGgBNGL23/DbyPoYRpWFEHKXNQ4FibFKq7X/AEhnw9OQElm+rlmbnCPEElaMxRN0SlJBJqB931ykeVObDznwszKQXVlAFrtzJ6e9oEmYt8ySfEBYf+J6eceSV1cgUvuxbUaW3hJUkbnRrg0KQqhSlJdyPxE0LNYuTXV94sGEnBaWNjccx/aK1hyAGUBYUoXY1p6HqN3gzB4qyVF+hqWZ1das2tojzYy2/eMFVFnE8KUKUACz3ahF9Bz83hLiClJfKC39OU9A5f5Rc8XjshLjNKUWZTeE1LHZJ0OhhNxTBy1kKRkSNiSSlrlhqK9YqwZToNFZATsROcSh7AHUF3bSI1FCyXk+YDX82hhieDEAOUmrkhQ5f08tYgkyXrmWpjaoA5ktbRuUUhlqxElXPcBXg0EMgF+nlHqMAWYqty00oYOUcwJAOUGrCxD+YiWRIzSyCSSC7l3A6AHpXe7xvmkCKABMUiSgc40WCokAeEigc0PMD8xD1SE5WSlNqqr6gMKwAqbkuAeo8qP841ct+0KgNGCfYZiSX62V50LHePCtIuSX0b6enrGs7EhSnKQ5NS5c9a1NrQLMmMXruCL9IeAW7gNQ6jEykoWEzBkBAPMDcjTzrE02bJCSEqz9U87ivKFKQ4q3J4JwRIJFQGb4R1uRGMnvcy/hBe7GaiiOeusaTpac1FuXfz8i3zgpaZa11IzFyWpfZAvApkCWXck6pIH6/WGAzm6ms/Cd54vCDalH6AXjJ2F7sJJ8YIsQ3k8R4pImEEeA8nb0iJeGWBVXlBgGhZ+0C5tMTLf4dbJ+dYMmKky0+HMxZ9H12sDAUuU4+rx6JTkJcmNIB7M1bmuO4ik5UpsBdq83d/ygELRygwYVAV4iAP3tEE2QkH4k+sNTiNCZbmT/AOKBJASiYUgGpAerkMQSLt0iCThZ891CWspa5t0B+nW8HHBIBDKzKN3cNyAaIMUAk0d3bN9ARBKy/wBonqHCSLYxdPzILNalC49REsjCurx0cA6Wdr73icyioDlG4klwgXatfnzraNLxS4tyaTjAkEJCSqofUHZhpE0nGBRAU4JNGNDtQgl4Dw+B7tWZ21IIvyhpJlE3Ja6lGgpS/m9IQ/AbEYqudHUzAy5bkgZjcJ1LXfyY/wB4a4PCpcGZlazEhgHuQXOl63MCYaehOZlJdIZ9WZ6CmxsBG8vjCG8JKSLak0qSD9HES5ObXVxg4qO9x4mcLAlgaFRCb0DAaMCK8oHnY9WfxPLSWCSDdia+Gpube8KUYqqVTDzYMb0HLQ18qNBmIVLmUCQoVLORQAP0p+e8T+UFO/38TAfjC5syZkckFGgULUvQXf52gPiWNWkHKoZmFAM1GAu1sz/pEDISCxVlT92tHsxFxceUCJ4goKylQVoAQ40L3oeYhiYvcCdyrVxng+IkoBUwUamgHtsKRvLxIA02YagB7G5ELJfEQzEJOvwg0Z9vf5xFgcQ4OZkpB8JADpI1Y2ppaNOHs1F2I1mTxt1LgHYPzBuxiSTiaAVdnJIFNzo/72jUYZSgMtelQTsafrGyczB5TKsdXPIB9gevsvVTWxkQzDYsEUU9G8O/m7bweMQ4KmFGBYsOR6e0JVrcksQtTMD8NGL01O35xrh8VlVWitqjML00MKOK9iYCRDkY9aVELTmRULIoooL1Z2LW/OMRw1JSpclWcA1BYqALEKy6p9wx2aIsSuStlKXlJcJYVersdqP+xC2dhcy7jvQPiSWJBOik+XLeNVft9odXsSwyDMDBSZa0s4YV/fOGMmYlDZZYBpyDNXlCPg/FlUlziJlSxNFvYpzAMFhtbw7xMgLBMtT/ANJooWp6184myqVNGEtSf7L3rhmJq6TV/JjCfEcCmsUJxCUy7sASSz+zRNw3F5UzFeIEgpSD0JJHIJI/3CNEYorSxBKkjMCK2JBDuT8Pi/7YxPMQmv3+ZhX4RDL4NiZYAUrOHBT4iPZidrxIULV8cvxBhUVqLhJ6G0OsfMAVc5sqSxB+8lKqb1L23iL7asjRWlB8997RR5zsLIH+pKcfGI8TwRDu5CqPSz8vrSJEyBapG/5UvDRCkBwseJVzYnViB+6QDKw0pBOUqtQupTBtwbdYYMxI3fyi2IirFI8XwU2YH0e7QLjMQQ+YhhYDX10oYs0rDy5wIe4en6666GE2N4PcZy4IBdJItSpIau0PxZUJpos66iYYwmlQ9G94ln4pSRU0P7rrrBCeGrPwjLzf6/vSB8ThJiWzZaEtUOekVAoTB9QHUHlzyHId+tdPS0TTOK94AlRfTzbnEc5QBId/DQUfnamkCG46bFukM4K2yIDMQahS2yhiAxsYGUo0bbSJUMq1hTfr1iAyDmUzv09KwS0O5gebIQCKqAVdqejnlzgRWDc3H+5onTIUD4iSb0DCNsj7+8MDV0YQcAQqXJC7pGbb9N4KRKlJYqmAn7yAS7ahyL8qwrUtZAGZhs9+vtE2HCHoAprwtlNdz1hkU6HcL4hxKWUhEtBSAq7Cuwc3a7wNh5CxbwhgH5HV/WkbrnBIoAGsKeVAPaNJ2KUpTsPfyG123gVFCgP5nWLsmEiXlAKy5JZzUFtD6j084zFmYSkAeHYDKd6h21gVM5bNfQAK9bAAmsETQSHOY180nl8/KMqjucRYkiJQJdgaalmGrgByQzaWjyXhnDgBLUAUSau/pfq0QypK75SCSwBfzdoKwqVOQsdH/XoWMCxr3gKLOxBsWWzZnAV8IomnNr2brG/eF2oMrV5Goci9/eC1pBIGYnqo78qHrEKcOcynLF3IIv8ANxSM5CtwSpvULThkFu8W+opV9n1H5mIJeFSk5hMBQxJBuAHJbnenSIRJq41qwpbYHV4mkYmWFDMCKEFy2/kdYCiOjcMsPcVDJHEElwyQDfwlyb110HSBzjErUyUglrPo5alOdzaNMPxhKaJBSHYsLirX1peNMNiUBYLjUOWfn1P5xgx1eoXMHVwsYmZmYhSKMADTa976wdLxawoChGppyL5ojVi0Zc1V6AKFhux6X1gDBYoOWdQeoNOd7EQopyF1Occa3HWK4nKQoDU0c8nrSPc8uaEskfiDEg2q1d/VoXlCF1ITz6dD9N4jRg1u6V+EM3RqBnrf3hYxrWjRmDkdieYvhQqkLJc5kk/d5vt+3iuz1z5SiVHNoKtaxeLlILm5KgKVA6V+kacWwrAEBKq6UL6/nprDsXiOJ4tuLfED8okw/aKWoZJ4IUaZmY8q8jzEMZs6aC2dSgBmCgSCNnNFJLe3KEmK4YmY5zWqxDEE0+cacLx5l+FbzEPQhyUtoRdSWakPbEhFp/H/ACAuQg0/8/8AZecJi+9dMwqzhILq/ErK4cMdWrtDDhkkhcsP+EdUkZVWNaE++kKMNxLDmR8Sszs7EO3X5gsWgrhuJyJUoFNQQkkmpI8ag7WSWatVCseVkU0dVLFArW4Tjm76a/iJUWerMaABoyXkUly1NWA94mXiQ6TTxISpTF9MrsP9IMDqnJUGLbXFeu8JoxbKKkZKHIIBcMCoCvLmYGxMlC6oUXsLOKXD6javWPcUhDnLQ9bCjEh7WgeWzZgPF95/c5iT6Q5R7iQuu7heN4h3ElCQHJfOVE2JYWa3iYaaXEKl45agMs1yAXBqGJF3JO1K3ifEWBVV1ZgSDRxSjlvaxiNaJjBIYAOC/wAiUmjw5AoG+4LZOYo6rqTpls1aEUdhzeoJ6UgTESSlKiVBRaoSXYnrQ3B9b3O2IRlSAsUamrn8IH3jWwjMXKZLgl2DpIJe1CA50gl7EFQSNSGYlBKUhC3epIYF2ZjRnreA8XgVZ/huGJy2o9/pE02QsgFCSVNdJIUGuM1CA7QLPmzjKTLUTRRdYJcuDfdn2frFCA+xnKgbcGGCUoEEvTUVcWoSxH5XiTESVCUSLg1DeehLtvBQ4lLXLTLLpsCToQdFBxU1+kErxKUy1ZVBSdAGFeu99BBF3B2PebwU9RApFC9bnQ86Vt5R4pGWhPOr/QGCVYtKlAqIcGgULdCb6WiRfDO88WX0r7vD+QH9WoHlG4vRgQkupWZ7XjWWoB6KBp9IyMgwSe426ahJ0KHIfM7axk7iqQAk7swA9HtGRkEuIMdw2yMnU0TjbZUMm7EEkj6QTMxRCSQCDoDVtYyMgGUXK8TE9mTYVbkOUJJGrXNNTSDsQhKC3eSzYugkiznQVbY/WPIyAbGLh/OaHiQlnMlFAKFiB5MdXgPFcaQsgkAcwWbyCbWreMjI3DgRtnuT5srIBUzDY5Cl1Lghq00vezj9NIhxQCzQBhVkto/OtusZGQTYwhsTAeY3BJstL/CoC5vTnagjdOLTLLN7F/eMjIJBy0Yhjx3Jk8ScfECPw6ac4Am4lJ/pbb9/WMjIauJQYRyEqCZJJ4jMTRKyH2I/uR7QwOPKwHdThidyGePYyF5cajdTsb9iNcClOUVIUrR9INlS0VSHSxdRUX0r06VjIyPMyD9+8qU0BB8cmWXy/EGqxqLhz6QBKwaVG2UFhS52HL9YyMg1tRQmGiNia4XCqXOYKTlNCHokAX5ZQ5/OH2IwyipPdkmWE5UjXKHBfdROYlt4yMhXinKmLwi5OJBICClwlRYsaAhLUqGoa6QJiU1ylKQAaEu7aFg3LUxkZE2N+TVDcak6MQUgZiFE2uwA8j7xsuSTUJSQU6ZXbq3tcRkZGv6diSsLkM3D5zlyF2uTezkFuVaF43KWKiwroCNmDE9I8jI5WJ1+/uoqtGazlpIql3Zgq7imlAAdYhnOoFLqNU0AAd1MAA+Z7V/WMjIYNC4LCjQmmH4niZCFScye6U7pCcrPVx4XKt3PpqLNkFYSsrlgOKKmAFiLAN8WjHXyjIyKsXE+qu4zCpZTZ6kM6XkOVK5RJNQJiSdnZ7Rk2ShgTNkUZRZbPUAulnB615R7GRWEWxqK5m5Dh8KFJJEyVlpmeZu3I0DsaBmO0ChEoXb/AGcoyMjmHqIEarauf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" name="AutoShape 23" descr="data:image/jpeg;base64,/9j/4AAQSkZJRgABAQAAAQABAAD/2wCEAAkGBxMSEhUUExQWFRQXFxwYGBgYGB8cHxwfGhwaGhgZHRgZHSggHRolHBgaIjEhJSwrLi4uHCAzODMsNygtLiwBCgoKDg0OGxAQGzQkICY0NDcsLCwsNCw0NCwsLC00LCwsLCwsLCwsLCwsLCwsNCw0LCwsLCwsLCwsLDQsLCwsLP/AABEIAKgBLAMBIgACEQEDEQH/xAAbAAACAgMBAAAAAAAAAAAAAAAEBQMGAAIHAf/EAEEQAAECBAQDBgMGBAUDBQAAAAECEQADITEEEkFRBWFxBhMigZGhMrHBFEJS0eHwByNi8RUkcpKyM4KiQ2PC0vL/xAAaAQADAQEBAQAAAAAAAAAAAAACAwQBAAUG/8QALREAAgICAgAEBgEFAQEAAAAAAQIAEQMhEjEEEyJBUWFxgcHwkTJCobHRcvH/2gAMAwEAAhEDEQA/ADeATClawQx70hqUJPLmIs2LnU1FKkcqVA6M8UwYlacTNUzKEwKILVNz1/WLZgF94pj4Qak+QPnf5x8gwN0J77fGVbsZjVS1zUZsozAW5kX/ADgr+JmJUrCofxNMSoHWyg3uIE4QO5x8xI8Q7w1GviNadekMe38sLwi1BAGUpL2uoA0dj8W2sUK5DgXMyLu5U+2mKTNxEuYn78mWo9WY11tA3EpI+3TkJqMxbSimNtLwNxiQMmHXmcqlAHllJDe8RLmBOIzElsqTqT8CTFQ2PsYpdGK0O7kekFiYaMKawHMma6XgiVOSwJ5NDyPlEGWn+G2OUnGS2AYuLbpNDytHSeNImd5LmZ2PepYMwatb0jl3YecUYuUQHOazciPrHWePT1lEsqRTvEmg9rnf9YQ2wRGDTCa9pZ6lYOecr+AvU0oDbLzO1o4vh1HvOekdu7RYT/K4k5SCUKLufwJIBaOJyEfzAILICD6p2GuOp0CfxxasHiEryqK5Ycs7MgBmJDWvVo97AYdJ4fijTM6XfYV+kbcRwYEieMgP8hCnZ/8A06NqKa8oW9gVKThcV+FkA1tVTQOJyb5b7/MN1H9vy/Ev3ZRIOBmJIYvNDb3hb2D4Yj7Etw5MzXll94cdkEPg1uXzKme8adi5LYVY/wDc/KL8aghL+Eidq5/WP58kEENU7U6PHP8A+HvDWxM93OVxe/j19I6S2sVHscB9pxLC6j/yh2RbdYrG3oaPVzgMUkbyz/yis8RwwPFpBBILK9knWLLOlf5pCm/9Mj3hJxBCf8Tw5tRXrlhfiBYH/oQ8Bon/AMmPeJYZBQcwsDX6vHOuA5kIW9B3c0j1FBQ3IEdPxISUl9jzjm+Glq7tRCmAlrLf95DBq3DxN44UykR3hD6WBnv8L+GGZhQSnw51V3oKDn1i0Y3BpByhTPzr57CEP8MJyhgmdhmUR7D900h0MCrvklHieqiqvmSbwAReApbJO5rE+YbPUDk4FKJkgKGZTrJPILWb7xQ/4gz3w+FQGp3tGZvENdYv+KXlUE0BCFdfimEsCWvrHMu1aU91hhlHwKJN3ZZbo0JsK/AfvX/I6iV5H97/AOxR2YUTipYQzuRVtjvSLrgZKFKIXNYv90a6pZ6jX1tFa7F4NK8YApIUMpo39JrHRcNwfD1LJKgSCOgzV5VEIz7yUIeFuKbnOOLLIxbBRUP5ddbAi5O8P8Nil+NSU5h4QXrcpF7V+kATcIpXEwihYi9XygmpFbBosi8TLlLyZbLQWZIchQJfSwAHzhOYiwJQG43GHDAFElSQSAmgRQO4BBVenSFnaicFJ8IYAE33Lnz5Q64dj1LUpaQMpYEKIegpQcjpFe4upKpSiB91zye0DyHEAfGcu2JMVYziJm4eVKcgIQwGYB3uw1s/UQgCly3SleUHYkOCVXbT84O/w9RCSxcijVNv7Xgbi8mYqUWlA5SDnBduWlNIoxsCauSujDqLsRNlhOYjxHMPDUBiw9amkBT5qSXSRQFqX6iux/OIgnMgNQg0LsTU+pr+6xCMMakl2u5vzZovVAPeStZ3CxNsKvqRE4kgPUjzgOdmCaFABLgD31oOUQMs1BB6f3juF+87rRnUsST9pmAFJCpYLtske9Lw54YsskEk3I9TT0D6NCXiMlSMQkn70tRbyVT5QVgMWrvEJNvEL2YA7bmPCbQsz06sagnDG/xKYCkqd6AtdIL2+kGdsJijhpwCfCA5cvUNbajQNOXl4mkoZLhP/FvpDvtJglTJMyoUChWj6HmNQIbY9J+kxva/hOWYlIOHkKAD+N25EMT5RDPkfzEWDy0mg2S3rSDlywcDLULicpPqkHrC9aznlH+lq1fxKGseihu/vJz3ApqGUQNDBMmSHeB5yxmO+0FYFTh1Mk9YcbqKJAMfdiHGMktfOL86R2PtAsokpKxXOKU3BjiPZiYU4yUQSCJot/qjs3bTFD7OndwztWxNIwHijmcw5ZEhnG8PmlzxYFJFD/RHBcn8wXjuWGxBnSlufumooLXrvHDpgImCFPk5tyHvCxKVBBnVcDgT9mnsa/ZUGrm8owj/AIfYdSsLjA9GTRtiTeH3AETFYebU1wqTyYBYA6UhP/DdZEjGUplGvXTWNxAa+/5msTv7fiXnsVLbCncqVG/ZdLSVj/3PyjOxszNhT/qUI37NH+Qpvxn6R6eKuK/SQ5P6m+sfRUuy6SMViNnP/KLZFM7M4kfbMQl/xU38UHkIDLBxj0tLHiie/lt+Ewn4hIfGyC4cZ/dKYPxONCcTLBF0K5+whfOxIVj5XQ+4AifMyt6b3Y/EZiDDdexlmCaN1inSOEJyKNj3ai4LXWoV8mEXJ6HzirSpjoVUj+Sq3+tQ1DQfiQur+cHCWF1Bf4YYQfYwT+NX00i0KlnvQRQN+UV/+GRBwQp99X0ixT5vjDVoYzBXkqZua/NaU2cy5yXctJUW3cTC9esc47aTGThaENK+a1sY6NhsOZi3KqDDlmNQcqtq6xSO34Pd4VO0lh6ufnHkYzbcv32notoUP3uA9gcisU63KcptVtPnSL6O6StfdtTMR/tQLE7v71isfwjAGIm7iUdNymL/ADJWZZUAM2ZbnzQLClhvBZVvfzgY2A18pzzhc8HiKlrcJc1TQ/ARbQbwZxtImqV3f4wARsxNCHrrvBXZmSZvEJoJsFVDCwA5w+xXB0BSU5qKmKsCGAQWFaX1iXIrGmHUezLZUygYPiYkqImJUSFEKL0dqUoXcXeCk415SsoBBo5FmtUGj19IseO7LyRJmFWZSjmI0O4L7WiiLlzJKyMi2dgNw4YCl2LON47ir/WLUlRQOpcMJwtZTnzLBIYjKU0oxBFw30pAGNnym7tL5nAIUQklg9XYega0H4LjImyj4yhhVLgW6h3cgUEVPFylqBeYyszpSoNQhyXP1fa5qrElt6tRwcr1uJ+I4TuSgFCS4ChWpep+b6NSI0SpZSc2bd8pu1at7RYeJ9n1IkiYACUgEl2JDOpwRRi56A7wvwmAXNClBvC5NfQEG4IBJrbSseguUFbv7yc4zfUWypCSEhLlWUOwDdT+sS4fCkAsNTt9YYyJSSXCETABaiXZz4T0AtuKQqTJCboTfUgNyqILkWhFQN1Oq8WlpGMw+eoOYEV1DDnc2jbhclIWE3KFmrgMFMbc2bVoD7VkKXKJIIExv9zO/KnKDODYYpIUohymzvUE+1TEBAMZRC3FXaJhxCSpIYHKPNyDWLDPw+ZCgTox5uIrPbAviJKipgBfooba1iwJVmdyRt0YfvSE5mFAxgHpE5bLmf5NaTcTgf8AxIhUCCpHI/V/rDlMoCVikk1StLf7lA/SEObxJj1sW7/faSv2J5iEkKPWDZKbRrjE+NVGqfKCcNLtDCbURTdme8Nm5J4VsoH3eOu9rMd3uFJoahhyrV3NbescdCgJn6R1Ljkwrwr6ZQp/IHSJszldexjlAJB+EsOAlFcoMohJlpYFjUpvXnHD8YSFiOzcAVmkgOf+lLr1caaUjjnEgUzVDZR9iY3HuplbM6d2Fnq7qY5BfD7bKWG/WE/YHMZWN0AR6/F+US9jcYcpSwH+XUHdqd4rb/VAPYWcycWDQFH/ANmjOZqvhf8AmaV2ftLp2AxZODn1qla2r/SIh7D8TJws0k2Wk+pELuwKgcLiQSXK1Ch/pgLsStsJOcucyG/3Q4ZyiqR7AxTYwWYfEidTxU0MY5j2XxZ+2zWNSpTepPyi/wCKnEV/KOc9kJgXjpv+pe252+kd4jKXfUDAgCGWriiwcVKZwMij89RpEABTjJAsc59ChEa42aRi5YH4FO+l3EC4qaVYySQT/wBRn/7ExH5gL8j3coVdV8pdZ2IVkWwsFP77xVeEzDlJCh/0SWI3mKDe8OeIKAlL3CVH2J25xVeBlRylgr+SSfKad9Yfm8RbiLwYxwMd/wALFk4LQNMV8kxap6WL6MST0ii/wwxn+VUkA/8AUJpzCfyi0Y3FMhRYsEl9GDX6RXj8Qi4gD7SfNjJympX8Is94Ck+I4amx8P5n5xS+3ebJhTRu5HzVT2iycOxPiVuMJSv9KT+xFc7cTgU4ZgzSQD6qjzsLWQP32l2QVcL/AIWzRLmTlKUEukJtzHpFxmY8gkggghZpU/EeYa0Vj+E8lJViDR/AOlzaLljeGSlPcKJNRWrlvDWtOUPdXItTJgyg0ZVOyKBLxM5alABQVS11Jawt6xYMdxJCVSyJifCVOWJZwzW5xUOCKBXMSsFSmISz6k1YfKJcNwxJmPMCh8b5tQnL4Q9Hs/UxF5jAcZQV5NyMbY3iSZmYmYSgAs7VLGp26Qo4pPlrEsFbgqBcMRQDQP8ALyhkrD/yVMQDlFAQNhYOP2YqeJ4flKQ6iCS5YD0DEMLc2hS72THqtLqQ8bwIqoKzE2qCANK63tp6woCO6VmzFRZSbu1CHBB9vnDTupmfLlJQk/depI8IIZgyQS3MGkNeJcKaUo0LJcAFnJUAA77El4oXLwpTu/8AUR5TMSRoxFMx8qdLKZjggKZiWLgga38q1iTs1Nkow570pzAUBUHUo2GUNSl7ARtxrhEuZLzymHhBJDkEFtVWNdH6QjwvAFrloUgKch7gBjVJDlmblDlGJsdE0Lnccqt7STieNSstQsAHAD01pWn7MKlLSdz++sSqwCkqPjHh3IctsK+kNcNhVlIOdA6D3tFNpjGjBXG+VvV3L9x3xyEqBGZCxM8gw1HOGCZU3MCzJbp+RdmjncjtKgKqMp0P0yvWG6u1SinwKfZ/y68zHnHDlAqpUCD1LJ2i4amYuXZ8qqHU0b5GGkkMKBnZz5D3pFNR2qWSAo11JDb6E9bPB+D7QKNAKmju/lC3Rx2JoQldSncV8E7GJuMx9l3HrFfaoh1xqee/xCrZgQR5pOnSEmb5x6uEen9+EleNcYgZydCXFdwDE0hmhfxFZplo6U/8Q/vEvDpagHzXggPREOfXPMSppr9D7R1KQhU3Bpy3MpNzyG0cr4goBY3IFo6L2W4qPs8sHQEN0LCsReKPFVYyjEZYOBpKJaQ7qCEpO1H9o5FxtZE5b3zq/wCRjqv21KQbGmhp0r+kco7QTgZ8xtVE+pjPCZObV8ITgbMtfYjEqJIFR3agxDairsbP7xt/D5RfEOR8Dt0eN+wkzLJVmlEnM75bhrOQ2h9Y07IYdcmbO71CgFJpRxcbcox8gUv8p3YjHsHiQJOJSQ4zPZ7pI+kL+yM8DDYhOvhL+cGdl+8RMxR7tYSpRyhixqp9Gs0LuxeBmETkKQpJIDFubwJyLTb6r/M7XK508TXFK03eOYdnZpTxJYdnWsfPXyi5cP4uFOhYWhQGov0P7vHO+ET0p4moqPh7xf8A8vaCDcw30govEGXrHK/zCSznKX8wecQJURiELYt3hDDkhEPZc4aAMRp5jbpCfiACJkutSpRSDRxlQHfaj+cSqBsg+0Pl7Rzj5wMlbbKr6tr0ipcNnKGVgD/KPpm86vrB03FgSlBZqXQkHdtxRi8e9nsOQkKyF8hRbXMo18m9oFiSDc1aAkH8MsfkkTASEkL9XAH0izcRxZMtQ+IqSql9DSKj2CwBV34NGVTlVWkWmfgFGWpNLECtS4OrUhuXzC5rqBSg2YgwhPeTgpnTIZq0ZKd+kK+2SQqXIU5pLQP+W8WThnZ2a0xc1QTnRlAu1ntQJDRVu28vusks1KUpDu29WeHYkIcGprupBoxt/DZCyJndqykKS9ASaEh3+jQ54n9oCwFKSARRwA1zsW6xX+xU6aiUoy8gBVUqBNhdwb12hquXi1ORNAo6fC9g9XsejwORgW42e/jqKVT3F3BpmUzFTA4DioBrX+qlrtHq0BRSdBLWokkqfIxFzQljqIV9xMlyioJSa1AAc0JYOnZ7GGGJ7RJUlIMlSAqWqXWr5ynxOC7ivrAFAeo1Tx7lj4bwyVMkBSE5SQm4Bq4LVYs49IrvHUIE5DMjIk6UT8TuGYn50gidxRapYRLBsAFEHawAd7X5wo4pge8CPEStWV0mhBzEKY8kAqc7dGIUaHUJSRvuN+DcQlS8MpRlqKiApayGGZYAYVNAwAfQdYXY/jySkp7lKUulzmzEM9KjK5Fz+sT8QnFKMspKkpFk5SApmdQd9SKU8oAVPUgp75OSuVVC7nV7NyqKdYHs3UMUfeDjEZpa/iaoDkMASVU2v6NHvAcWlOGlpU5/lpYNalA2n6RHxNImKUkZVd4lnSz0dhTV1vVrcoDwqDipIKkJlpCRnU3iUoeFSQdEuCK30pWG8A6b6v8AfzGaUitwTiUxK0kS9VOTa/4SzmnJogxckpygS28I23MOp/EkywhABGUCofxeTfWIOJ8XStdnygJqlT76HnDUZhQC6in8s7LQTDcOkkulYJFn/LSCZKUoPhLvp8j4torknAqB+Ijpy6GDZZULrfSoZvOKHx3/AHXEK4PYjubw1Uw5lKbmk+jgROcPMljwrL7ktbUFoRHELluTMSaHVjTQHSNkLVMJeYCNgSSfUwk4m9zr6Rq5gup5icD4S5eYq5qwDhy73/esJvsUw0AJ9YsciXkdlO5epV5UBLwZhp5+I0e31NRflDRlZRrcWUDalfxksulwQciQRzAYmC8Orw1jzjCgqYCGtpu/KMkuEwYJKCTuByqAcUHiHT84c4HjKJUhKTVWYsHAIfW7tWEvGbpPL5E/nA60p7vNrmAPQ/q8a2JXUBoQbcskntEFTAgKKUkOrMEkBg5DGrgCGcjtLKSPCCNMxSkVGvgbT6xz3ETBmYXGtbBntEkrGMklSQtL7VGhKeoIvzgW8ChGoxcu6MvmG7YqWpWVNhS1xTld39YOk9p5ilO1iEkFXQk+/L5xz3h+XMwUaBiXqau/oqkW7BI8VxubakhhyYxJ4jwuFDpZ3KXSTi0LUHUpKgwIHMG1Kk1/K0aYuYtIOQKSxZ9dKvs3UQBIQcyfw6Xo40Olj0gfgxVNkzkqWolOIWAVGpFU19BbX0jzhhFWI4bkHE+JplJ7xWYljY0odXu4ipYWfKVOzpEwOSagE76GLl2iwPhFmBA60B1prCvCI7tJTRiQVMkOdq3j0cBQYtDcQ7ENUsWBxyCEl7sDzZr+/rE/GXWZakAFSSQw0FGqfPWK/wDaQli7Vdvp/aDjxlC3chLUt7xJwYNaiEGB0YZi0oA8dAGehL9K11vFgwmKTKlFafFShZqNbr+2ijcXxJnJyoUzBJaujvpq/wA4OwXGSJSUqV8II+JqsWALEmCCsKPvO0TUK7C4h5s/MCjMQQNVMSDpzF94ts2en4q7/v0jmmBnIkLMwFlkv4VEDpUF6eVN4bTu2Cg4JJcOB4WFXFRo+0NYE6AgFgNmWtHESt6EMKUP0pHPu3a3nKJagAG9nNG0eGGA7VzXcrzgkHTL03Pm8VjtfjTOmFSMpF1P4TZt9PpB4EbzdziylTUuHYWcDIqx8RpzpXlpFrnYoivdhLg1odKBuZ6Rx/s5xJUuiZiSMzqSHBpcAnlHQMP2jSmWnPmyqexSrqxBO46PGZMbY3JA7jUFgT0YUuUeIjMcpUKkE6MSAzgX0EAcLwU1PhCQGIFAD8PhU6tLe8O8JxzDzLKykeXv1+Uef4tKSF5SD94FVg7v+fnaEs4ox/mEaIi/GYyZKYpKimt6tvXaA1dogZstYSFqSlQKiwLqIDg3fKFU3IrQweviqFpLlPQs5pRtwziKYmQhc2coBgkoQQCQ5CAokP8A6gPLzgsQBBv2/wDk7IQal9kcdRMGYKZIU6kuCf8AUAC4U9bVYm9SXOxkma6ljMgDwl6ElwXJqXB03jnwwaSxRMIVpnu225OzCNpMrFIUpOQkGj3Fbqyk5nZzSt40p8G/mI2Pb+Iz7V4DDZFzZLIKGIQFPmr4qO9BoIp3BuJ5AuWEqUUrOUpDgAupsrMzkiD+JhJQlMqcHmqyHMAgpZyouVqcBKTtVo34NwFK+8lIqtJ8LqYqf7zM5pra3nWtLjPOKIYt6ZHP4niGCu7cJcPlH3i+upJ0vC7FYybOIUpIJyhNKWDRaEYFUk93PkqWQCRYEtceNJCjWl+UTYLH4ZKcuRctnDEgvz8TMTsA0L80KLCX9IdMe2lPmY+ZMoEm+r19U9KCNgFg+JJett/L9+sOgnDBgQk6OkqLdSHeNnw5olUxL/eDJfWzB/rDPOA0FMaiV3uJil6Zj5sR6C0QJzJLZ8rGn7ME8SkoABE3NozV9KMYWgsCzADSo8qU9YoT1C/xOYWeo3+1MPiSo/L3FYY4TFACqgeQDNyoq0UyZiUkgANzv9fpBSJiW0YW/R9bxj+GsRPmH4QviyAZwWlRY06kE7wVIQ6b+cJcWkskJLh39domk4tSQ3Orw3j6QJKwJNiacaBGQOSwIrA4LoD/AIvlWCcSM1VV5RDiZbJSGZ1U9INToCGqUSYtUB4lak3fnSC+HSwUkqCiGsLm/luY1XI8KGF1F/J6/KCcKoh0sR+v/wCjDHb06ixpodw5RSrxJdvIVrblaLjgZIKVk6oIQSKA7Pc2is4T4Q+oBP8Ab9iGigsIHi+FXhDbnaPL8R6j8JQO5YJOJWJcuWuq0JZRYEHNYgih1grs8tKZs5BrmV3nTMApvmIH4KTMQihzAtUHckgksaOz8424et8eUkgZ5SXbUocfvpEGQAch9/8AMeoAk3aYKlyRQkhVaPYAadBFVnYdRAUCeRAbyJagpF+7TyVKQoCrMRT1YmkUWaZzHKUgHRrnmznQUEN8JlBTURl7uQKBIqSoio86wOvEOzgP7+UbLxEwPmCdxlLfOF2IKhVq/wDjyL67NFqJcU5945OLCkjexdwfX+0B46YVZWYtTLrpYwHJRMcktW2l9hB68TkFUuTc0f0+sdw4nW5l2JtKwssgO/Qn906xFOwyAlwksdzQnXyjRWIJIyhubfWIsb3hYJUGAdnvuw3aOUPfcIC4dJOxDWpyt0jxZUVENmqxA0pT2hGnGKFD++ogjBcRUl2YVen52gzhYbghljk8ISPEEgE1vGsmT3V2IG9if3rC2ZisQolpgA0JBP0I/YjZBnkArvWpHh8yLDm0Bwf3YQ1yUdRjN4rVsgbpb0tEqcRLIu297esKEImklQyZebgjpckekGS0O4UkDmKj1b2gHxqOoRLE3/uM5M9ISXyt8vInXZzAOESlC5qgpICsqmcuCzE9CwiHESiz5SQefztCjEzWmorVikDSuU38o3Hi5AgHuE7cN/CPpPFlBTpUQk7X6QUrjK8wAUSBz89qWtCOXg1A5ipuhf8AenpE3hNSczG0C2JCb7i/OczefOK8UlZIQyTXLVywDkjrV7Ec42m4gJWT4VE1Jyip571+u8Dz1tV6er7PAszEBKnzP+7dIYqXX0m+a25ZcRxs5QnxMwvZtakwpn8MzFypuQHnqqB5/aAgElIPU0MKsX2jmqUSnKkbUPuY3D4bIP6BU7zwR6tzoGKmyAS4UE/9r+mtaQixWJQpXgEx7AVryKiQKbxa+LIlS0gmVnINHWE02BCnuRanOjRVcTJCiSpCECjkFwxYM7sou2kT4FHZv9+U9BtiLJk4rdBQgBqFIcnl4RfziWRwhDOX5JKkpvrflEisDKMwlKFUFyyG3DMPdr6wXInJSAxItRwRcCutHtyilnIFJFC/7oLh+zRWnOJktI0Bdz6PWAMbhe6STMNDbLY8wXqOghhj+JSwSQVkAUKixcbECla+cVDi3ElTVgkktZ/zh+BcrmydROfKqLqMsLOSlJKvIQNLmkvWB0K8ETyEDuydYo4AWZGH1HnBEhayFMRlJrC7tFMZaQGZNtL0tEXDpqswa2r/AL842GH72YlOmrdflp5wkJxycidRoJYUJNw+YoZEECoruGqeTm/kI9Cg69P6SXL2rX+nTlDFeDTMqAyksQHvV1B2Z0pBLa12iTF4TMSnycda+0L81bjWQ1qBJxVQ1GYBq2GrxYcNOOUrcpSlSFWdhmAPsTCDFJS4Ipf1J8MWPhWDUpE0M6QjzLFx1vE+cqADBx3cdcKn/dChmfMwqzWrqPhMQhhi5SywdS0KrYq8SCObg+seYKT3akEWyi1vDX3BBrsYiTw2aZk5bu4StIG6VBYodSA37eILBY79v96jzOlTsKmYgpIqw9P39I5fxbCKTNIADuwzD5VDxdOCcYC0oWgkgp+8fr5Whd2sw6wBNQ5f4mIptekef4RnxZeDf5glNblbxMlIT40A0D2qenrAf26WmmUpT0+UbrlzVVzGm/yLX8oGnSirwk592DER7CAe5iCpPU0xXEJYqBSBpcgTC6VEbjQXgg4VL+JB679TGs0S0ANmFnD0HSHgqNL3BbWzPUYSYm5cWt+wf7wNi+FksUr7si+X6EmlYJOKQblTC/6xqrEg1TTS0cHcG/xALLcXDhoBYqqYJHDVN4RbY/mY3M17geX7pBScWcoSBlBH4gLmnOCbJkghVMClS1ghgRpV29nEFYfN98Nzce0Ed6zNc3G23OBsROXUMC4cHaz/ADHvAWW9od0IajhSWBzCrtpTdviqeUAzcJMqzkJ2qN7KqOhEDCesjYjWJpmKUoDMH0dvnvGhWHe5oyA6keLxywks42cAdaC8KpM+cgV8WxKfUg71hhMKFFnUWq1hW1XjTuw5IlqpQs7dIclKKqc4PcjwGKU475IYVf8AFs6R5UhhjcSGJCednApTVwWtAmCnyzmC1MlqDKCQdbih0gHiPEF0AfIkUCgCX0LkPWN8vm/VQedCZJxKT8VawbMSlQBASOt/brCHv1LOg5n6nyifBzphm5Uhydqgbmtoc2I9iCHvqQYzFEEgAnm0QIWdh6Aw5xYKgQupJZgqpPIFvnChUhO59R9DDsbAjqYWYGdEx3Ep88/yZZCSaqWQwqCGdCTlqdK6GPJHD5i0spcqZVmKwWLkEoTlpTUVNqwhxmOnUC1FWoBq22nkzQOONqlJ8MsEl3UpJaxsCPnaIhiavSBPXbMqf1S0zeErMspCUpDWIIfQOWDOXqSzQsx+HRJkTE5c0zwlGVCstSx8SmehdxqmA0dq5q0BBZKR8IQl2u1HDCtmhficapVZi3cnStBepJbShEEmJwfVJ3zq2xNZWHzVUBlHkk+UJsch5iiAAIsuGxBUAAXSwYCp6ANVv20bq4PKXmKgpJpU6F1E6tUWAttD0ycCS0nyY+Y9Mr2FwpUCAHLe28FSZQHhdyPiOg84IxhZOSQ7m7W9fpGyOHJBSFqUKOQKvuOptbWNOS9mYuHj84FiZ7ABJISPVVdfR/N4P7NqJXNUq1EvprrpT6QfgeDKWUFKUtqSQGrTxbDbluYeSuEISC7O9UlJYvdVi7MGaJc3iUClP3uOTC3LlAPCipTnFSGUQHb47Xv5XvEScYJjOQ6nuyS16D89IaYiUpIyqAy6EAVYHlRreYtC1GHSll0ZRAY6VUHGaySW9vOdGBFxhUyGdhsxAJJBLgnYEHTkD7xbuGgBNGL23/DbyPoYRpWFEHKXNQ4FibFKq7X/AEhnw9OQElm+rlmbnCPEElaMxRN0SlJBJqB931ykeVObDznwszKQXVlAFrtzJ6e9oEmYt8ySfEBYf+J6eceSV1cgUvuxbUaW3hJUkbnRrg0KQqhSlJdyPxE0LNYuTXV94sGEnBaWNjccx/aK1hyAGUBYUoXY1p6HqN3gzB4qyVF+hqWZ1das2tojzYy2/eMFVFnE8KUKUACz3ahF9Bz83hLiClJfKC39OU9A5f5Rc8XjshLjNKUWZTeE1LHZJ0OhhNxTBy1kKRkSNiSSlrlhqK9YqwZToNFZATsROcSh7AHUF3bSI1FCyXk+YDX82hhieDEAOUmrkhQ5f08tYgkyXrmWpjaoA5ktbRuUUhlqxElXPcBXg0EMgF+nlHqMAWYqty00oYOUcwJAOUGrCxD+YiWRIzSyCSSC7l3A6AHpXe7xvmkCKABMUiSgc40WCokAeEigc0PMD8xD1SE5WSlNqqr6gMKwAqbkuAeo8qP841ct+0KgNGCfYZiSX62V50LHePCtIuSX0b6enrGs7EhSnKQ5NS5c9a1NrQLMmMXruCL9IeAW7gNQ6jEykoWEzBkBAPMDcjTzrE02bJCSEqz9U87ivKFKQ4q3J4JwRIJFQGb4R1uRGMnvcy/hBe7GaiiOeusaTpac1FuXfz8i3zgpaZa11IzFyWpfZAvApkCWXck6pIH6/WGAzm6ms/Cd54vCDalH6AXjJ2F7sJJ8YIsQ3k8R4pImEEeA8nb0iJeGWBVXlBgGhZ+0C5tMTLf4dbJ+dYMmKky0+HMxZ9H12sDAUuU4+rx6JTkJcmNIB7M1bmuO4ik5UpsBdq83d/ygELRygwYVAV4iAP3tEE2QkH4k+sNTiNCZbmT/AOKBJASiYUgGpAerkMQSLt0iCThZ891CWspa5t0B+nW8HHBIBDKzKN3cNyAaIMUAk0d3bN9ARBKy/wBonqHCSLYxdPzILNalC49REsjCurx0cA6Wdr73icyioDlG4klwgXatfnzraNLxS4tyaTjAkEJCSqofUHZhpE0nGBRAU4JNGNDtQgl4Dw+B7tWZ21IIvyhpJlE3Ja6lGgpS/m9IQ/AbEYqudHUzAy5bkgZjcJ1LXfyY/wB4a4PCpcGZlazEhgHuQXOl63MCYaehOZlJdIZ9WZ6CmxsBG8vjCG8JKSLak0qSD9HES5ObXVxg4qO9x4mcLAlgaFRCb0DAaMCK8oHnY9WfxPLSWCSDdia+Gpube8KUYqqVTDzYMb0HLQ18qNBmIVLmUCQoVLORQAP0p+e8T+UFO/38TAfjC5syZkckFGgULUvQXf52gPiWNWkHKoZmFAM1GAu1sz/pEDISCxVlT92tHsxFxceUCJ4goKylQVoAQ40L3oeYhiYvcCdyrVxng+IkoBUwUamgHtsKRvLxIA02YagB7G5ELJfEQzEJOvwg0Z9vf5xFgcQ4OZkpB8JADpI1Y2ppaNOHs1F2I1mTxt1LgHYPzBuxiSTiaAVdnJIFNzo/72jUYZSgMtelQTsafrGyczB5TKsdXPIB9gevsvVTWxkQzDYsEUU9G8O/m7bweMQ4KmFGBYsOR6e0JVrcksQtTMD8NGL01O35xrh8VlVWitqjML00MKOK9iYCRDkY9aVELTmRULIoooL1Z2LW/OMRw1JSpclWcA1BYqALEKy6p9wx2aIsSuStlKXlJcJYVersdqP+xC2dhcy7jvQPiSWJBOik+XLeNVft9odXsSwyDMDBSZa0s4YV/fOGMmYlDZZYBpyDNXlCPg/FlUlziJlSxNFvYpzAMFhtbw7xMgLBMtT/ANJooWp6184myqVNGEtSf7L3rhmJq6TV/JjCfEcCmsUJxCUy7sASSz+zRNw3F5UzFeIEgpSD0JJHIJI/3CNEYorSxBKkjMCK2JBDuT8Pi/7YxPMQmv3+ZhX4RDL4NiZYAUrOHBT4iPZidrxIULV8cvxBhUVqLhJ6G0OsfMAVc5sqSxB+8lKqb1L23iL7asjRWlB8997RR5zsLIH+pKcfGI8TwRDu5CqPSz8vrSJEyBapG/5UvDRCkBwseJVzYnViB+6QDKw0pBOUqtQupTBtwbdYYMxI3fyi2IirFI8XwU2YH0e7QLjMQQ+YhhYDX10oYs0rDy5wIe4en6666GE2N4PcZy4IBdJItSpIau0PxZUJpos66iYYwmlQ9G94ln4pSRU0P7rrrBCeGrPwjLzf6/vSB8ThJiWzZaEtUOekVAoTB9QHUHlzyHId+tdPS0TTOK94AlRfTzbnEc5QBId/DQUfnamkCG46bFukM4K2yIDMQahS2yhiAxsYGUo0bbSJUMq1hTfr1iAyDmUzv09KwS0O5gebIQCKqAVdqejnlzgRWDc3H+5onTIUD4iSb0DCNsj7+8MDV0YQcAQqXJC7pGbb9N4KRKlJYqmAn7yAS7ahyL8qwrUtZAGZhs9+vtE2HCHoAprwtlNdz1hkU6HcL4hxKWUhEtBSAq7Cuwc3a7wNh5CxbwhgH5HV/WkbrnBIoAGsKeVAPaNJ2KUpTsPfyG123gVFCgP5nWLsmEiXlAKy5JZzUFtD6j084zFmYSkAeHYDKd6h21gVM5bNfQAK9bAAmsETQSHOY180nl8/KMqjucRYkiJQJdgaalmGrgByQzaWjyXhnDgBLUAUSau/pfq0QypK75SCSwBfzdoKwqVOQsdH/XoWMCxr3gKLOxBsWWzZnAV8IomnNr2brG/eF2oMrV5Goci9/eC1pBIGYnqo78qHrEKcOcynLF3IIv8ANxSM5CtwSpvULThkFu8W+opV9n1H5mIJeFSk5hMBQxJBuAHJbnenSIRJq41qwpbYHV4mkYmWFDMCKEFy2/kdYCiOjcMsPcVDJHEElwyQDfwlyb110HSBzjErUyUglrPo5alOdzaNMPxhKaJBSHYsLirX1peNMNiUBYLjUOWfn1P5xgx1eoXMHVwsYmZmYhSKMADTa976wdLxawoChGppyL5ojVi0Zc1V6AKFhux6X1gDBYoOWdQeoNOd7EQopyF1Occa3HWK4nKQoDU0c8nrSPc8uaEskfiDEg2q1d/VoXlCF1ITz6dD9N4jRg1u6V+EM3RqBnrf3hYxrWjRmDkdieYvhQqkLJc5kk/d5vt+3iuz1z5SiVHNoKtaxeLlILm5KgKVA6V+kacWwrAEBKq6UL6/nprDsXiOJ4tuLfED8okw/aKWoZJ4IUaZmY8q8jzEMZs6aC2dSgBmCgSCNnNFJLe3KEmK4YmY5zWqxDEE0+cacLx5l+FbzEPQhyUtoRdSWakPbEhFp/H/ACAuQg0/8/8AZecJi+9dMwqzhILq/ErK4cMdWrtDDhkkhcsP+EdUkZVWNaE++kKMNxLDmR8Sszs7EO3X5gsWgrhuJyJUoFNQQkkmpI8ag7WSWatVCseVkU0dVLFArW4Tjm76a/iJUWerMaABoyXkUly1NWA94mXiQ6TTxISpTF9MrsP9IMDqnJUGLbXFeu8JoxbKKkZKHIIBcMCoCvLmYGxMlC6oUXsLOKXD6javWPcUhDnLQ9bCjEh7WgeWzZgPF95/c5iT6Q5R7iQuu7heN4h3ElCQHJfOVE2JYWa3iYaaXEKl45agMs1yAXBqGJF3JO1K3ifEWBVV1ZgSDRxSjlvaxiNaJjBIYAOC/wAiUmjw5AoG+4LZOYo6rqTpls1aEUdhzeoJ6UgTESSlKiVBRaoSXYnrQ3B9b3O2IRlSAsUamrn8IH3jWwjMXKZLgl2DpIJe1CA50gl7EFQSNSGYlBKUhC3epIYF2ZjRnreA8XgVZ/huGJy2o9/pE02QsgFCSVNdJIUGuM1CA7QLPmzjKTLUTRRdYJcuDfdn2frFCA+xnKgbcGGCUoEEvTUVcWoSxH5XiTESVCUSLg1DeehLtvBQ4lLXLTLLpsCToQdFBxU1+kErxKUy1ZVBSdAGFeu99BBF3B2PebwU9RApFC9bnQ86Vt5R4pGWhPOr/QGCVYtKlAqIcGgULdCb6WiRfDO88WX0r7vD+QH9WoHlG4vRgQkupWZ7XjWWoB6KBp9IyMgwSe426ahJ0KHIfM7axk7iqQAk7swA9HtGRkEuIMdw2yMnU0TjbZUMm7EEkj6QTMxRCSQCDoDVtYyMgGUXK8TE9mTYVbkOUJJGrXNNTSDsQhKC3eSzYugkiznQVbY/WPIyAbGLh/OaHiQlnMlFAKFiB5MdXgPFcaQsgkAcwWbyCbWreMjI3DgRtnuT5srIBUzDY5Cl1Lghq00vezj9NIhxQCzQBhVkto/OtusZGQTYwhsTAeY3BJstL/CoC5vTnagjdOLTLLN7F/eMjIJBy0Yhjx3Jk8ScfECPw6ac4Am4lJ/pbb9/WMjIauJQYRyEqCZJJ4jMTRKyH2I/uR7QwOPKwHdThidyGePYyF5cajdTsb9iNcClOUVIUrR9INlS0VSHSxdRUX0r06VjIyPMyD9+8qU0BB8cmWXy/EGqxqLhz6QBKwaVG2UFhS52HL9YyMg1tRQmGiNia4XCqXOYKTlNCHokAX5ZQ5/OH2IwyipPdkmWE5UjXKHBfdROYlt4yMhXinKmLwi5OJBICClwlRYsaAhLUqGoa6QJiU1ylKQAaEu7aFg3LUxkZE2N+TVDcak6MQUgZiFE2uwA8j7xsuSTUJSQU6ZXbq3tcRkZGv6diSsLkM3D5zlyF2uTezkFuVaF43KWKiwroCNmDE9I8jI5WJ1+/uoqtGazlpIql3Zgq7imlAAdYhnOoFLqNU0AAd1MAA+Z7V/WMjIYNC4LCjQmmH4niZCFScye6U7pCcrPVx4XKt3PpqLNkFYSsrlgOKKmAFiLAN8WjHXyjIyKsXE+qu4zCpZTZ6kM6XkOVK5RJNQJiSdnZ7Rk2ShgTNkUZRZbPUAulnB615R7GRWEWxqK5m5Dh8KFJJEyVlpmeZu3I0DsaBmO0ChEoXb/AGcoyMjmHqIEarauf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129" y="3643313"/>
            <a:ext cx="5283996" cy="30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" name="28 - Ομάδα"/>
          <p:cNvGrpSpPr>
            <a:grpSpLocks/>
          </p:cNvGrpSpPr>
          <p:nvPr/>
        </p:nvGrpSpPr>
        <p:grpSpPr bwMode="auto">
          <a:xfrm>
            <a:off x="5234897" y="4551363"/>
            <a:ext cx="928687" cy="1409700"/>
            <a:chOff x="1428728" y="4357694"/>
            <a:chExt cx="1083913" cy="1512351"/>
          </a:xfrm>
        </p:grpSpPr>
        <p:pic>
          <p:nvPicPr>
            <p:cNvPr id="24" name="Picture 3" descr="C:\Program Files\Microsoft Office\Media\CntCD1\ClipArt3\j0233174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728" y="4357694"/>
              <a:ext cx="1083913" cy="1512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0" descr="C:\Documents and Settings\Νικόλαος Μπαλκίζας\Local Settings\Temporary Internet files\Content.IE5\J0CU634J\MCj03313680000[1].wm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480" y="4786322"/>
              <a:ext cx="674224" cy="591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21 - Επεξήγηση με στρογγυλεμένο παραλληλόγραμμο"/>
          <p:cNvSpPr/>
          <p:nvPr/>
        </p:nvSpPr>
        <p:spPr>
          <a:xfrm>
            <a:off x="6588224" y="3951061"/>
            <a:ext cx="1285875" cy="714375"/>
          </a:xfrm>
          <a:prstGeom prst="wedgeRoundRectCallout">
            <a:avLst>
              <a:gd name="adj1" fmla="val -97565"/>
              <a:gd name="adj2" fmla="val -3390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41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142875" y="3643313"/>
            <a:ext cx="3429000" cy="30718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1" name="Picture 2" descr="C:\WINDOWS\Web\Wallpaper\Φθινόπωρ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3643313"/>
            <a:ext cx="8834439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22" b="18925"/>
          <a:stretch>
            <a:fillRect/>
          </a:stretch>
        </p:blipFill>
        <p:spPr bwMode="auto">
          <a:xfrm>
            <a:off x="142875" y="214313"/>
            <a:ext cx="8834438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21" descr="C:\Documents and Settings\Νικόλαος Μπαλκίζας\Local Settings\Temporary Internet files\Content.IE5\229UXOJ8\MCj0413534000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4313" y="1500188"/>
            <a:ext cx="2147887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20" descr="C:\Program Files\Microsoft Office\Media\CntCD1\ClipArt4\j0239619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0816" y="1402933"/>
            <a:ext cx="3475038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19 - Εικόνα" descr="tzitzikas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88307">
            <a:off x="7617358" y="-3203359"/>
            <a:ext cx="1377950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9 - Εικόνα" descr="tzitzikas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8099">
            <a:off x="7438664" y="133312"/>
            <a:ext cx="1377950" cy="191135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28 - Ομάδα"/>
          <p:cNvGrpSpPr>
            <a:grpSpLocks/>
          </p:cNvGrpSpPr>
          <p:nvPr/>
        </p:nvGrpSpPr>
        <p:grpSpPr bwMode="auto">
          <a:xfrm>
            <a:off x="5465672" y="1973510"/>
            <a:ext cx="928687" cy="1409700"/>
            <a:chOff x="1428728" y="4357694"/>
            <a:chExt cx="1083913" cy="1512351"/>
          </a:xfrm>
          <a:scene3d>
            <a:camera prst="isometricOffAxis1Right">
              <a:rot lat="21594000" lon="10200000" rev="0"/>
            </a:camera>
            <a:lightRig rig="threePt" dir="t"/>
          </a:scene3d>
        </p:grpSpPr>
        <p:pic>
          <p:nvPicPr>
            <p:cNvPr id="11" name="Picture 3" descr="C:\Program Files\Microsoft Office\Media\CntCD1\ClipArt3\j0233174.wm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728" y="4357694"/>
              <a:ext cx="1083913" cy="1512351"/>
            </a:xfrm>
            <a:prstGeom prst="rect">
              <a:avLst/>
            </a:prstGeom>
            <a:noFill/>
            <a:ln>
              <a:noFill/>
            </a:ln>
            <a:sp3d>
              <a:bevelT prst="relaxedInset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0" descr="C:\Documents and Settings\Νικόλαος Μπαλκίζας\Local Settings\Temporary Internet files\Content.IE5\J0CU634J\MCj03313680000[1].wmf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480" y="4786322"/>
              <a:ext cx="674224" cy="591769"/>
            </a:xfrm>
            <a:prstGeom prst="rect">
              <a:avLst/>
            </a:prstGeom>
            <a:noFill/>
            <a:ln>
              <a:noFill/>
            </a:ln>
            <a:sp3d>
              <a:bevelT prst="relaxedInset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21 - Επεξήγηση με στρογγυλεμένο παραλληλόγραμμο"/>
          <p:cNvSpPr/>
          <p:nvPr/>
        </p:nvSpPr>
        <p:spPr>
          <a:xfrm>
            <a:off x="3550706" y="365469"/>
            <a:ext cx="1434185" cy="1204536"/>
          </a:xfrm>
          <a:prstGeom prst="wedgeRoundRectCallout">
            <a:avLst>
              <a:gd name="adj1" fmla="val -41872"/>
              <a:gd name="adj2" fmla="val 7812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Καλέ μου φίλε, δώσε μου κάτι να φάω. Όλα τα φύλλα έχουν ξεραθεί!</a:t>
            </a:r>
            <a:endParaRPr kumimoji="0" lang="el-G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21 - Επεξήγηση με στρογγυλεμένο παραλληλόγραμμο"/>
          <p:cNvSpPr/>
          <p:nvPr/>
        </p:nvSpPr>
        <p:spPr>
          <a:xfrm>
            <a:off x="5212922" y="349394"/>
            <a:ext cx="1434185" cy="1204536"/>
          </a:xfrm>
          <a:prstGeom prst="wedgeRoundRectCallout">
            <a:avLst>
              <a:gd name="adj1" fmla="val 15123"/>
              <a:gd name="adj2" fmla="val 8042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19 - Εικόνα" descr="tzitzikas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8099">
            <a:off x="5241037" y="4695411"/>
            <a:ext cx="1377950" cy="191135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C:\Program Files\Microsoft Office\Media\CntCD1\ClipArt2\j0215291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509" y="5051286"/>
            <a:ext cx="1001713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21 - Επεξήγηση με στρογγυλεμένο παραλληλόγραμμο"/>
          <p:cNvSpPr/>
          <p:nvPr/>
        </p:nvSpPr>
        <p:spPr>
          <a:xfrm>
            <a:off x="1799963" y="3643313"/>
            <a:ext cx="1434185" cy="1204536"/>
          </a:xfrm>
          <a:prstGeom prst="wedgeRoundRectCallout">
            <a:avLst>
              <a:gd name="adj1" fmla="val -8061"/>
              <a:gd name="adj2" fmla="val 6087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08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142876" y="214313"/>
            <a:ext cx="8858250" cy="33575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6" name="Picture 16" descr="C:\Program Files\Microsoft Office\Media\CntCD1\ClipArt1\j0160586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6" y="3643313"/>
            <a:ext cx="8858249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- Ψαλίδισμα μίας γωνίας του ορθογωνίου"/>
          <p:cNvSpPr/>
          <p:nvPr/>
        </p:nvSpPr>
        <p:spPr>
          <a:xfrm>
            <a:off x="7858125" y="6072188"/>
            <a:ext cx="1071563" cy="500062"/>
          </a:xfrm>
          <a:prstGeom prst="snip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Τέλος</a:t>
            </a: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8" name="Picture 12" descr="C:\Program Files\Microsoft Office\Media\CntCD1\ClipArt2\j0215206.wm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BAC3D7"/>
              </a:clrFrom>
              <a:clrTo>
                <a:srgbClr val="BAC3D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962" y="285751"/>
            <a:ext cx="2886075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3" descr="C:\Program Files\Microsoft Office\Media\CntCD1\ClipArt3\j0233174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528" y="285751"/>
            <a:ext cx="787400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24 - Εικόνα" descr="tzitzikas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588" y="102394"/>
            <a:ext cx="1141412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25 - Ελλειψοειδής επεξήγηση"/>
          <p:cNvSpPr/>
          <p:nvPr/>
        </p:nvSpPr>
        <p:spPr>
          <a:xfrm>
            <a:off x="1857375" y="285751"/>
            <a:ext cx="2057400" cy="1487065"/>
          </a:xfrm>
          <a:prstGeom prst="wedgeEllipseCallout">
            <a:avLst>
              <a:gd name="adj1" fmla="val -12978"/>
              <a:gd name="adj2" fmla="val 7582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26 - Επεξήγηση με παραλληλόγραμμο"/>
          <p:cNvSpPr/>
          <p:nvPr/>
        </p:nvSpPr>
        <p:spPr>
          <a:xfrm>
            <a:off x="4057649" y="428626"/>
            <a:ext cx="1928813" cy="928687"/>
          </a:xfrm>
          <a:prstGeom prst="wedgeRectCallout">
            <a:avLst>
              <a:gd name="adj1" fmla="val -31114"/>
              <a:gd name="adj2" fmla="val 123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Ε! Αφού τραγούδαγες το καλοκαίρι,</a:t>
            </a:r>
            <a:r>
              <a:rPr kumimoji="0" lang="el-GR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ήρθε τώρα ο καιρός να χορέψεις!</a:t>
            </a:r>
            <a:endParaRPr kumimoji="0" lang="el-G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87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6563ba670584e906542af887638817aae23b994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36</Words>
  <Application>Microsoft Office PowerPoint</Application>
  <PresentationFormat>Προβολή στην οθόνη (4:3)</PresentationFormat>
  <Paragraphs>4</Paragraphs>
  <Slides>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6" baseType="lpstr">
      <vt:lpstr>Θέμα του Office</vt:lpstr>
      <vt:lpstr>Ο τζίτζικας κι ο μέρμηγκας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k</dc:creator>
  <cp:lastModifiedBy>pkakavou</cp:lastModifiedBy>
  <cp:revision>15</cp:revision>
  <dcterms:created xsi:type="dcterms:W3CDTF">2014-03-27T20:47:23Z</dcterms:created>
  <dcterms:modified xsi:type="dcterms:W3CDTF">2015-02-18T11:06:20Z</dcterms:modified>
</cp:coreProperties>
</file>