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2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05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3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9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0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5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35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4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4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0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9DB6-8FEF-4034-80A2-18B04D0F4F09}" type="datetimeFigureOut">
              <a:rPr lang="el-GR" smtClean="0"/>
              <a:t>6/4/2014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22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emf"/><Relationship Id="rId7" Type="http://schemas.openxmlformats.org/officeDocument/2006/relationships/image" Target="../media/image9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 idx="4294967295"/>
          </p:nvPr>
        </p:nvSpPr>
        <p:spPr bwMode="auto">
          <a:xfrm>
            <a:off x="142875" y="142875"/>
            <a:ext cx="5072063" cy="1071563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Ο τζίτζικας κι ο μέρμηγκας</a:t>
            </a:r>
            <a:r>
              <a:rPr kumimoji="0" lang="el-G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l-G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l-G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(εικονογραφημένο παραμύθι)</a:t>
            </a:r>
            <a:endParaRPr kumimoji="0" lang="el-GR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C:\Documents and Settings\Νικόλαος Μπαλκίζας\Local Settings\Temporary Internet files\Content.IE5\DOS5UHCT\MPj040135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643313"/>
            <a:ext cx="52863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/>
          <p:cNvSpPr/>
          <p:nvPr/>
        </p:nvSpPr>
        <p:spPr>
          <a:xfrm>
            <a:off x="142875" y="214313"/>
            <a:ext cx="3500438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75" y="3643313"/>
            <a:ext cx="3429000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1" descr="C:\Program Files\Microsoft Office\Media\CntCD1\Photo1\j0185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" y="191365"/>
            <a:ext cx="8893969" cy="33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Program Files\Microsoft Office\Media\CntCD1\ClipArt2\j021529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4" y="1985962"/>
            <a:ext cx="10017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Program Files\Microsoft Office\Media\CntCD1\ClipArt3\j023317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813" y="5357813"/>
            <a:ext cx="85725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- Επεξήγηση με σύννεφο"/>
          <p:cNvSpPr/>
          <p:nvPr/>
        </p:nvSpPr>
        <p:spPr>
          <a:xfrm>
            <a:off x="857250" y="357188"/>
            <a:ext cx="2357438" cy="1214437"/>
          </a:xfrm>
          <a:prstGeom prst="cloudCallout">
            <a:avLst>
              <a:gd name="adj1" fmla="val -24104"/>
              <a:gd name="adj2" fmla="val 860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Πρέπει να βιαστώ…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965">
            <a:off x="6417388" y="1238682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0 - Επεξήγηση με σύννεφο"/>
          <p:cNvSpPr/>
          <p:nvPr/>
        </p:nvSpPr>
        <p:spPr>
          <a:xfrm>
            <a:off x="4211960" y="357187"/>
            <a:ext cx="2357438" cy="1214437"/>
          </a:xfrm>
          <a:prstGeom prst="cloudCallout">
            <a:avLst>
              <a:gd name="adj1" fmla="val 52884"/>
              <a:gd name="adj2" fmla="val 564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Ώρα για διασκέδαση!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http://1.bp.blogspot.com/_WT2mHhQVgbI/TIuQciZtElI/AAAAAAAAAJI/RpzRbd_X91c/s1600/%CE%A6%CE%B8%CE%B9%CE%BD%CF%8C%CF%80%CF%89%CF%81%CE%B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2"/>
            <a:ext cx="3458665" cy="3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0 - Επεξήγηση με σύννεφο"/>
          <p:cNvSpPr/>
          <p:nvPr/>
        </p:nvSpPr>
        <p:spPr>
          <a:xfrm>
            <a:off x="6569398" y="3717032"/>
            <a:ext cx="2357438" cy="1214437"/>
          </a:xfrm>
          <a:prstGeom prst="cloudCallout">
            <a:avLst>
              <a:gd name="adj1" fmla="val 11158"/>
              <a:gd name="adj2" fmla="val 81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ΟΥΦ. Κουράστηκα!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C:\Documents and Settings\Νικόλαος Μπαλκίζας\Local Settings\Temporary Internet files\Content.IE5\DOS5UHCT\MPj040135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3429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/>
          <p:cNvSpPr/>
          <p:nvPr/>
        </p:nvSpPr>
        <p:spPr>
          <a:xfrm>
            <a:off x="142875" y="214313"/>
            <a:ext cx="3500438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714750" y="3643313"/>
            <a:ext cx="5286375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Program Files\Microsoft Office\Media\CntCD1\Photo1\j0185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4313"/>
            <a:ext cx="5286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9 - Εικόνα" descr="tzitzika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11693">
            <a:off x="6704013" y="155575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- Ελλειψοειδής επεξήγηση"/>
          <p:cNvSpPr/>
          <p:nvPr/>
        </p:nvSpPr>
        <p:spPr>
          <a:xfrm>
            <a:off x="7500938" y="142875"/>
            <a:ext cx="1500187" cy="857250"/>
          </a:xfrm>
          <a:prstGeom prst="wedgeEllipseCallout">
            <a:avLst>
              <a:gd name="adj1" fmla="val -59754"/>
              <a:gd name="adj2" fmla="val 2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Τι ωραία που περνάω!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Επεξήγηση με στρογγυλεμένο παραλληλόγραμμο"/>
          <p:cNvSpPr/>
          <p:nvPr/>
        </p:nvSpPr>
        <p:spPr>
          <a:xfrm>
            <a:off x="2071688" y="3857625"/>
            <a:ext cx="1285875" cy="714375"/>
          </a:xfrm>
          <a:prstGeom prst="wedgeRoundRectCallout">
            <a:avLst>
              <a:gd name="adj1" fmla="val -44770"/>
              <a:gd name="adj2" fmla="val 1057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Άλλο λίγο και τελειώσαμε!</a:t>
            </a:r>
          </a:p>
        </p:txBody>
      </p:sp>
      <p:grpSp>
        <p:nvGrpSpPr>
          <p:cNvPr id="2" name="28 - Ομάδα"/>
          <p:cNvGrpSpPr>
            <a:grpSpLocks/>
          </p:cNvGrpSpPr>
          <p:nvPr/>
        </p:nvGrpSpPr>
        <p:grpSpPr bwMode="auto">
          <a:xfrm>
            <a:off x="1652588" y="5256213"/>
            <a:ext cx="928687" cy="1409700"/>
            <a:chOff x="1428728" y="4357694"/>
            <a:chExt cx="1083913" cy="1512351"/>
          </a:xfrm>
        </p:grpSpPr>
        <p:pic>
          <p:nvPicPr>
            <p:cNvPr id="3083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7" name="Picture 15" descr="https://encrypted-tbn0.gstatic.com/images?q=tbn:ANd9GcRgvvWS1JKmV3Q7oyDn533E22g7a2fUbHEuYnoweFqYYblZHv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3500439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9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21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23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29" y="3643313"/>
            <a:ext cx="5283996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28 - Ομάδα"/>
          <p:cNvGrpSpPr>
            <a:grpSpLocks/>
          </p:cNvGrpSpPr>
          <p:nvPr/>
        </p:nvGrpSpPr>
        <p:grpSpPr bwMode="auto">
          <a:xfrm>
            <a:off x="5217384" y="3527652"/>
            <a:ext cx="928687" cy="1409700"/>
            <a:chOff x="1428728" y="4357694"/>
            <a:chExt cx="1083913" cy="1512351"/>
          </a:xfrm>
        </p:grpSpPr>
        <p:pic>
          <p:nvPicPr>
            <p:cNvPr id="24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21 - Επεξήγηση με στρογγυλεμένο παραλληλόγραμμο"/>
          <p:cNvSpPr/>
          <p:nvPr/>
        </p:nvSpPr>
        <p:spPr>
          <a:xfrm>
            <a:off x="6588224" y="3951061"/>
            <a:ext cx="1285875" cy="714375"/>
          </a:xfrm>
          <a:prstGeom prst="wedgeRoundRectCallout">
            <a:avLst>
              <a:gd name="adj1" fmla="val -97565"/>
              <a:gd name="adj2" fmla="val -339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Υπομονή!!</a:t>
            </a:r>
          </a:p>
        </p:txBody>
      </p:sp>
    </p:spTree>
    <p:extLst>
      <p:ext uri="{BB962C8B-B14F-4D97-AF65-F5344CB8AC3E}">
        <p14:creationId xmlns:p14="http://schemas.microsoft.com/office/powerpoint/2010/main" val="4206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42875" y="3643313"/>
            <a:ext cx="3429000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2" descr="C:\WINDOWS\Web\Wallpaper\Φθινόπωρ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883443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 b="18925"/>
          <a:stretch>
            <a:fillRect/>
          </a:stretch>
        </p:blipFill>
        <p:spPr bwMode="auto">
          <a:xfrm>
            <a:off x="142875" y="214313"/>
            <a:ext cx="88344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1" descr="C:\Documents and Settings\Νικόλαος Μπαλκίζας\Local Settings\Temporary Internet files\Content.IE5\229UXOJ8\MCj0413534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1500188"/>
            <a:ext cx="21478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C:\Program Files\Microsoft Office\Media\CntCD1\ClipArt4\j02396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34750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8307">
            <a:off x="7617358" y="-3203359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99">
            <a:off x="2530720" y="1511298"/>
            <a:ext cx="1377950" cy="1911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28 - Ομάδα"/>
          <p:cNvGrpSpPr>
            <a:grpSpLocks/>
          </p:cNvGrpSpPr>
          <p:nvPr/>
        </p:nvGrpSpPr>
        <p:grpSpPr bwMode="auto">
          <a:xfrm>
            <a:off x="5465672" y="1973510"/>
            <a:ext cx="928687" cy="1409700"/>
            <a:chOff x="1428728" y="4357694"/>
            <a:chExt cx="1083913" cy="1512351"/>
          </a:xfrm>
          <a:scene3d>
            <a:camera prst="isometricOffAxis1Right">
              <a:rot lat="21594000" lon="10200000" rev="0"/>
            </a:camera>
            <a:lightRig rig="threePt" dir="t"/>
          </a:scene3d>
        </p:grpSpPr>
        <p:pic>
          <p:nvPicPr>
            <p:cNvPr id="11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21 - Επεξήγηση με στρογγυλεμένο παραλληλόγραμμο"/>
          <p:cNvSpPr/>
          <p:nvPr/>
        </p:nvSpPr>
        <p:spPr>
          <a:xfrm>
            <a:off x="3550706" y="365469"/>
            <a:ext cx="1434185" cy="1204536"/>
          </a:xfrm>
          <a:prstGeom prst="wedgeRoundRectCallout">
            <a:avLst>
              <a:gd name="adj1" fmla="val -41872"/>
              <a:gd name="adj2" fmla="val 78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Καλέ μου φίλε, δώσε μου κάτι να φάω. Όλα τα φύλλα έχουν ξεραθεί!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21 - Επεξήγηση με στρογγυλεμένο παραλληλόγραμμο"/>
          <p:cNvSpPr/>
          <p:nvPr/>
        </p:nvSpPr>
        <p:spPr>
          <a:xfrm>
            <a:off x="5212922" y="349394"/>
            <a:ext cx="1434185" cy="1204536"/>
          </a:xfrm>
          <a:prstGeom prst="wedgeRoundRectCallout">
            <a:avLst>
              <a:gd name="adj1" fmla="val 15123"/>
              <a:gd name="adj2" fmla="val 804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Καλά, όλο το καλοκαίρι τι έκανες;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99">
            <a:off x="5241037" y="4695411"/>
            <a:ext cx="1377950" cy="1911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Program Files\Microsoft Office\Media\CntCD1\ClipArt2\j021529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9" y="5051286"/>
            <a:ext cx="10017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1 - Επεξήγηση με στρογγυλεμένο παραλληλόγραμμο"/>
          <p:cNvSpPr/>
          <p:nvPr/>
        </p:nvSpPr>
        <p:spPr>
          <a:xfrm>
            <a:off x="1799963" y="3643313"/>
            <a:ext cx="1434185" cy="1204536"/>
          </a:xfrm>
          <a:prstGeom prst="wedgeRoundRectCallout">
            <a:avLst>
              <a:gd name="adj1" fmla="val -8061"/>
              <a:gd name="adj2" fmla="val 608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σε δω τι θα κάνεις αν μπει για τα καλά ο χειμώνας!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42876" y="214313"/>
            <a:ext cx="8858250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16" descr="C:\Program Files\Microsoft Office\Media\CntCD1\ClipArt1\j01605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643313"/>
            <a:ext cx="885824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Ψαλίδισμα μίας γωνίας του ορθογωνίου"/>
          <p:cNvSpPr/>
          <p:nvPr/>
        </p:nvSpPr>
        <p:spPr>
          <a:xfrm>
            <a:off x="7858125" y="6072188"/>
            <a:ext cx="1071563" cy="50006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Τέλος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12" descr="C:\Program Files\Microsoft Office\Media\CntCD1\ClipArt2\j0215206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AC3D7"/>
              </a:clrFrom>
              <a:clrTo>
                <a:srgbClr val="BAC3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285751"/>
            <a:ext cx="28860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C:\Program Files\Microsoft Office\Media\CntCD1\ClipArt3\j023317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4774" y="2143126"/>
            <a:ext cx="787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24 - Εικόνα" descr="tzitzika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1928813"/>
            <a:ext cx="11414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- Ελλειψοειδής επεξήγηση"/>
          <p:cNvSpPr/>
          <p:nvPr/>
        </p:nvSpPr>
        <p:spPr>
          <a:xfrm>
            <a:off x="1857375" y="285751"/>
            <a:ext cx="2057400" cy="1487065"/>
          </a:xfrm>
          <a:prstGeom prst="wedgeEllipseCallout">
            <a:avLst>
              <a:gd name="adj1" fmla="val -12978"/>
              <a:gd name="adj2" fmla="val 75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 καλοκαίρι δεν πρόλαβα να μαζέψω τροφές γιατί είχα πολύ κέφι και τραγούδαγα όλη την ημέρα!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Επεξήγηση με παραλληλόγραμμο"/>
          <p:cNvSpPr/>
          <p:nvPr/>
        </p:nvSpPr>
        <p:spPr>
          <a:xfrm>
            <a:off x="4057649" y="428626"/>
            <a:ext cx="1928813" cy="928687"/>
          </a:xfrm>
          <a:prstGeom prst="wedgeRectCallout">
            <a:avLst>
              <a:gd name="adj1" fmla="val -31114"/>
              <a:gd name="adj2" fmla="val 123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Ε! Αφού τραγούδαγες το καλοκαίρι,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ήρθε τώρα ο καιρός να χορέψεις!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563ba670584e906542af887638817aae23b99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99</Words>
  <Application>Microsoft Office PowerPoint</Application>
  <PresentationFormat>Προβολή στην οθόνη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 τζίτζικας κι ο μέρμηγκας (εικονογραφημένο παραμύθι)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</dc:creator>
  <cp:lastModifiedBy>k</cp:lastModifiedBy>
  <cp:revision>14</cp:revision>
  <dcterms:created xsi:type="dcterms:W3CDTF">2014-03-27T20:47:23Z</dcterms:created>
  <dcterms:modified xsi:type="dcterms:W3CDTF">2014-04-06T12:48:45Z</dcterms:modified>
</cp:coreProperties>
</file>