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8754-2BE5-4A22-96EE-47E296BCD148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2956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8754-2BE5-4A22-96EE-47E296BCD148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614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8754-2BE5-4A22-96EE-47E296BCD148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707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8754-2BE5-4A22-96EE-47E296BCD148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9848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8754-2BE5-4A22-96EE-47E296BCD148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8499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8754-2BE5-4A22-96EE-47E296BCD148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8501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8754-2BE5-4A22-96EE-47E296BCD148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7032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8754-2BE5-4A22-96EE-47E296BCD148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293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8754-2BE5-4A22-96EE-47E296BCD148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247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8754-2BE5-4A22-96EE-47E296BCD148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132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8754-2BE5-4A22-96EE-47E296BCD148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075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E8754-2BE5-4A22-96EE-47E296BCD148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0165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ΑΠΟΔΡΑΣΗ ΣΤΗΝ ΙΤΑΛΙΑ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Με πτήσεις του ταξιδιωτικού πρακτορείου </a:t>
            </a:r>
            <a:r>
              <a:rPr lang="en-US" dirty="0" smtClean="0"/>
              <a:t>Italian Travel </a:t>
            </a:r>
            <a:r>
              <a:rPr lang="el-GR" dirty="0" smtClean="0"/>
              <a:t>Α.Ε.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2386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Φανταστείτε τον εαυτό σας στην ηλιόλουστη Ιταλία!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249512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l-GR" sz="2400" dirty="0" smtClean="0"/>
              <a:t>Δείτε τι έχει να προσφέρει η Ιταλία:</a:t>
            </a:r>
          </a:p>
          <a:p>
            <a:pPr algn="l"/>
            <a:r>
              <a:rPr lang="el-GR" sz="2400" dirty="0" smtClean="0"/>
              <a:t>Ηλιόλουστο ιδανικό κλίμα</a:t>
            </a:r>
          </a:p>
          <a:p>
            <a:pPr algn="l"/>
            <a:r>
              <a:rPr lang="el-GR" sz="2400" dirty="0" smtClean="0"/>
              <a:t>Αμμώδεις παραλίες</a:t>
            </a:r>
          </a:p>
          <a:p>
            <a:pPr algn="l"/>
            <a:r>
              <a:rPr lang="el-GR" sz="2400" dirty="0" smtClean="0"/>
              <a:t>Πολλές θαυμάσιες τοπικές ατραξιόν που περιλαμβάνουν:</a:t>
            </a:r>
          </a:p>
          <a:p>
            <a:pPr algn="l"/>
            <a:r>
              <a:rPr lang="el-GR" sz="2400" dirty="0" smtClean="0"/>
              <a:t>Ψώνια </a:t>
            </a:r>
          </a:p>
          <a:p>
            <a:pPr algn="l"/>
            <a:r>
              <a:rPr lang="el-GR" sz="2400" dirty="0" smtClean="0"/>
              <a:t>Χορό</a:t>
            </a:r>
          </a:p>
          <a:p>
            <a:pPr algn="l"/>
            <a:r>
              <a:rPr lang="el-GR" sz="2400" dirty="0" smtClean="0"/>
              <a:t>δείπνο</a:t>
            </a:r>
          </a:p>
          <a:p>
            <a:pPr marL="342900" indent="-342900" algn="l">
              <a:buFont typeface="Wingdings" pitchFamily="2" charset="2"/>
              <a:buChar char="v"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414392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Ελάτε στην Ιταλία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Η Ιταλία προσφέρει καταπληκτικές παραλίες και υπέροχα σκηνικά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638932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54</Words>
  <Application>Microsoft Office PowerPoint</Application>
  <PresentationFormat>Προβολή στην οθόνη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ΑΠΟΔΡΑΣΗ ΣΤΗΝ ΙΤΑΛΙΑ</vt:lpstr>
      <vt:lpstr>Φανταστείτε τον εαυτό σας στην ηλιόλουστη Ιταλία!</vt:lpstr>
      <vt:lpstr>Ελάτε στην Ιταλία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ΑΠΟΔΡΑΣΗ ΣΤΗΝ ΙΤΑΛΙΑ</dc:title>
  <dc:creator>pkakavou</dc:creator>
  <cp:lastModifiedBy>pkakavou</cp:lastModifiedBy>
  <cp:revision>1</cp:revision>
  <dcterms:created xsi:type="dcterms:W3CDTF">2020-03-30T05:47:46Z</dcterms:created>
  <dcterms:modified xsi:type="dcterms:W3CDTF">2020-03-30T05:53:58Z</dcterms:modified>
</cp:coreProperties>
</file>