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DE8754-2BE5-4A22-96EE-47E296BCD148}" type="datetimeFigureOut">
              <a:rPr lang="el-GR" smtClean="0"/>
              <a:t>30/3/2020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53D1ED-EFA4-4AC8-9EA0-5430B1A1FD1B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105" y="836712"/>
            <a:ext cx="7772400" cy="1470025"/>
          </a:xfrm>
        </p:spPr>
        <p:txBody>
          <a:bodyPr/>
          <a:lstStyle/>
          <a:p>
            <a:r>
              <a:rPr lang="el-GR" dirty="0" smtClean="0"/>
              <a:t>ΑΠΟΔΡΑΣΗ ΣΤΗΝ ΙΤΑΛΙΑ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/>
          <a:lstStyle/>
          <a:p>
            <a:r>
              <a:rPr lang="el-GR" dirty="0" smtClean="0"/>
              <a:t>Με πτήσεις του ταξιδιωτικού πρακτορείου </a:t>
            </a:r>
            <a:r>
              <a:rPr lang="en-US" dirty="0" smtClean="0"/>
              <a:t>Italian Travel </a:t>
            </a:r>
            <a:r>
              <a:rPr lang="el-GR" dirty="0" smtClean="0"/>
              <a:t>Α.Ε.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5064"/>
            <a:ext cx="3400995" cy="226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37128" y="112474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l-GR" sz="4400" dirty="0" err="1" smtClean="0"/>
              <a:t>ΦανταστεΙτε</a:t>
            </a:r>
            <a:r>
              <a:rPr lang="el-GR" sz="4400" dirty="0" smtClean="0"/>
              <a:t> </a:t>
            </a:r>
            <a:r>
              <a:rPr lang="el-GR" sz="4400" dirty="0" smtClean="0"/>
              <a:t>τον </a:t>
            </a:r>
            <a:r>
              <a:rPr lang="el-GR" sz="4400" dirty="0" err="1" smtClean="0"/>
              <a:t>εαυτΟ</a:t>
            </a:r>
            <a:r>
              <a:rPr lang="el-GR" sz="4400" dirty="0" smtClean="0"/>
              <a:t> </a:t>
            </a:r>
            <a:r>
              <a:rPr lang="el-GR" sz="4400" dirty="0" err="1" smtClean="0"/>
              <a:t>σαΣ</a:t>
            </a:r>
            <a:r>
              <a:rPr lang="el-GR" sz="4400" dirty="0" smtClean="0"/>
              <a:t> </a:t>
            </a:r>
            <a:r>
              <a:rPr lang="el-GR" sz="4400" dirty="0" smtClean="0"/>
              <a:t>στην </a:t>
            </a:r>
            <a:r>
              <a:rPr lang="el-GR" sz="4400" dirty="0" err="1" smtClean="0"/>
              <a:t>ηλιΟλουστη</a:t>
            </a:r>
            <a:r>
              <a:rPr lang="el-GR" sz="4400" dirty="0" smtClean="0"/>
              <a:t> </a:t>
            </a:r>
            <a:r>
              <a:rPr lang="el-GR" sz="4400" dirty="0" err="1" smtClean="0"/>
              <a:t>ΙταλΙα</a:t>
            </a:r>
            <a:r>
              <a:rPr lang="el-GR" sz="4400" dirty="0" smtClean="0"/>
              <a:t>!</a:t>
            </a:r>
            <a:endParaRPr lang="el-GR" sz="4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87624" y="3238257"/>
            <a:ext cx="7088832" cy="2495128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el-GR" sz="2800" dirty="0" smtClean="0"/>
              <a:t>Δείτε τι έχει να προσφέρει η Ιταλία: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Ηλιόλουστο ιδανικό κλίμα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Αμμώδεις παραλίες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l-GR" sz="2400" dirty="0" smtClean="0"/>
              <a:t>Πολλές θαυμάσιες τοπικές ατραξιόν που περιλαμβάνουν: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Ψώνια 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Χορό</a:t>
            </a:r>
          </a:p>
          <a:p>
            <a:pPr marL="1257300" lvl="2" indent="-342900" algn="l">
              <a:buFont typeface="Wingdings" pitchFamily="2" charset="2"/>
              <a:buChar char="v"/>
            </a:pPr>
            <a:r>
              <a:rPr lang="el-GR" sz="1800" dirty="0" smtClean="0"/>
              <a:t>δείπνο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l-GR" sz="28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782665"/>
            <a:ext cx="1301496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el-GR" dirty="0" err="1" smtClean="0"/>
              <a:t>Ελατε</a:t>
            </a:r>
            <a:r>
              <a:rPr lang="el-GR" dirty="0" smtClean="0"/>
              <a:t> </a:t>
            </a:r>
            <a:r>
              <a:rPr lang="el-GR" dirty="0" smtClean="0"/>
              <a:t>στην </a:t>
            </a:r>
            <a:r>
              <a:rPr lang="el-GR" dirty="0" err="1" smtClean="0"/>
              <a:t>Ιταλια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1752600"/>
          </a:xfrm>
        </p:spPr>
        <p:txBody>
          <a:bodyPr/>
          <a:lstStyle/>
          <a:p>
            <a:r>
              <a:rPr lang="el-GR" dirty="0" smtClean="0"/>
              <a:t>Η Ιταλία προσφέρει καταπληκτικές παραλίες και υπέροχα σκηνικά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69232"/>
            <a:ext cx="4752528" cy="26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54</Words>
  <Application>Microsoft Office PowerPoint</Application>
  <PresentationFormat>Προβολή στην οθόνη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ΑΠΟΔΡΑΣΗ ΣΤΗΝ ΙΤΑΛΙΑ</vt:lpstr>
      <vt:lpstr>ΦανταστεΙτε τον εαυτΟ σαΣ στην ηλιΟλουστη ΙταλΙα!</vt:lpstr>
      <vt:lpstr>Ελατε στην Ιταλια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ΑΠΟΔΡΑΣΗ ΣΤΗΝ ΙΤΑΛΙΑ</dc:title>
  <dc:creator>pkakavou</dc:creator>
  <cp:lastModifiedBy>pkakavou</cp:lastModifiedBy>
  <cp:revision>2</cp:revision>
  <dcterms:created xsi:type="dcterms:W3CDTF">2020-03-30T05:47:46Z</dcterms:created>
  <dcterms:modified xsi:type="dcterms:W3CDTF">2020-03-30T06:34:56Z</dcterms:modified>
</cp:coreProperties>
</file>