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02" autoAdjust="0"/>
  </p:normalViewPr>
  <p:slideViewPr>
    <p:cSldViewPr>
      <p:cViewPr>
        <p:scale>
          <a:sx n="72" d="100"/>
          <a:sy n="72" d="100"/>
        </p:scale>
        <p:origin x="-1096" y="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77EEE-D4B3-48D2-A620-2C20F86E8C15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4DF9D-471F-4C7F-8460-B8ABFD0CE87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4332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8226-F234-4E08-B3D3-7D7ABFA84D5A}" type="datetime1">
              <a:rPr lang="el-GR" smtClean="0"/>
              <a:t>30/3/2020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Ψυχαγωγία για όλη την οικογένεια στην Ιταλία</a:t>
            </a:r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6D3-C7D7-439E-9895-C02C231B06A9}" type="datetime1">
              <a:rPr lang="el-GR" smtClean="0"/>
              <a:t>30/3/2020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Ψυχαγωγία για όλη την οικογένεια στην Ιταλία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16EB-689B-4D5E-8B37-6386E7F4DBBA}" type="datetime1">
              <a:rPr lang="el-GR" smtClean="0"/>
              <a:t>30/3/2020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Ψυχαγωγία για όλη την οικογένεια στην Ιταλία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178B-BB7C-4761-9525-698EA32614A7}" type="datetime1">
              <a:rPr lang="el-GR" smtClean="0"/>
              <a:t>30/3/2020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Ψυχαγωγία για όλη την οικογένεια στην Ιταλία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7751-ACC9-4DE3-934E-1853DD93498E}" type="datetime1">
              <a:rPr lang="el-GR" smtClean="0"/>
              <a:t>30/3/2020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Ψυχαγωγία για όλη την οικογένεια στην Ιταλία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1514-2514-4A7F-BF2D-26A5F9C17162}" type="datetime1">
              <a:rPr lang="el-GR" smtClean="0"/>
              <a:t>30/3/2020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Ψυχαγωγία για όλη την οικογένεια στην Ιταλία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026D-96C7-4CE7-B2FB-83CE51D1A716}" type="datetime1">
              <a:rPr lang="el-GR" smtClean="0"/>
              <a:t>30/3/2020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Ψυχαγωγία για όλη την οικογένεια στην Ιταλία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8A58-9035-4405-BB72-D1415AAB24D4}" type="datetime1">
              <a:rPr lang="el-GR" smtClean="0"/>
              <a:t>30/3/2020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Ψυχαγωγία για όλη την οικογένεια στην Ιταλία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451D-9041-4A19-B9EE-47821278F5A0}" type="datetime1">
              <a:rPr lang="el-GR" smtClean="0"/>
              <a:t>30/3/2020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Ψυχαγωγία για όλη την οικογένεια στην Ιταλία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3B6A-60F4-4CB1-B494-DA7998624FBE}" type="datetime1">
              <a:rPr lang="el-GR" smtClean="0"/>
              <a:t>30/3/2020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Ψυχαγωγία για όλη την οικογένεια στην Ιταλία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129C-CBA6-4DC1-9FD1-87799E22B4E9}" type="datetime1">
              <a:rPr lang="el-GR" smtClean="0"/>
              <a:t>30/3/2020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Ψυχαγωγία για όλη την οικογένεια στην Ιταλία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A504283-6DCB-4011-A324-586DB1317F3E}" type="datetime1">
              <a:rPr lang="el-GR" smtClean="0"/>
              <a:t>30/3/2020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l-GR" smtClean="0"/>
              <a:t>Ψυχαγωγία για όλη την οικογένεια στην Ιταλία</a:t>
            </a:r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58105" y="836712"/>
            <a:ext cx="7772400" cy="1470025"/>
          </a:xfrm>
        </p:spPr>
        <p:txBody>
          <a:bodyPr/>
          <a:lstStyle/>
          <a:p>
            <a:r>
              <a:rPr lang="el-GR" dirty="0" smtClean="0"/>
              <a:t>ΑΠΟΔΡΑΣΗ ΣΤΗΝ ΙΤΑΛΙΑ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31640" y="2420888"/>
            <a:ext cx="6400800" cy="1752600"/>
          </a:xfrm>
        </p:spPr>
        <p:txBody>
          <a:bodyPr/>
          <a:lstStyle/>
          <a:p>
            <a:r>
              <a:rPr lang="el-GR" dirty="0" smtClean="0"/>
              <a:t>Με πτήσεις του ταξιδιωτικού πρακτορείου </a:t>
            </a:r>
            <a:r>
              <a:rPr lang="en-US" dirty="0" smtClean="0"/>
              <a:t>Italian Travel </a:t>
            </a:r>
            <a:r>
              <a:rPr lang="el-GR" dirty="0" smtClean="0"/>
              <a:t>Α.Ε.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005064"/>
            <a:ext cx="3400995" cy="2267330"/>
          </a:xfrm>
          <a:prstGeom prst="rect">
            <a:avLst/>
          </a:prstGeom>
        </p:spPr>
      </p:pic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2AEF-9D0E-4096-9A58-F1DDE08D8272}" type="datetime1">
              <a:rPr lang="el-GR" smtClean="0"/>
              <a:t>30/3/2020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Ψυχαγωγία για όλη την οικογένεια στην Ιταλία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38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37128" y="1124744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l-GR" sz="4400" dirty="0" err="1" smtClean="0"/>
              <a:t>ΦανταστεΙτε</a:t>
            </a:r>
            <a:r>
              <a:rPr lang="el-GR" sz="4400" dirty="0" smtClean="0"/>
              <a:t> τον </a:t>
            </a:r>
            <a:r>
              <a:rPr lang="el-GR" sz="4400" dirty="0" err="1" smtClean="0"/>
              <a:t>εαυτΟ</a:t>
            </a:r>
            <a:r>
              <a:rPr lang="el-GR" sz="4400" dirty="0" smtClean="0"/>
              <a:t> </a:t>
            </a:r>
            <a:r>
              <a:rPr lang="el-GR" sz="4400" dirty="0" err="1" smtClean="0"/>
              <a:t>σαΣ</a:t>
            </a:r>
            <a:r>
              <a:rPr lang="el-GR" sz="4400" dirty="0" smtClean="0"/>
              <a:t> στην </a:t>
            </a:r>
            <a:r>
              <a:rPr lang="el-GR" sz="4400" dirty="0" err="1" smtClean="0"/>
              <a:t>ηλιΟλουστη</a:t>
            </a:r>
            <a:r>
              <a:rPr lang="el-GR" sz="4400" dirty="0" smtClean="0"/>
              <a:t> </a:t>
            </a:r>
            <a:r>
              <a:rPr lang="el-GR" sz="4400" dirty="0" err="1" smtClean="0"/>
              <a:t>ΙταλΙα</a:t>
            </a:r>
            <a:r>
              <a:rPr lang="el-GR" sz="4400" dirty="0" smtClean="0"/>
              <a:t>!</a:t>
            </a:r>
            <a:endParaRPr lang="el-GR" sz="44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187624" y="3238257"/>
            <a:ext cx="7088832" cy="2495128"/>
          </a:xfrm>
        </p:spPr>
        <p:txBody>
          <a:bodyPr>
            <a:noAutofit/>
          </a:bodyPr>
          <a:lstStyle/>
          <a:p>
            <a:pPr marL="342900" indent="-342900" algn="l">
              <a:buFont typeface="Wingdings" pitchFamily="2" charset="2"/>
              <a:buChar char="q"/>
            </a:pPr>
            <a:r>
              <a:rPr lang="el-GR" sz="2800" dirty="0" smtClean="0"/>
              <a:t>Δείτε τι έχει να προσφέρει η Ιταλία: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l-GR" sz="2400" dirty="0" smtClean="0"/>
              <a:t>Ηλιόλουστο ιδανικό κλίμα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l-GR" sz="2400" dirty="0" smtClean="0"/>
              <a:t>Αμμώδεις παραλίες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l-GR" sz="2400" dirty="0" smtClean="0"/>
              <a:t>Πολλές θαυμάσιες τοπικές ατραξιόν που περιλαμβάνουν:</a:t>
            </a:r>
          </a:p>
          <a:p>
            <a:pPr marL="1257300" lvl="2" indent="-342900" algn="l">
              <a:buFont typeface="Wingdings" pitchFamily="2" charset="2"/>
              <a:buChar char="v"/>
            </a:pPr>
            <a:r>
              <a:rPr lang="el-GR" sz="1800" dirty="0" smtClean="0"/>
              <a:t>Ψώνια </a:t>
            </a:r>
          </a:p>
          <a:p>
            <a:pPr marL="1257300" lvl="2" indent="-342900" algn="l">
              <a:buFont typeface="Wingdings" pitchFamily="2" charset="2"/>
              <a:buChar char="v"/>
            </a:pPr>
            <a:r>
              <a:rPr lang="el-GR" sz="1800" dirty="0" smtClean="0"/>
              <a:t>Χορό</a:t>
            </a:r>
          </a:p>
          <a:p>
            <a:pPr marL="1257300" lvl="2" indent="-342900" algn="l">
              <a:buFont typeface="Wingdings" pitchFamily="2" charset="2"/>
              <a:buChar char="v"/>
            </a:pPr>
            <a:r>
              <a:rPr lang="el-GR" sz="1800" dirty="0" smtClean="0"/>
              <a:t>δείπνο</a:t>
            </a:r>
          </a:p>
          <a:p>
            <a:pPr marL="342900" indent="-342900" algn="l">
              <a:buFont typeface="Wingdings" pitchFamily="2" charset="2"/>
              <a:buChar char="v"/>
            </a:pPr>
            <a:endParaRPr lang="el-GR" sz="28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782665"/>
            <a:ext cx="1301496" cy="1950720"/>
          </a:xfrm>
          <a:prstGeom prst="rect">
            <a:avLst/>
          </a:prstGeom>
        </p:spPr>
      </p:pic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27DB-FEFB-4AAB-A1AC-C473508AFFD7}" type="datetime1">
              <a:rPr lang="el-GR" smtClean="0"/>
              <a:t>30/3/2020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Ψυχαγωγία για όλη την οικογένεια στην Ιταλία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439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470025"/>
          </a:xfrm>
        </p:spPr>
        <p:txBody>
          <a:bodyPr/>
          <a:lstStyle/>
          <a:p>
            <a:r>
              <a:rPr lang="el-GR" dirty="0" err="1" smtClean="0"/>
              <a:t>Ελατε</a:t>
            </a:r>
            <a:r>
              <a:rPr lang="el-GR" dirty="0" smtClean="0"/>
              <a:t> στην </a:t>
            </a:r>
            <a:r>
              <a:rPr lang="el-GR" dirty="0" err="1" smtClean="0"/>
              <a:t>Ιταλια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259632" y="2348880"/>
            <a:ext cx="6400800" cy="1752600"/>
          </a:xfrm>
        </p:spPr>
        <p:txBody>
          <a:bodyPr/>
          <a:lstStyle/>
          <a:p>
            <a:r>
              <a:rPr lang="el-GR" dirty="0" smtClean="0"/>
              <a:t>Η Ιταλία προσφέρει καταπληκτικές παραλίες και υπέροχα σκηνικά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573016"/>
            <a:ext cx="4752528" cy="2679408"/>
          </a:xfrm>
          <a:prstGeom prst="rect">
            <a:avLst/>
          </a:prstGeom>
        </p:spPr>
      </p:pic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7EAA-D68F-4387-96D6-49A712B0EDEC}" type="datetime1">
              <a:rPr lang="el-GR" smtClean="0"/>
              <a:t>30/3/2020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Ψυχαγωγία για όλη την οικογένεια στην Ιταλία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3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Δρομολόγιο ταξιδιού</a:t>
            </a:r>
            <a:endParaRPr lang="el-GR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013077"/>
              </p:ext>
            </p:extLst>
          </p:nvPr>
        </p:nvGraphicFramePr>
        <p:xfrm>
          <a:off x="611560" y="1397000"/>
          <a:ext cx="7776864" cy="426424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88432"/>
                <a:gridCol w="3888432"/>
              </a:tblGrid>
              <a:tr h="60917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Σάββατο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Κυριακή</a:t>
                      </a:r>
                      <a:endParaRPr lang="el-GR" dirty="0"/>
                    </a:p>
                  </a:txBody>
                  <a:tcPr/>
                </a:tc>
              </a:tr>
              <a:tr h="609178">
                <a:tc gridSpan="2"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Πρωί</a:t>
                      </a:r>
                      <a:endParaRPr lang="el-G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60917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Πύργος της Πίζας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Piazza </a:t>
                      </a:r>
                      <a:r>
                        <a:rPr lang="en-US" dirty="0" err="1" smtClean="0"/>
                        <a:t>dei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Cavalieri</a:t>
                      </a:r>
                      <a:endParaRPr lang="el-GR" dirty="0"/>
                    </a:p>
                  </a:txBody>
                  <a:tcPr/>
                </a:tc>
              </a:tr>
              <a:tr h="609178">
                <a:tc gridSpan="2"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Μεσημέρι</a:t>
                      </a:r>
                      <a:endParaRPr lang="el-G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60917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Παλάτι των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baseline="0" dirty="0" err="1" smtClean="0"/>
                        <a:t>Μεδικών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Palazzo </a:t>
                      </a:r>
                      <a:r>
                        <a:rPr lang="en-US" dirty="0" err="1" smtClean="0"/>
                        <a:t>della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Carovana</a:t>
                      </a:r>
                      <a:endParaRPr lang="el-GR" dirty="0"/>
                    </a:p>
                  </a:txBody>
                  <a:tcPr/>
                </a:tc>
              </a:tr>
              <a:tr h="609178">
                <a:tc gridSpan="2"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Βράδυ</a:t>
                      </a:r>
                      <a:endParaRPr lang="el-G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60917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Ελεύθερος χρόνος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Ελεύθερος Χρόνος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FA66-2FC2-402B-94B5-A6BF0E2B294D}" type="datetime1">
              <a:rPr lang="el-GR" smtClean="0"/>
              <a:t>30/3/2020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Ψυχαγωγία για όλη την οικογένεια στην Ιταλία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6894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</TotalTime>
  <Words>113</Words>
  <Application>Microsoft Office PowerPoint</Application>
  <PresentationFormat>Προβολή στην οθόνη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Αποκορύφωμα</vt:lpstr>
      <vt:lpstr>ΑΠΟΔΡΑΣΗ ΣΤΗΝ ΙΤΑΛΙΑ</vt:lpstr>
      <vt:lpstr>ΦανταστεΙτε τον εαυτΟ σαΣ στην ηλιΟλουστη ΙταλΙα!</vt:lpstr>
      <vt:lpstr>Ελατε στην Ιταλια</vt:lpstr>
      <vt:lpstr>Δρομολόγιο ταξιδιού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ΑΠΟΔΡΑΣΗ ΣΤΗΝ ΙΤΑΛΙΑ</dc:title>
  <dc:creator>pkakavou</dc:creator>
  <cp:lastModifiedBy>pkakavou</cp:lastModifiedBy>
  <cp:revision>3</cp:revision>
  <dcterms:created xsi:type="dcterms:W3CDTF">2020-03-30T05:47:46Z</dcterms:created>
  <dcterms:modified xsi:type="dcterms:W3CDTF">2020-03-30T07:28:43Z</dcterms:modified>
</cp:coreProperties>
</file>