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microsoft.com/office/2006/relationships/ui/userCustomization" Target="userCustomization/customUI.xml"/><Relationship Id="rId1" Type="http://schemas.openxmlformats.org/officeDocument/2006/relationships/officeDocument" Target="ppt/presentation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68" r:id="rId1"/>
  </p:sldMasterIdLst>
  <p:handoutMasterIdLst>
    <p:handoutMasterId r:id="rId4"/>
  </p:handoutMasterIdLst>
  <p:sldIdLst>
    <p:sldId id="259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09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1830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8580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algn="ctr"/>
            <a:r>
              <a:rPr lang="en-US" sz="2400" b="1" dirty="0" smtClean="0"/>
              <a:t>All About Hamilton</a:t>
            </a:r>
            <a:endParaRPr lang="en-US" sz="2400" b="1" dirty="0"/>
          </a:p>
        </p:txBody>
      </p:sp>
      <p:pic>
        <p:nvPicPr>
          <p:cNvPr id="6" name="Picture 5" descr="tk learning tool.wm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8839200"/>
            <a:ext cx="1371600" cy="126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03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00D4843-862F-4488-846F-B6B43CADFFC5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D817CBE-4A52-408F-BB87-CA674E609A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δουλειά της οικογένειάς μου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Από τον Παναγιώτη</a:t>
            </a:r>
            <a:endParaRPr lang="en-US" dirty="0"/>
          </a:p>
        </p:txBody>
      </p:sp>
      <p:sp>
        <p:nvSpPr>
          <p:cNvPr id="4" name="AutoShape 2" descr="Υδραυλικός έκτακτης ανάγκης Διανυσματική απεικόνιση - εικονογραφία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5" name="AutoShape 4" descr="Υδραυλικός έκτακτης ανάγκης Διανυσματική απεικόνιση - εικονογραφία ...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Υδραυλικός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600" dirty="0" smtClean="0">
                <a:solidFill>
                  <a:schemeClr val="bg2">
                    <a:lumMod val="25000"/>
                  </a:schemeClr>
                </a:solidFill>
                <a:latin typeface="Arial Rounded MT Bold" pitchFamily="34" charset="0"/>
              </a:rPr>
              <a:t>Ο πατέρας μου είναι υδραυλικός</a:t>
            </a:r>
          </a:p>
          <a:p>
            <a:r>
              <a:rPr lang="el-GR" sz="3600" dirty="0" smtClean="0">
                <a:solidFill>
                  <a:schemeClr val="bg2">
                    <a:lumMod val="25000"/>
                  </a:schemeClr>
                </a:solidFill>
                <a:latin typeface="Arial Rounded MT Bold" pitchFamily="34" charset="0"/>
              </a:rPr>
              <a:t>Επισκευάζει σωλήνες και πολλά άλλα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19</Words>
  <Application>Microsoft Office PowerPoint</Application>
  <PresentationFormat>Προβολή στην οθόνη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3" baseType="lpstr">
      <vt:lpstr>Solstice</vt:lpstr>
      <vt:lpstr>Η δουλειά της οικογένειάς μου</vt:lpstr>
      <vt:lpstr>Υδραυλικός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</dc:title>
  <dc:subject>Template</dc:subject>
  <dc:creator/>
  <cp:lastModifiedBy/>
  <cp:revision>45</cp:revision>
  <dcterms:created xsi:type="dcterms:W3CDTF">2007-12-07T16:43:03Z</dcterms:created>
  <dcterms:modified xsi:type="dcterms:W3CDTF">2020-04-02T01:59:50Z</dcterms:modified>
</cp:coreProperties>
</file>

<file path=userCustomization/customUI.xml><?xml version="1.0" encoding="utf-8"?>
<mso:customUI xmlns:mso="http://schemas.microsoft.com/office/2006/01/customui">
  <mso:ribbon>
    <mso:qat>
      <mso:documentControls>
        <mso:control idQ="mso:SlideThemesGallery" visible="true"/>
        <mso:control idQ="mso:ReplaceDialog" visible="true"/>
        <mso:control idQ="mso:ClipArtInsert" visible="true"/>
        <mso:control idQ="mso:MovieFromClipOrganizerInsert" visible="true"/>
        <mso:control idQ="mso:ObjectSendBackward" visible="true"/>
        <mso:control idQ="mso:AnimationGallery" visible="true"/>
        <mso:control idQ="mso:GroupFont" visible="true"/>
        <mso:control idQ="mso:SlideShowFromCurrent" visible="true"/>
        <mso:control idQ="mso:FilePrint" visible="true"/>
        <mso:control idQ="mso:FileExit" visible="true"/>
      </mso:documentControls>
    </mso:qat>
  </mso:ribbon>
</mso:customUI>
</file>